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8288000" cy="10287000"/>
  <p:notesSz cx="6858000" cy="9144000"/>
  <p:embeddedFontLst>
    <p:embeddedFont>
      <p:font typeface="Glacial Indifference" panose="020B0604020202020204" charset="0"/>
      <p:regular r:id="rId19"/>
    </p:embeddedFont>
    <p:embeddedFont>
      <p:font typeface="League Spartan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0320" y="3173413"/>
            <a:ext cx="12507360" cy="407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Penerapan Sistem Manajemen Reservasi Hotel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40578" y="8731885"/>
            <a:ext cx="501386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5230411318 Fahmi Abdurrahman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272145"/>
            <a:ext cx="3554448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Kivy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47422" y="962025"/>
            <a:ext cx="659315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Tugas Akhir Pemrograman Berbasis Objek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9182" y="1960385"/>
            <a:ext cx="14309637" cy="7297915"/>
          </a:xfrm>
          <a:custGeom>
            <a:avLst/>
            <a:gdLst/>
            <a:ahLst/>
            <a:cxnLst/>
            <a:rect l="l" t="t" r="r" b="b"/>
            <a:pathLst>
              <a:path w="14309637" h="7297915">
                <a:moveTo>
                  <a:pt x="0" y="0"/>
                </a:moveTo>
                <a:lnTo>
                  <a:pt x="14309636" y="0"/>
                </a:lnTo>
                <a:lnTo>
                  <a:pt x="14309636" y="7297915"/>
                </a:lnTo>
                <a:lnTo>
                  <a:pt x="0" y="7297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584722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Menu Kelola Kamar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52692" y="2109688"/>
            <a:ext cx="13982615" cy="7148612"/>
          </a:xfrm>
          <a:custGeom>
            <a:avLst/>
            <a:gdLst/>
            <a:ahLst/>
            <a:cxnLst/>
            <a:rect l="l" t="t" r="r" b="b"/>
            <a:pathLst>
              <a:path w="13982615" h="7148612">
                <a:moveTo>
                  <a:pt x="0" y="0"/>
                </a:moveTo>
                <a:lnTo>
                  <a:pt x="13982616" y="0"/>
                </a:lnTo>
                <a:lnTo>
                  <a:pt x="13982616" y="7148612"/>
                </a:lnTo>
                <a:lnTo>
                  <a:pt x="0" y="714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584722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Menu Kelola Tamu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52692" y="2109688"/>
            <a:ext cx="13982615" cy="7148612"/>
          </a:xfrm>
          <a:custGeom>
            <a:avLst/>
            <a:gdLst/>
            <a:ahLst/>
            <a:cxnLst/>
            <a:rect l="l" t="t" r="r" b="b"/>
            <a:pathLst>
              <a:path w="13982615" h="7148612">
                <a:moveTo>
                  <a:pt x="0" y="0"/>
                </a:moveTo>
                <a:lnTo>
                  <a:pt x="13982616" y="0"/>
                </a:lnTo>
                <a:lnTo>
                  <a:pt x="13982616" y="7148612"/>
                </a:lnTo>
                <a:lnTo>
                  <a:pt x="0" y="7148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640478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Menu Kelola Reservasi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59891" y="3593973"/>
            <a:ext cx="9768219" cy="3099054"/>
          </a:xfrm>
          <a:custGeom>
            <a:avLst/>
            <a:gdLst/>
            <a:ahLst/>
            <a:cxnLst/>
            <a:rect l="l" t="t" r="r" b="b"/>
            <a:pathLst>
              <a:path w="9768219" h="3099054">
                <a:moveTo>
                  <a:pt x="0" y="0"/>
                </a:moveTo>
                <a:lnTo>
                  <a:pt x="9768218" y="0"/>
                </a:lnTo>
                <a:lnTo>
                  <a:pt x="9768218" y="3099054"/>
                </a:lnTo>
                <a:lnTo>
                  <a:pt x="0" y="3099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108830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Hasil Ekspor ke Excel Menu Kelola Kamar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9867" y="3816421"/>
            <a:ext cx="10128266" cy="2654158"/>
          </a:xfrm>
          <a:custGeom>
            <a:avLst/>
            <a:gdLst/>
            <a:ahLst/>
            <a:cxnLst/>
            <a:rect l="l" t="t" r="r" b="b"/>
            <a:pathLst>
              <a:path w="10128266" h="2654158">
                <a:moveTo>
                  <a:pt x="0" y="0"/>
                </a:moveTo>
                <a:lnTo>
                  <a:pt x="10128266" y="0"/>
                </a:lnTo>
                <a:lnTo>
                  <a:pt x="10128266" y="2654158"/>
                </a:lnTo>
                <a:lnTo>
                  <a:pt x="0" y="2654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108830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Hasil Ekspor ke Excel Menu Kelola Tamu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07082" y="4138245"/>
            <a:ext cx="12273836" cy="2010510"/>
          </a:xfrm>
          <a:custGeom>
            <a:avLst/>
            <a:gdLst/>
            <a:ahLst/>
            <a:cxnLst/>
            <a:rect l="l" t="t" r="r" b="b"/>
            <a:pathLst>
              <a:path w="12273836" h="2010510">
                <a:moveTo>
                  <a:pt x="0" y="0"/>
                </a:moveTo>
                <a:lnTo>
                  <a:pt x="12273836" y="0"/>
                </a:lnTo>
                <a:lnTo>
                  <a:pt x="12273836" y="2010510"/>
                </a:lnTo>
                <a:lnTo>
                  <a:pt x="0" y="2010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1184100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Hasil Ekspor ke Excel Menu Kelola Reservasi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72132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Kesimpulan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1432" y="1948210"/>
            <a:ext cx="16988333" cy="67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Tujuan Proyek: Membangun sistem manajemen reservasi hotel menggunakan Python, Kivy, dan PostgreSQL untuk pengelolaan data tamu, kamar, dan reservasi.</a:t>
            </a:r>
          </a:p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Fitur Utama:</a:t>
            </a:r>
          </a:p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CRUD: Menambah, mengubah, dan menghapus data tamu dan kamar dengan antarmuka Kivy.</a:t>
            </a:r>
          </a:p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Integrasi Database: Pengelolaan data dengan PostgreSQL menggunakan psycopg2.</a:t>
            </a:r>
          </a:p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Ekspor ke Excel: Menyediakan fitur untuk mengekspor data ke dalam format Excel untuk laporan.</a:t>
            </a:r>
          </a:p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Hasil:</a:t>
            </a:r>
          </a:p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Sistem dapat melakukan operasi CRUD dengan lancar.</a:t>
            </a:r>
          </a:p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Antarmuka grafis yang mudah digunakan untuk manajemen data.</a:t>
            </a:r>
          </a:p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Ekspor data berfungsi dengan baik untuk mempermudah analisis lebih lanjut.</a:t>
            </a:r>
          </a:p>
          <a:p>
            <a:pPr marL="648375" lvl="1" indent="-324187" algn="l">
              <a:lnSpc>
                <a:spcPts val="4504"/>
              </a:lnSpc>
              <a:buFont typeface="Arial"/>
              <a:buChar char="•"/>
            </a:pPr>
            <a:r>
              <a:rPr lang="en-US" sz="3003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Pengujian: Semua fitur telah diuji dan berjalan sesuai dengan harapan.</a:t>
            </a:r>
          </a:p>
          <a:p>
            <a:pPr algn="l">
              <a:lnSpc>
                <a:spcPts val="4504"/>
              </a:lnSpc>
            </a:pPr>
            <a:endParaRPr lang="en-US" sz="3003">
              <a:solidFill>
                <a:srgbClr val="5454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0320" y="3844925"/>
            <a:ext cx="12507360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99"/>
              </a:lnSpc>
            </a:pPr>
            <a:r>
              <a:rPr lang="en-US" sz="9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Terima Kasih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82700" y="962025"/>
            <a:ext cx="672260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Tugas Akhir Pemrograman Berbasis Objek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272145"/>
            <a:ext cx="3554448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Kivy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40578" y="8731885"/>
            <a:ext cx="501386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5230411318 Fahmi Abdurrahman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1354344"/>
            <a:ext cx="9144000" cy="7578312"/>
          </a:xfrm>
          <a:custGeom>
            <a:avLst/>
            <a:gdLst/>
            <a:ahLst/>
            <a:cxnLst/>
            <a:rect l="l" t="t" r="r" b="b"/>
            <a:pathLst>
              <a:path w="9144000" h="7578312">
                <a:moveTo>
                  <a:pt x="0" y="0"/>
                </a:moveTo>
                <a:lnTo>
                  <a:pt x="9144000" y="0"/>
                </a:lnTo>
                <a:lnTo>
                  <a:pt x="9144000" y="7578312"/>
                </a:lnTo>
                <a:lnTo>
                  <a:pt x="0" y="7578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8" r="-2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4271683"/>
            <a:ext cx="6792693" cy="356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a)Satu reservasi melibatkan satu tamu dan satu kamar.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b)Satu kamar dapat digunakan oleh banyak reservasi.</a:t>
            </a: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c)Satu tamu dapat melakukan banyak reservasi.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521802"/>
            <a:ext cx="782656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UML Class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20732" y="3122496"/>
            <a:ext cx="9079689" cy="4766837"/>
          </a:xfrm>
          <a:custGeom>
            <a:avLst/>
            <a:gdLst/>
            <a:ahLst/>
            <a:cxnLst/>
            <a:rect l="l" t="t" r="r" b="b"/>
            <a:pathLst>
              <a:path w="9079689" h="4766837">
                <a:moveTo>
                  <a:pt x="0" y="0"/>
                </a:moveTo>
                <a:lnTo>
                  <a:pt x="9079688" y="0"/>
                </a:lnTo>
                <a:lnTo>
                  <a:pt x="9079688" y="4766837"/>
                </a:lnTo>
                <a:lnTo>
                  <a:pt x="0" y="4766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080632"/>
            <a:ext cx="72132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274695"/>
            <a:ext cx="7213251" cy="5591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1: Download File ZIP dari GitHub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Kunjungi halaman repositori GitHub https://github.com/FahmiAbdrrhmn/Projek-Akhir-PBOP-Python-Kivy-Interface/tree/main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Klik tombol Code yang ada di halaman repositori.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Pilih Download ZIP untuk mengunduh file ZIP dari proyek.</a:t>
            </a:r>
          </a:p>
          <a:p>
            <a:pPr algn="l"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82935" y="2605104"/>
            <a:ext cx="3812861" cy="5076793"/>
          </a:xfrm>
          <a:custGeom>
            <a:avLst/>
            <a:gdLst/>
            <a:ahLst/>
            <a:cxnLst/>
            <a:rect l="l" t="t" r="r" b="b"/>
            <a:pathLst>
              <a:path w="3812861" h="5076793">
                <a:moveTo>
                  <a:pt x="0" y="0"/>
                </a:moveTo>
                <a:lnTo>
                  <a:pt x="3812861" y="0"/>
                </a:lnTo>
                <a:lnTo>
                  <a:pt x="3812861" y="5076792"/>
                </a:lnTo>
                <a:lnTo>
                  <a:pt x="0" y="507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227279"/>
            <a:ext cx="72132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03295"/>
            <a:ext cx="7213251" cy="4467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2: Ekstrak File ZIP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Setelah file ZIP diunduh, buka folder tempat file ZIP disimpan.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Ekstrak file ZIP dengan mengklik kanan pada file dan memilih Extract Here (atau menggunakan alat ekstraksi lainnya).</a:t>
            </a:r>
          </a:p>
          <a:p>
            <a:pPr algn="l"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41951" y="4364983"/>
            <a:ext cx="8819694" cy="2809236"/>
          </a:xfrm>
          <a:custGeom>
            <a:avLst/>
            <a:gdLst/>
            <a:ahLst/>
            <a:cxnLst/>
            <a:rect l="l" t="t" r="r" b="b"/>
            <a:pathLst>
              <a:path w="8819694" h="2809236">
                <a:moveTo>
                  <a:pt x="0" y="0"/>
                </a:moveTo>
                <a:lnTo>
                  <a:pt x="8819695" y="0"/>
                </a:lnTo>
                <a:lnTo>
                  <a:pt x="8819695" y="2809236"/>
                </a:lnTo>
                <a:lnTo>
                  <a:pt x="0" y="2809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513671"/>
            <a:ext cx="72132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279258"/>
            <a:ext cx="7213251" cy="3343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3: Install Virtual Environment dan requirements.txt 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 -m venv myenv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myenv\scripts\activate.bat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pip install -r requirements.txt</a:t>
            </a:r>
          </a:p>
          <a:p>
            <a:pPr algn="l"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45603" y="7734045"/>
            <a:ext cx="9992697" cy="1279963"/>
          </a:xfrm>
          <a:custGeom>
            <a:avLst/>
            <a:gdLst/>
            <a:ahLst/>
            <a:cxnLst/>
            <a:rect l="l" t="t" r="r" b="b"/>
            <a:pathLst>
              <a:path w="9992697" h="1279963">
                <a:moveTo>
                  <a:pt x="0" y="0"/>
                </a:moveTo>
                <a:lnTo>
                  <a:pt x="9992697" y="0"/>
                </a:lnTo>
                <a:lnTo>
                  <a:pt x="9992697" y="1279964"/>
                </a:lnTo>
                <a:lnTo>
                  <a:pt x="0" y="127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513671"/>
            <a:ext cx="72132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390770"/>
            <a:ext cx="7213251" cy="3343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4: Konfigurasi Database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Membuat Database di PostgreSQL:</a:t>
            </a:r>
          </a:p>
          <a:p>
            <a:pPr marL="1295394" lvl="2" indent="-431798" algn="l">
              <a:lnSpc>
                <a:spcPts val="4499"/>
              </a:lnSpc>
              <a:buFont typeface="Arial"/>
              <a:buChar char="⚬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Buka PostgreSQL dan buat database untuk aplikasi, jika belum ada:</a:t>
            </a:r>
          </a:p>
          <a:p>
            <a:pPr algn="l"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34107" y="3419456"/>
            <a:ext cx="5193100" cy="1057038"/>
          </a:xfrm>
          <a:custGeom>
            <a:avLst/>
            <a:gdLst/>
            <a:ahLst/>
            <a:cxnLst/>
            <a:rect l="l" t="t" r="r" b="b"/>
            <a:pathLst>
              <a:path w="5193100" h="1057038">
                <a:moveTo>
                  <a:pt x="0" y="0"/>
                </a:moveTo>
                <a:lnTo>
                  <a:pt x="5193100" y="0"/>
                </a:lnTo>
                <a:lnTo>
                  <a:pt x="5193100" y="1057039"/>
                </a:lnTo>
                <a:lnTo>
                  <a:pt x="0" y="1057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04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434107" y="4921563"/>
            <a:ext cx="5193100" cy="1292292"/>
          </a:xfrm>
          <a:custGeom>
            <a:avLst/>
            <a:gdLst/>
            <a:ahLst/>
            <a:cxnLst/>
            <a:rect l="l" t="t" r="r" b="b"/>
            <a:pathLst>
              <a:path w="5193100" h="1292292">
                <a:moveTo>
                  <a:pt x="0" y="0"/>
                </a:moveTo>
                <a:lnTo>
                  <a:pt x="5193100" y="0"/>
                </a:lnTo>
                <a:lnTo>
                  <a:pt x="5193100" y="1292292"/>
                </a:lnTo>
                <a:lnTo>
                  <a:pt x="0" y="1292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30047" y="6661530"/>
            <a:ext cx="5601219" cy="1043705"/>
          </a:xfrm>
          <a:custGeom>
            <a:avLst/>
            <a:gdLst/>
            <a:ahLst/>
            <a:cxnLst/>
            <a:rect l="l" t="t" r="r" b="b"/>
            <a:pathLst>
              <a:path w="5601219" h="1043705">
                <a:moveTo>
                  <a:pt x="0" y="0"/>
                </a:moveTo>
                <a:lnTo>
                  <a:pt x="5601220" y="0"/>
                </a:lnTo>
                <a:lnTo>
                  <a:pt x="5601220" y="1043705"/>
                </a:lnTo>
                <a:lnTo>
                  <a:pt x="0" y="1043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2513671"/>
            <a:ext cx="72132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390770"/>
            <a:ext cx="7213251" cy="221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5: Import Database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Buka Terminal atau Command Prompt</a:t>
            </a:r>
          </a:p>
          <a:p>
            <a:pPr algn="l"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34231" y="6685248"/>
            <a:ext cx="6215441" cy="1526843"/>
          </a:xfrm>
          <a:custGeom>
            <a:avLst/>
            <a:gdLst/>
            <a:ahLst/>
            <a:cxnLst/>
            <a:rect l="l" t="t" r="r" b="b"/>
            <a:pathLst>
              <a:path w="6215441" h="1526843">
                <a:moveTo>
                  <a:pt x="0" y="0"/>
                </a:moveTo>
                <a:lnTo>
                  <a:pt x="6215441" y="0"/>
                </a:lnTo>
                <a:lnTo>
                  <a:pt x="6215441" y="1526843"/>
                </a:lnTo>
                <a:lnTo>
                  <a:pt x="0" y="1526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4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513671"/>
            <a:ext cx="72132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Cara Implementasi Projek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390770"/>
            <a:ext cx="7213251" cy="221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Langkah 6 : Run Program  </a:t>
            </a:r>
          </a:p>
          <a:p>
            <a:pPr marL="647697" lvl="1" indent="-323848" algn="l">
              <a:lnSpc>
                <a:spcPts val="4499"/>
              </a:lnSpc>
              <a:buAutoNum type="arabicPeriod"/>
            </a:pPr>
            <a:r>
              <a:rPr lang="en-US" sz="2999">
                <a:solidFill>
                  <a:srgbClr val="5454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Buka Terminal</a:t>
            </a:r>
          </a:p>
          <a:p>
            <a:pPr algn="l"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25275" y="1865391"/>
            <a:ext cx="12637450" cy="7392909"/>
          </a:xfrm>
          <a:custGeom>
            <a:avLst/>
            <a:gdLst/>
            <a:ahLst/>
            <a:cxnLst/>
            <a:rect l="l" t="t" r="r" b="b"/>
            <a:pathLst>
              <a:path w="12637450" h="7392909">
                <a:moveTo>
                  <a:pt x="0" y="0"/>
                </a:moveTo>
                <a:lnTo>
                  <a:pt x="12637450" y="0"/>
                </a:lnTo>
                <a:lnTo>
                  <a:pt x="12637450" y="7392909"/>
                </a:lnTo>
                <a:lnTo>
                  <a:pt x="0" y="7392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52500"/>
            <a:ext cx="487149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Menu Utama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Custom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Glacial Indifference</vt:lpstr>
      <vt:lpstr>League Spartan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5230411318_FahmiAbdurrahman_TugasAkhir</dc:title>
  <cp:lastModifiedBy>Fahmi Abdurrahman</cp:lastModifiedBy>
  <cp:revision>2</cp:revision>
  <dcterms:created xsi:type="dcterms:W3CDTF">2006-08-16T00:00:00Z</dcterms:created>
  <dcterms:modified xsi:type="dcterms:W3CDTF">2025-01-02T15:18:59Z</dcterms:modified>
  <dc:identifier>DAGbDqwn1A8</dc:identifier>
</cp:coreProperties>
</file>