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eague Spartan" charset="1" panose="00000800000000000000"/>
      <p:regular r:id="rId24"/>
    </p:embeddedFont>
    <p:embeddedFont>
      <p:font typeface="Glacial Indifference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0320" y="3173413"/>
            <a:ext cx="12507360" cy="407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Penerapan Sistem Manajemen Reservasi Hotel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40578" y="8731885"/>
            <a:ext cx="50138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5230411318 Fahmi Abdurrahman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272145"/>
            <a:ext cx="355444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Kivy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47422" y="962025"/>
            <a:ext cx="659315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Tugas Akhir Pemrograman Berbasis Objek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5275" y="1865391"/>
            <a:ext cx="12637450" cy="7392909"/>
          </a:xfrm>
          <a:custGeom>
            <a:avLst/>
            <a:gdLst/>
            <a:ahLst/>
            <a:cxnLst/>
            <a:rect r="r" b="b" t="t" l="l"/>
            <a:pathLst>
              <a:path h="7392909" w="12637450">
                <a:moveTo>
                  <a:pt x="0" y="0"/>
                </a:moveTo>
                <a:lnTo>
                  <a:pt x="12637450" y="0"/>
                </a:lnTo>
                <a:lnTo>
                  <a:pt x="12637450" y="7392909"/>
                </a:lnTo>
                <a:lnTo>
                  <a:pt x="0" y="7392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487149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Utama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9182" y="1960385"/>
            <a:ext cx="14309637" cy="7297915"/>
          </a:xfrm>
          <a:custGeom>
            <a:avLst/>
            <a:gdLst/>
            <a:ahLst/>
            <a:cxnLst/>
            <a:rect r="r" b="b" t="t" l="l"/>
            <a:pathLst>
              <a:path h="7297915" w="14309637">
                <a:moveTo>
                  <a:pt x="0" y="0"/>
                </a:moveTo>
                <a:lnTo>
                  <a:pt x="14309636" y="0"/>
                </a:lnTo>
                <a:lnTo>
                  <a:pt x="14309636" y="7297915"/>
                </a:lnTo>
                <a:lnTo>
                  <a:pt x="0" y="7297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58472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Kelola Kamar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2692" y="2109688"/>
            <a:ext cx="13982615" cy="7148612"/>
          </a:xfrm>
          <a:custGeom>
            <a:avLst/>
            <a:gdLst/>
            <a:ahLst/>
            <a:cxnLst/>
            <a:rect r="r" b="b" t="t" l="l"/>
            <a:pathLst>
              <a:path h="7148612" w="13982615">
                <a:moveTo>
                  <a:pt x="0" y="0"/>
                </a:moveTo>
                <a:lnTo>
                  <a:pt x="13982616" y="0"/>
                </a:lnTo>
                <a:lnTo>
                  <a:pt x="13982616" y="7148612"/>
                </a:lnTo>
                <a:lnTo>
                  <a:pt x="0" y="714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58472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Kelola Tamu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0120" y="2104143"/>
            <a:ext cx="14027759" cy="7154157"/>
          </a:xfrm>
          <a:custGeom>
            <a:avLst/>
            <a:gdLst/>
            <a:ahLst/>
            <a:cxnLst/>
            <a:rect r="r" b="b" t="t" l="l"/>
            <a:pathLst>
              <a:path h="7154157" w="14027759">
                <a:moveTo>
                  <a:pt x="0" y="0"/>
                </a:moveTo>
                <a:lnTo>
                  <a:pt x="14027760" y="0"/>
                </a:lnTo>
                <a:lnTo>
                  <a:pt x="14027760" y="7154157"/>
                </a:lnTo>
                <a:lnTo>
                  <a:pt x="0" y="7154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64047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Kelola Reservasi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9891" y="3593973"/>
            <a:ext cx="9768219" cy="3099054"/>
          </a:xfrm>
          <a:custGeom>
            <a:avLst/>
            <a:gdLst/>
            <a:ahLst/>
            <a:cxnLst/>
            <a:rect r="r" b="b" t="t" l="l"/>
            <a:pathLst>
              <a:path h="3099054" w="9768219">
                <a:moveTo>
                  <a:pt x="0" y="0"/>
                </a:moveTo>
                <a:lnTo>
                  <a:pt x="9768218" y="0"/>
                </a:lnTo>
                <a:lnTo>
                  <a:pt x="9768218" y="3099054"/>
                </a:lnTo>
                <a:lnTo>
                  <a:pt x="0" y="309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10883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Hasil Ekspor ke Excel Menu Kelola Kamar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9867" y="3816421"/>
            <a:ext cx="10128266" cy="2654158"/>
          </a:xfrm>
          <a:custGeom>
            <a:avLst/>
            <a:gdLst/>
            <a:ahLst/>
            <a:cxnLst/>
            <a:rect r="r" b="b" t="t" l="l"/>
            <a:pathLst>
              <a:path h="2654158" w="10128266">
                <a:moveTo>
                  <a:pt x="0" y="0"/>
                </a:moveTo>
                <a:lnTo>
                  <a:pt x="10128266" y="0"/>
                </a:lnTo>
                <a:lnTo>
                  <a:pt x="10128266" y="2654158"/>
                </a:lnTo>
                <a:lnTo>
                  <a:pt x="0" y="265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10883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Hasil Ekspor ke Excel Menu Kelola Tamu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07082" y="4138245"/>
            <a:ext cx="12273836" cy="2010510"/>
          </a:xfrm>
          <a:custGeom>
            <a:avLst/>
            <a:gdLst/>
            <a:ahLst/>
            <a:cxnLst/>
            <a:rect r="r" b="b" t="t" l="l"/>
            <a:pathLst>
              <a:path h="2010510" w="12273836">
                <a:moveTo>
                  <a:pt x="0" y="0"/>
                </a:moveTo>
                <a:lnTo>
                  <a:pt x="12273836" y="0"/>
                </a:lnTo>
                <a:lnTo>
                  <a:pt x="12273836" y="2010510"/>
                </a:lnTo>
                <a:lnTo>
                  <a:pt x="0" y="201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18410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Hasil Ekspor ke Excel Menu Kelola Reservasi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72132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Kesimpulan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1432" y="1948210"/>
            <a:ext cx="16988333" cy="673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Tujuan Proyek: Membangun sistem manajemen reservasi hotel menggunakan Python, Kivy, dan PostgreSQL untuk pengelolaan data tamu, kamar, dan reservasi.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</a:t>
            </a: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ur Utama: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CRUD: Menambah, mengubah, dan menghapus data tamu dan kamar dengan antarmuka Kivy.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Integrasi Database: Pengelolaan data dengan PostgreSQL menggunakan psycopg2.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Ekspor ke Excel: Menyediakan fitur untuk mengekspor data ke dalam format Excel untuk laporan.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Hasil: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Sistem dapat melakukan operasi CRUD dengan lancar.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Antarmuka grafis yang mudah digunakan untuk manajemen data.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Ekspor data berfungsi dengan baik untuk mempermudah analisis lebih lanjut.</a:t>
            </a:r>
          </a:p>
          <a:p>
            <a:pPr algn="l" marL="648375" indent="-324187" lvl="1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Pengujian: Semua fitur telah diuji dan berjalan sesuai dengan harapan.</a:t>
            </a:r>
          </a:p>
          <a:p>
            <a:pPr algn="l">
              <a:lnSpc>
                <a:spcPts val="4504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0320" y="3844925"/>
            <a:ext cx="12507360" cy="13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Terima Kasih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82700" y="962025"/>
            <a:ext cx="672260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Tugas Akhir Pemrograman Berbasis Objek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272145"/>
            <a:ext cx="355444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Kivy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40578" y="8731885"/>
            <a:ext cx="50138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5230411318 Fahmi Abdurrahman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354344"/>
            <a:ext cx="9144000" cy="7578312"/>
          </a:xfrm>
          <a:custGeom>
            <a:avLst/>
            <a:gdLst/>
            <a:ahLst/>
            <a:cxnLst/>
            <a:rect r="r" b="b" t="t" l="l"/>
            <a:pathLst>
              <a:path h="7578312" w="9144000">
                <a:moveTo>
                  <a:pt x="0" y="0"/>
                </a:moveTo>
                <a:lnTo>
                  <a:pt x="9144000" y="0"/>
                </a:lnTo>
                <a:lnTo>
                  <a:pt x="9144000" y="7578312"/>
                </a:lnTo>
                <a:lnTo>
                  <a:pt x="0" y="757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8" t="0" r="-22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71683"/>
            <a:ext cx="6792693" cy="356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a)Satu reservasi melibatkan satu tamu dan satu kamar.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b)Satu kamar dapat digunakan oleh banyak reservasi.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c)Satu tamu dapat melakukan banyak reservasi.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21802"/>
            <a:ext cx="782656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UML Class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81917" y="1985924"/>
            <a:ext cx="9724167" cy="6928469"/>
          </a:xfrm>
          <a:custGeom>
            <a:avLst/>
            <a:gdLst/>
            <a:ahLst/>
            <a:cxnLst/>
            <a:rect r="r" b="b" t="t" l="l"/>
            <a:pathLst>
              <a:path h="6928469" w="9724167">
                <a:moveTo>
                  <a:pt x="0" y="0"/>
                </a:moveTo>
                <a:lnTo>
                  <a:pt x="9724166" y="0"/>
                </a:lnTo>
                <a:lnTo>
                  <a:pt x="9724166" y="6928469"/>
                </a:lnTo>
                <a:lnTo>
                  <a:pt x="0" y="692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487149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Query Database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20732" y="3122496"/>
            <a:ext cx="9079689" cy="4766837"/>
          </a:xfrm>
          <a:custGeom>
            <a:avLst/>
            <a:gdLst/>
            <a:ahLst/>
            <a:cxnLst/>
            <a:rect r="r" b="b" t="t" l="l"/>
            <a:pathLst>
              <a:path h="4766837" w="9079689">
                <a:moveTo>
                  <a:pt x="0" y="0"/>
                </a:moveTo>
                <a:lnTo>
                  <a:pt x="9079688" y="0"/>
                </a:lnTo>
                <a:lnTo>
                  <a:pt x="9079688" y="4766837"/>
                </a:lnTo>
                <a:lnTo>
                  <a:pt x="0" y="4766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80632"/>
            <a:ext cx="72132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74695"/>
            <a:ext cx="7213251" cy="5591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1: Download File ZIP dari GitHub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Kunjungi halaman repositori GitHub https://github.com/FahmiAbdrrhmn/Projek-Akhir-PBOP-Python-Kivy-Interface/tree/main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Klik tombol Code yang ada di halaman repositori.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Pilih Download ZIP untuk mengunduh file ZIP dari proyek.</a:t>
            </a:r>
          </a:p>
          <a:p>
            <a:pPr algn="l">
              <a:lnSpc>
                <a:spcPts val="4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82935" y="2605104"/>
            <a:ext cx="3812861" cy="5076793"/>
          </a:xfrm>
          <a:custGeom>
            <a:avLst/>
            <a:gdLst/>
            <a:ahLst/>
            <a:cxnLst/>
            <a:rect r="r" b="b" t="t" l="l"/>
            <a:pathLst>
              <a:path h="5076793" w="3812861">
                <a:moveTo>
                  <a:pt x="0" y="0"/>
                </a:moveTo>
                <a:lnTo>
                  <a:pt x="3812861" y="0"/>
                </a:lnTo>
                <a:lnTo>
                  <a:pt x="3812861" y="5076792"/>
                </a:lnTo>
                <a:lnTo>
                  <a:pt x="0" y="507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27279"/>
            <a:ext cx="72132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03295"/>
            <a:ext cx="7213251" cy="446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2: Ekstrak File ZIP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Setelah file ZIP di</a:t>
            </a: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unduh, buka folder tempat file ZIP disimpan.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Ekstrak file ZIP dengan mengklik kanan pada file dan memilih Extract Here (atau menggunakan alat ekstraksi lainnya).</a:t>
            </a:r>
          </a:p>
          <a:p>
            <a:pPr algn="l">
              <a:lnSpc>
                <a:spcPts val="4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1951" y="4364983"/>
            <a:ext cx="8819694" cy="2809236"/>
          </a:xfrm>
          <a:custGeom>
            <a:avLst/>
            <a:gdLst/>
            <a:ahLst/>
            <a:cxnLst/>
            <a:rect r="r" b="b" t="t" l="l"/>
            <a:pathLst>
              <a:path h="2809236" w="8819694">
                <a:moveTo>
                  <a:pt x="0" y="0"/>
                </a:moveTo>
                <a:lnTo>
                  <a:pt x="8819695" y="0"/>
                </a:lnTo>
                <a:lnTo>
                  <a:pt x="8819695" y="2809236"/>
                </a:lnTo>
                <a:lnTo>
                  <a:pt x="0" y="2809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13671"/>
            <a:ext cx="72132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79258"/>
            <a:ext cx="7213251" cy="334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3: Install Virtual Environment dan requirements.txt 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-m venv myenv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myenv\scripts\activate.bat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pip install -r requirements.txt</a:t>
            </a:r>
          </a:p>
          <a:p>
            <a:pPr algn="l">
              <a:lnSpc>
                <a:spcPts val="44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5603" y="7734045"/>
            <a:ext cx="9992697" cy="1279963"/>
          </a:xfrm>
          <a:custGeom>
            <a:avLst/>
            <a:gdLst/>
            <a:ahLst/>
            <a:cxnLst/>
            <a:rect r="r" b="b" t="t" l="l"/>
            <a:pathLst>
              <a:path h="1279963" w="9992697">
                <a:moveTo>
                  <a:pt x="0" y="0"/>
                </a:moveTo>
                <a:lnTo>
                  <a:pt x="9992697" y="0"/>
                </a:lnTo>
                <a:lnTo>
                  <a:pt x="9992697" y="1279964"/>
                </a:lnTo>
                <a:lnTo>
                  <a:pt x="0" y="127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13671"/>
            <a:ext cx="72132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390770"/>
            <a:ext cx="7213251" cy="334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4: Konfigurasi Database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Membuat Database di PostgreSQL:</a:t>
            </a:r>
          </a:p>
          <a:p>
            <a:pPr algn="l" marL="1295394" indent="-431798" lvl="2">
              <a:lnSpc>
                <a:spcPts val="4499"/>
              </a:lnSpc>
              <a:buFont typeface="Arial"/>
              <a:buChar char="⚬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Buka PostgreSQL dan buat database untuk aplikasi, jika belum ada:</a:t>
            </a:r>
          </a:p>
          <a:p>
            <a:pPr algn="l">
              <a:lnSpc>
                <a:spcPts val="44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107" y="3419456"/>
            <a:ext cx="5193100" cy="1057038"/>
          </a:xfrm>
          <a:custGeom>
            <a:avLst/>
            <a:gdLst/>
            <a:ahLst/>
            <a:cxnLst/>
            <a:rect r="r" b="b" t="t" l="l"/>
            <a:pathLst>
              <a:path h="1057038" w="5193100">
                <a:moveTo>
                  <a:pt x="0" y="0"/>
                </a:moveTo>
                <a:lnTo>
                  <a:pt x="5193100" y="0"/>
                </a:lnTo>
                <a:lnTo>
                  <a:pt x="5193100" y="1057039"/>
                </a:lnTo>
                <a:lnTo>
                  <a:pt x="0" y="1057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4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34107" y="4921563"/>
            <a:ext cx="5193100" cy="1292292"/>
          </a:xfrm>
          <a:custGeom>
            <a:avLst/>
            <a:gdLst/>
            <a:ahLst/>
            <a:cxnLst/>
            <a:rect r="r" b="b" t="t" l="l"/>
            <a:pathLst>
              <a:path h="1292292" w="5193100">
                <a:moveTo>
                  <a:pt x="0" y="0"/>
                </a:moveTo>
                <a:lnTo>
                  <a:pt x="5193100" y="0"/>
                </a:lnTo>
                <a:lnTo>
                  <a:pt x="5193100" y="1292292"/>
                </a:lnTo>
                <a:lnTo>
                  <a:pt x="0" y="1292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30047" y="6661530"/>
            <a:ext cx="5601219" cy="1043705"/>
          </a:xfrm>
          <a:custGeom>
            <a:avLst/>
            <a:gdLst/>
            <a:ahLst/>
            <a:cxnLst/>
            <a:rect r="r" b="b" t="t" l="l"/>
            <a:pathLst>
              <a:path h="1043705" w="5601219">
                <a:moveTo>
                  <a:pt x="0" y="0"/>
                </a:moveTo>
                <a:lnTo>
                  <a:pt x="5601220" y="0"/>
                </a:lnTo>
                <a:lnTo>
                  <a:pt x="5601220" y="1043705"/>
                </a:lnTo>
                <a:lnTo>
                  <a:pt x="0" y="1043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513671"/>
            <a:ext cx="72132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90770"/>
            <a:ext cx="7213251" cy="221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5: Import Database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Buka Terminal atau Command Prompt</a:t>
            </a:r>
          </a:p>
          <a:p>
            <a:pPr algn="l">
              <a:lnSpc>
                <a:spcPts val="4499"/>
              </a:lnSpc>
            </a:pPr>
          </a:p>
          <a:p>
            <a:pPr algn="l">
              <a:lnSpc>
                <a:spcPts val="44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34231" y="6685248"/>
            <a:ext cx="6215441" cy="1526843"/>
          </a:xfrm>
          <a:custGeom>
            <a:avLst/>
            <a:gdLst/>
            <a:ahLst/>
            <a:cxnLst/>
            <a:rect r="r" b="b" t="t" l="l"/>
            <a:pathLst>
              <a:path h="1526843" w="6215441">
                <a:moveTo>
                  <a:pt x="0" y="0"/>
                </a:moveTo>
                <a:lnTo>
                  <a:pt x="6215441" y="0"/>
                </a:lnTo>
                <a:lnTo>
                  <a:pt x="6215441" y="1526843"/>
                </a:lnTo>
                <a:lnTo>
                  <a:pt x="0" y="152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44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13671"/>
            <a:ext cx="72132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390770"/>
            <a:ext cx="7213251" cy="221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6 : Run Program  </a:t>
            </a:r>
          </a:p>
          <a:p>
            <a:pPr algn="l" marL="647697" indent="-323848" lvl="1">
              <a:lnSpc>
                <a:spcPts val="4499"/>
              </a:lnSpc>
              <a:buAutoNum type="arabicPeriod" startAt="1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Buka Terminal</a:t>
            </a:r>
          </a:p>
          <a:p>
            <a:pPr algn="l">
              <a:lnSpc>
                <a:spcPts val="4499"/>
              </a:lnSpc>
            </a:pPr>
          </a:p>
          <a:p>
            <a:pPr algn="l">
              <a:lnSpc>
                <a:spcPts val="44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DAGbDqwn1A8</dc:identifier>
  <dcterms:modified xsi:type="dcterms:W3CDTF">2011-08-01T06:04:30Z</dcterms:modified>
  <cp:revision>1</cp:revision>
  <dc:title>5230411318_FahmiAbdurrahman_TugasAkhir</dc:title>
</cp:coreProperties>
</file>