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Penjualan</a:t>
            </a:r>
            <a:r>
              <a:rPr lang="en-GB" dirty="0" smtClean="0"/>
              <a:t> </a:t>
            </a:r>
            <a:r>
              <a:rPr lang="en-GB" dirty="0" err="1" smtClean="0"/>
              <a:t>buku</a:t>
            </a:r>
            <a:r>
              <a:rPr lang="en-GB" dirty="0" smtClean="0"/>
              <a:t> online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Fahmi</a:t>
            </a:r>
            <a:r>
              <a:rPr lang="en-GB" dirty="0" smtClean="0"/>
              <a:t> Akbar </a:t>
            </a:r>
            <a:r>
              <a:rPr lang="en-GB" dirty="0" err="1" smtClean="0"/>
              <a:t>Dzul</a:t>
            </a:r>
            <a:r>
              <a:rPr lang="en-GB" dirty="0" smtClean="0"/>
              <a:t> </a:t>
            </a:r>
            <a:r>
              <a:rPr lang="en-GB" dirty="0" err="1" smtClean="0"/>
              <a:t>Fikri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XII – RPL 2 / 12</a:t>
            </a:r>
          </a:p>
        </p:txBody>
      </p:sp>
    </p:spTree>
    <p:extLst>
      <p:ext uri="{BB962C8B-B14F-4D97-AF65-F5344CB8AC3E}">
        <p14:creationId xmlns:p14="http://schemas.microsoft.com/office/powerpoint/2010/main" val="13456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Sejalan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cepatnya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perkembangan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bidang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teknologi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.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perusahaan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perusahaan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termasuk</a:t>
            </a:r>
            <a:endParaRPr lang="en-GB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endParaRPr lang="en-GB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Dalam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industri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kecil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menengah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maupun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besar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. Yang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merupakan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salah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satu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sekian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banyak</a:t>
            </a:r>
            <a:endParaRPr lang="en-GB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endParaRPr lang="en-GB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Pelaku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penunjang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kegiatan</a:t>
            </a:r>
            <a:r>
              <a:rPr lang="en-GB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ekonomi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Indonesia.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Semakin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dipacu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menggunakan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teknologi</a:t>
            </a:r>
            <a:endParaRPr lang="en-GB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endParaRPr lang="en-GB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Yang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maju</a:t>
            </a:r>
            <a:r>
              <a:rPr lang="en-GB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sebagai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senjata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memenangkan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persaingan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kian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ketat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Oleh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karena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itu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teknologi</a:t>
            </a:r>
            <a:endParaRPr lang="en-GB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endParaRPr lang="en-GB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di internet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memainkan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penting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yaitu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memungkinkan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perusahaan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meamsuki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pasar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128016" lvl="1" indent="0">
              <a:buNone/>
            </a:pPr>
            <a:endParaRPr lang="en-GB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8016" lvl="1" indent="0">
              <a:buNone/>
            </a:pP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mudah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murah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tanpa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batasan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geografis</a:t>
            </a:r>
            <a:r>
              <a:rPr lang="en-GB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911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system </a:t>
            </a:r>
            <a:r>
              <a:rPr lang="en-GB" dirty="0" err="1" smtClean="0"/>
              <a:t>penjualan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melalui</a:t>
            </a:r>
            <a:r>
              <a:rPr lang="en-GB" dirty="0" smtClean="0"/>
              <a:t> internet </a:t>
            </a:r>
            <a:r>
              <a:rPr lang="en-GB" dirty="0" err="1" smtClean="0"/>
              <a:t>sedang</a:t>
            </a:r>
            <a:r>
              <a:rPr lang="en-GB" dirty="0" smtClean="0"/>
              <a:t> </a:t>
            </a:r>
            <a:r>
              <a:rPr lang="en-GB" dirty="0" err="1" smtClean="0"/>
              <a:t>berkembang</a:t>
            </a:r>
            <a:r>
              <a:rPr lang="en-GB" dirty="0" smtClean="0"/>
              <a:t> </a:t>
            </a:r>
            <a:r>
              <a:rPr lang="en-GB" dirty="0" err="1" smtClean="0"/>
              <a:t>pesat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Banyak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yang </a:t>
            </a:r>
            <a:r>
              <a:rPr lang="en-GB" dirty="0" err="1" smtClean="0"/>
              <a:t>memanfaatkan</a:t>
            </a:r>
            <a:r>
              <a:rPr lang="en-GB" dirty="0" smtClean="0"/>
              <a:t> </a:t>
            </a:r>
            <a:r>
              <a:rPr lang="en-GB" dirty="0" err="1" smtClean="0"/>
              <a:t>teknologi</a:t>
            </a:r>
            <a:r>
              <a:rPr lang="en-GB" dirty="0" smtClean="0"/>
              <a:t> internet </a:t>
            </a:r>
            <a:r>
              <a:rPr lang="en-GB" dirty="0" err="1" smtClean="0"/>
              <a:t>berbasis</a:t>
            </a:r>
            <a:r>
              <a:rPr lang="en-GB" dirty="0" smtClean="0"/>
              <a:t> web </a:t>
            </a:r>
            <a:r>
              <a:rPr lang="en-GB" dirty="0" err="1" smtClean="0"/>
              <a:t>sebagai</a:t>
            </a:r>
            <a:endParaRPr lang="en-GB" dirty="0"/>
          </a:p>
          <a:p>
            <a:r>
              <a:rPr lang="en-GB" dirty="0" smtClean="0"/>
              <a:t>Salah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strategi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menawarkan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mereka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/>
              <a:t> </a:t>
            </a:r>
            <a:r>
              <a:rPr lang="en-GB" dirty="0" err="1" smtClean="0"/>
              <a:t>seluruh</a:t>
            </a:r>
            <a:endParaRPr lang="en-GB" dirty="0" smtClean="0"/>
          </a:p>
          <a:p>
            <a:r>
              <a:rPr lang="en-GB" dirty="0" err="1" smtClean="0"/>
              <a:t>Konsumen</a:t>
            </a:r>
            <a:r>
              <a:rPr lang="en-GB" dirty="0" smtClean="0"/>
              <a:t>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dibatas</a:t>
            </a:r>
            <a:r>
              <a:rPr lang="en-GB" dirty="0" smtClean="0"/>
              <a:t> </a:t>
            </a:r>
            <a:r>
              <a:rPr lang="en-GB" dirty="0" err="1" smtClean="0"/>
              <a:t>ruang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. Salah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yang </a:t>
            </a:r>
            <a:r>
              <a:rPr lang="en-GB" dirty="0" err="1" smtClean="0"/>
              <a:t>sangat</a:t>
            </a:r>
            <a:endParaRPr lang="en-GB" dirty="0" smtClean="0"/>
          </a:p>
          <a:p>
            <a:r>
              <a:rPr lang="en-GB" dirty="0" err="1" smtClean="0"/>
              <a:t>Memungkinkan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dijual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online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i="1" dirty="0" err="1" smtClean="0"/>
              <a:t>Buku</a:t>
            </a:r>
            <a:r>
              <a:rPr lang="en-GB" i="1" dirty="0" smtClean="0"/>
              <a:t>.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885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1 . </a:t>
            </a:r>
            <a:r>
              <a:rPr lang="en-GB" dirty="0" err="1" smtClean="0"/>
              <a:t>Membangun</a:t>
            </a:r>
            <a:r>
              <a:rPr lang="en-GB" dirty="0" smtClean="0"/>
              <a:t> system </a:t>
            </a:r>
            <a:r>
              <a:rPr lang="en-GB" dirty="0" err="1" smtClean="0"/>
              <a:t>penjualan</a:t>
            </a:r>
            <a:r>
              <a:rPr lang="en-GB" dirty="0" smtClean="0"/>
              <a:t> </a:t>
            </a:r>
            <a:r>
              <a:rPr lang="en-GB" dirty="0" err="1" smtClean="0"/>
              <a:t>buku</a:t>
            </a:r>
            <a:r>
              <a:rPr lang="en-GB" dirty="0" smtClean="0"/>
              <a:t> online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toko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memasarkan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2 . </a:t>
            </a:r>
            <a:r>
              <a:rPr lang="en-GB" dirty="0" err="1" smtClean="0"/>
              <a:t>Memberi</a:t>
            </a:r>
            <a:r>
              <a:rPr lang="en-GB" dirty="0" smtClean="0"/>
              <a:t> </a:t>
            </a:r>
            <a:r>
              <a:rPr lang="en-GB" dirty="0" err="1" smtClean="0"/>
              <a:t>kemudahan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calon</a:t>
            </a:r>
            <a:r>
              <a:rPr lang="en-GB" dirty="0" smtClean="0"/>
              <a:t> </a:t>
            </a:r>
            <a:r>
              <a:rPr lang="en-GB" dirty="0" err="1" smtClean="0"/>
              <a:t>pembeli</a:t>
            </a:r>
            <a:r>
              <a:rPr lang="en-GB" dirty="0" smtClean="0"/>
              <a:t> agar </a:t>
            </a:r>
            <a:r>
              <a:rPr lang="en-GB" dirty="0" err="1" smtClean="0"/>
              <a:t>melihat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membeli</a:t>
            </a:r>
            <a:r>
              <a:rPr lang="en-GB" dirty="0" smtClean="0"/>
              <a:t> </a:t>
            </a:r>
            <a:r>
              <a:rPr lang="en-GB" dirty="0" err="1" smtClean="0"/>
              <a:t>buku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datang</a:t>
            </a:r>
            <a:r>
              <a:rPr lang="en-GB" dirty="0" smtClean="0"/>
              <a:t> </a:t>
            </a:r>
            <a:r>
              <a:rPr lang="en-GB" dirty="0" err="1" smtClean="0"/>
              <a:t>toko</a:t>
            </a:r>
            <a:r>
              <a:rPr lang="en-GB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06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Batasan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1 .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membahas</a:t>
            </a:r>
            <a:r>
              <a:rPr lang="en-GB" dirty="0" smtClean="0"/>
              <a:t> </a:t>
            </a:r>
            <a:r>
              <a:rPr lang="en-GB" dirty="0" err="1" smtClean="0"/>
              <a:t>penjualan</a:t>
            </a:r>
            <a:r>
              <a:rPr lang="en-GB" dirty="0" smtClean="0"/>
              <a:t> </a:t>
            </a:r>
            <a:r>
              <a:rPr lang="en-GB" dirty="0" err="1" smtClean="0"/>
              <a:t>buku</a:t>
            </a:r>
            <a:r>
              <a:rPr lang="en-GB" dirty="0" smtClean="0"/>
              <a:t> </a:t>
            </a:r>
            <a:r>
              <a:rPr lang="en-GB" dirty="0" err="1" smtClean="0"/>
              <a:t>berbasis</a:t>
            </a:r>
            <a:r>
              <a:rPr lang="en-GB" dirty="0" smtClean="0"/>
              <a:t> web online</a:t>
            </a:r>
          </a:p>
          <a:p>
            <a:endParaRPr lang="en-GB" dirty="0" smtClean="0"/>
          </a:p>
          <a:p>
            <a:r>
              <a:rPr lang="en-GB" dirty="0" smtClean="0"/>
              <a:t>2 .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dibangun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Bahasa </a:t>
            </a:r>
            <a:r>
              <a:rPr lang="en-GB" dirty="0" err="1" smtClean="0"/>
              <a:t>pemograman</a:t>
            </a:r>
            <a:r>
              <a:rPr lang="en-GB" dirty="0" smtClean="0"/>
              <a:t> PHP </a:t>
            </a:r>
            <a:r>
              <a:rPr lang="en-GB" dirty="0" err="1" smtClean="0"/>
              <a:t>dan</a:t>
            </a:r>
            <a:r>
              <a:rPr lang="en-GB" dirty="0" smtClean="0"/>
              <a:t> database</a:t>
            </a:r>
          </a:p>
          <a:p>
            <a:r>
              <a:rPr lang="en-GB" dirty="0"/>
              <a:t> </a:t>
            </a:r>
            <a:r>
              <a:rPr lang="en-GB" dirty="0" smtClean="0"/>
              <a:t>   MYSQL. </a:t>
            </a:r>
            <a:r>
              <a:rPr lang="en-GB" dirty="0" err="1" smtClean="0"/>
              <a:t>Sedangkan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server, </a:t>
            </a:r>
            <a:r>
              <a:rPr lang="en-GB" dirty="0" err="1" smtClean="0"/>
              <a:t>menggunakan</a:t>
            </a:r>
            <a:r>
              <a:rPr lang="en-GB" dirty="0" smtClean="0"/>
              <a:t> server local </a:t>
            </a:r>
            <a:r>
              <a:rPr lang="en-GB" dirty="0" err="1" smtClean="0"/>
              <a:t>yaitu</a:t>
            </a:r>
            <a:r>
              <a:rPr lang="en-GB" dirty="0" smtClean="0"/>
              <a:t>, XAMPP</a:t>
            </a:r>
          </a:p>
          <a:p>
            <a:endParaRPr lang="en-GB" dirty="0"/>
          </a:p>
          <a:p>
            <a:r>
              <a:rPr lang="en-GB" dirty="0" smtClean="0"/>
              <a:t>3.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transaksi</a:t>
            </a:r>
            <a:r>
              <a:rPr lang="en-GB" dirty="0" smtClean="0"/>
              <a:t> </a:t>
            </a:r>
            <a:r>
              <a:rPr lang="en-GB" dirty="0" err="1" smtClean="0"/>
              <a:t>pembayar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DFD LEVEL 0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29" y="3174276"/>
            <a:ext cx="10118269" cy="2155370"/>
          </a:xfrm>
        </p:spPr>
      </p:pic>
    </p:spTree>
    <p:extLst>
      <p:ext uri="{BB962C8B-B14F-4D97-AF65-F5344CB8AC3E}">
        <p14:creationId xmlns:p14="http://schemas.microsoft.com/office/powerpoint/2010/main" val="260235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669</TotalTime>
  <Words>226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Tw Cen MT</vt:lpstr>
      <vt:lpstr>Tw Cen MT Condensed</vt:lpstr>
      <vt:lpstr>Wingdings 3</vt:lpstr>
      <vt:lpstr>Integral</vt:lpstr>
      <vt:lpstr>Penjualan buku online</vt:lpstr>
      <vt:lpstr>Latar belakang</vt:lpstr>
      <vt:lpstr>Latar belakang</vt:lpstr>
      <vt:lpstr>tujuan</vt:lpstr>
      <vt:lpstr>Batasan masalah</vt:lpstr>
      <vt:lpstr>DFD LEVEL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Penjualan buku online</dc:title>
  <dc:creator>User</dc:creator>
  <cp:lastModifiedBy>User</cp:lastModifiedBy>
  <cp:revision>16</cp:revision>
  <dcterms:created xsi:type="dcterms:W3CDTF">2017-11-23T00:19:48Z</dcterms:created>
  <dcterms:modified xsi:type="dcterms:W3CDTF">2017-11-29T07:15:03Z</dcterms:modified>
</cp:coreProperties>
</file>