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2024-04-23T17:57:48Z</dcterms:created>
  <dcterms:modified xsi:type="dcterms:W3CDTF">2024-04-23T17:57:48Z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LastSaved">
    <vt:filetime>2024-04-23T00:00:00Z</vt:filetime>
  </property>
</Properties>
</file>