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5713" cy="102857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5713" cy="102857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5713" cy="102857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5713" cy="102857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5713" cy="102857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5713" cy="102857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5713" cy="102857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5713" cy="102857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5713" cy="102857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5713" cy="102857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2024-04-24T17:18:35Z</dcterms:created>
  <dcterms:modified xsi:type="dcterms:W3CDTF">2024-04-24T17:18:35Z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2024-04-24T00:00:00Z</vt:filetime>
  </property>
</Properties>
</file>