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E3E96-BEFB-42A6-B627-D18688F4D647}" v="390" dt="2021-12-06T08:22:03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125E1-FC7D-40B5-872F-41076E98F9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D347-E9B1-47BA-9412-23C95A2957FC}">
      <dgm:prSet phldrT="[Text]" phldr="0"/>
      <dgm:spPr/>
      <dgm:t>
        <a:bodyPr/>
        <a:lstStyle/>
        <a:p>
          <a:pPr rtl="0"/>
          <a:r>
            <a:rPr lang="en-US" b="1" dirty="0"/>
            <a:t>Student </a:t>
          </a:r>
          <a:r>
            <a:rPr lang="en-US" b="1" dirty="0">
              <a:latin typeface="The Serif Hand Black"/>
            </a:rPr>
            <a:t>Pool</a:t>
          </a:r>
          <a:endParaRPr lang="en-US" dirty="0"/>
        </a:p>
      </dgm:t>
    </dgm:pt>
    <dgm:pt modelId="{51A64DD9-3F17-40F9-BACD-534A453CDF13}" type="parTrans" cxnId="{B2F2656B-5A21-4B9C-B4C1-375A2E8225ED}">
      <dgm:prSet/>
      <dgm:spPr/>
      <dgm:t>
        <a:bodyPr/>
        <a:lstStyle/>
        <a:p>
          <a:endParaRPr lang="en-US"/>
        </a:p>
      </dgm:t>
    </dgm:pt>
    <dgm:pt modelId="{145FDC1F-C99D-4A5D-9D9B-E785FBC59DDE}" type="sibTrans" cxnId="{B2F2656B-5A21-4B9C-B4C1-375A2E8225ED}">
      <dgm:prSet/>
      <dgm:spPr/>
      <dgm:t>
        <a:bodyPr/>
        <a:lstStyle/>
        <a:p>
          <a:endParaRPr lang="en-US"/>
        </a:p>
      </dgm:t>
    </dgm:pt>
    <dgm:pt modelId="{A8FCC7E6-D549-4C4E-B797-3D98292F4637}">
      <dgm:prSet phldrT="[Text]" phldr="0"/>
      <dgm:spPr/>
      <dgm:t>
        <a:bodyPr/>
        <a:lstStyle/>
        <a:p>
          <a:pPr rtl="0"/>
          <a:r>
            <a:rPr lang="en-US" b="1" dirty="0"/>
            <a:t>Attached Student</a:t>
          </a:r>
          <a:endParaRPr lang="en-US" dirty="0"/>
        </a:p>
      </dgm:t>
    </dgm:pt>
    <dgm:pt modelId="{9DE33FE0-3E06-437A-90A2-883F74E973DF}" type="parTrans" cxnId="{9EA79B17-3311-40F9-BA78-27D31DA87E32}">
      <dgm:prSet/>
      <dgm:spPr/>
      <dgm:t>
        <a:bodyPr/>
        <a:lstStyle/>
        <a:p>
          <a:endParaRPr lang="en-US"/>
        </a:p>
      </dgm:t>
    </dgm:pt>
    <dgm:pt modelId="{4756D162-C9AB-4044-82FE-976EC4127472}" type="sibTrans" cxnId="{9EA79B17-3311-40F9-BA78-27D31DA87E32}">
      <dgm:prSet/>
      <dgm:spPr/>
      <dgm:t>
        <a:bodyPr/>
        <a:lstStyle/>
        <a:p>
          <a:endParaRPr lang="en-US"/>
        </a:p>
      </dgm:t>
    </dgm:pt>
    <dgm:pt modelId="{F05D1C25-8A59-4B1C-8E24-45AB99940E0F}">
      <dgm:prSet phldrT="[Text]" phldr="0"/>
      <dgm:spPr/>
      <dgm:t>
        <a:bodyPr/>
        <a:lstStyle/>
        <a:p>
          <a:pPr rtl="0"/>
          <a:r>
            <a:rPr lang="en-US" dirty="0">
              <a:latin typeface="The Serif Hand Black"/>
            </a:rPr>
            <a:t>Resident Student</a:t>
          </a:r>
          <a:endParaRPr lang="en-US" dirty="0"/>
        </a:p>
      </dgm:t>
    </dgm:pt>
    <dgm:pt modelId="{BC67B3A2-996C-4E00-88B9-08E6BF1605EE}" type="parTrans" cxnId="{7DBBB35B-C323-4705-9B35-A792222C7BAE}">
      <dgm:prSet/>
      <dgm:spPr/>
      <dgm:t>
        <a:bodyPr/>
        <a:lstStyle/>
        <a:p>
          <a:endParaRPr lang="en-US"/>
        </a:p>
      </dgm:t>
    </dgm:pt>
    <dgm:pt modelId="{6208061A-62F4-4EAD-A1AC-92B99A711A11}" type="sibTrans" cxnId="{7DBBB35B-C323-4705-9B35-A792222C7BAE}">
      <dgm:prSet/>
      <dgm:spPr/>
      <dgm:t>
        <a:bodyPr/>
        <a:lstStyle/>
        <a:p>
          <a:endParaRPr lang="en-US"/>
        </a:p>
      </dgm:t>
    </dgm:pt>
    <dgm:pt modelId="{CAD132AD-F782-43C8-88E0-F0FF05F884AA}" type="pres">
      <dgm:prSet presAssocID="{210125E1-FC7D-40B5-872F-41076E98F9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090606-2D99-4B9D-A106-B5FD1D6C17FF}" type="pres">
      <dgm:prSet presAssocID="{05B4D347-E9B1-47BA-9412-23C95A2957FC}" presName="root1" presStyleCnt="0"/>
      <dgm:spPr/>
    </dgm:pt>
    <dgm:pt modelId="{6E93FF02-B8BB-4354-BCA4-D87458950F79}" type="pres">
      <dgm:prSet presAssocID="{05B4D347-E9B1-47BA-9412-23C95A2957FC}" presName="LevelOneTextNode" presStyleLbl="node0" presStyleIdx="0" presStyleCnt="1">
        <dgm:presLayoutVars>
          <dgm:chPref val="3"/>
        </dgm:presLayoutVars>
      </dgm:prSet>
      <dgm:spPr/>
    </dgm:pt>
    <dgm:pt modelId="{FF326A5A-913F-44CC-9ABA-03C3357D67D3}" type="pres">
      <dgm:prSet presAssocID="{05B4D347-E9B1-47BA-9412-23C95A2957FC}" presName="level2hierChild" presStyleCnt="0"/>
      <dgm:spPr/>
    </dgm:pt>
    <dgm:pt modelId="{217D2E7D-2F1B-4BA0-A473-791B8718BCFB}" type="pres">
      <dgm:prSet presAssocID="{9DE33FE0-3E06-437A-90A2-883F74E973DF}" presName="conn2-1" presStyleLbl="parChTrans1D2" presStyleIdx="0" presStyleCnt="2"/>
      <dgm:spPr/>
    </dgm:pt>
    <dgm:pt modelId="{C0900E02-E649-45A6-A857-9F1EBCBCF86C}" type="pres">
      <dgm:prSet presAssocID="{9DE33FE0-3E06-437A-90A2-883F74E973DF}" presName="connTx" presStyleLbl="parChTrans1D2" presStyleIdx="0" presStyleCnt="2"/>
      <dgm:spPr/>
    </dgm:pt>
    <dgm:pt modelId="{173EF44F-BCAD-4552-9C78-0AD6A5C1677B}" type="pres">
      <dgm:prSet presAssocID="{A8FCC7E6-D549-4C4E-B797-3D98292F4637}" presName="root2" presStyleCnt="0"/>
      <dgm:spPr/>
    </dgm:pt>
    <dgm:pt modelId="{8630A108-611A-478B-B360-A55A6FB1C961}" type="pres">
      <dgm:prSet presAssocID="{A8FCC7E6-D549-4C4E-B797-3D98292F4637}" presName="LevelTwoTextNode" presStyleLbl="node2" presStyleIdx="0" presStyleCnt="2">
        <dgm:presLayoutVars>
          <dgm:chPref val="3"/>
        </dgm:presLayoutVars>
      </dgm:prSet>
      <dgm:spPr/>
    </dgm:pt>
    <dgm:pt modelId="{6A99AA9A-FB8E-4EC9-A4B6-B292C652C1BC}" type="pres">
      <dgm:prSet presAssocID="{A8FCC7E6-D549-4C4E-B797-3D98292F4637}" presName="level3hierChild" presStyleCnt="0"/>
      <dgm:spPr/>
    </dgm:pt>
    <dgm:pt modelId="{E5F7B52D-287F-4EF0-B0C6-6A26525DC122}" type="pres">
      <dgm:prSet presAssocID="{BC67B3A2-996C-4E00-88B9-08E6BF1605EE}" presName="conn2-1" presStyleLbl="parChTrans1D2" presStyleIdx="1" presStyleCnt="2"/>
      <dgm:spPr/>
    </dgm:pt>
    <dgm:pt modelId="{D7189CEE-9E5E-41E8-AA40-3616CAA31175}" type="pres">
      <dgm:prSet presAssocID="{BC67B3A2-996C-4E00-88B9-08E6BF1605EE}" presName="connTx" presStyleLbl="parChTrans1D2" presStyleIdx="1" presStyleCnt="2"/>
      <dgm:spPr/>
    </dgm:pt>
    <dgm:pt modelId="{9741C7E5-D8D2-4ACD-8729-CDACC8B438B2}" type="pres">
      <dgm:prSet presAssocID="{F05D1C25-8A59-4B1C-8E24-45AB99940E0F}" presName="root2" presStyleCnt="0"/>
      <dgm:spPr/>
    </dgm:pt>
    <dgm:pt modelId="{DDA73DC8-9B9E-481F-B544-8234AE7C7409}" type="pres">
      <dgm:prSet presAssocID="{F05D1C25-8A59-4B1C-8E24-45AB99940E0F}" presName="LevelTwoTextNode" presStyleLbl="node2" presStyleIdx="1" presStyleCnt="2">
        <dgm:presLayoutVars>
          <dgm:chPref val="3"/>
        </dgm:presLayoutVars>
      </dgm:prSet>
      <dgm:spPr/>
    </dgm:pt>
    <dgm:pt modelId="{11F0A74E-FA37-4CF5-95F7-D2381D0E5781}" type="pres">
      <dgm:prSet presAssocID="{F05D1C25-8A59-4B1C-8E24-45AB99940E0F}" presName="level3hierChild" presStyleCnt="0"/>
      <dgm:spPr/>
    </dgm:pt>
  </dgm:ptLst>
  <dgm:cxnLst>
    <dgm:cxn modelId="{9EA79B17-3311-40F9-BA78-27D31DA87E32}" srcId="{05B4D347-E9B1-47BA-9412-23C95A2957FC}" destId="{A8FCC7E6-D549-4C4E-B797-3D98292F4637}" srcOrd="0" destOrd="0" parTransId="{9DE33FE0-3E06-437A-90A2-883F74E973DF}" sibTransId="{4756D162-C9AB-4044-82FE-976EC4127472}"/>
    <dgm:cxn modelId="{D6657C19-D1EC-47DC-B581-C3B92EA6A00F}" type="presOf" srcId="{210125E1-FC7D-40B5-872F-41076E98F9D1}" destId="{CAD132AD-F782-43C8-88E0-F0FF05F884AA}" srcOrd="0" destOrd="0" presId="urn:microsoft.com/office/officeart/2005/8/layout/hierarchy2"/>
    <dgm:cxn modelId="{7DBBB35B-C323-4705-9B35-A792222C7BAE}" srcId="{05B4D347-E9B1-47BA-9412-23C95A2957FC}" destId="{F05D1C25-8A59-4B1C-8E24-45AB99940E0F}" srcOrd="1" destOrd="0" parTransId="{BC67B3A2-996C-4E00-88B9-08E6BF1605EE}" sibTransId="{6208061A-62F4-4EAD-A1AC-92B99A711A11}"/>
    <dgm:cxn modelId="{69629B47-414A-46FA-9B88-CC514CED239F}" type="presOf" srcId="{A8FCC7E6-D549-4C4E-B797-3D98292F4637}" destId="{8630A108-611A-478B-B360-A55A6FB1C961}" srcOrd="0" destOrd="0" presId="urn:microsoft.com/office/officeart/2005/8/layout/hierarchy2"/>
    <dgm:cxn modelId="{B2F2656B-5A21-4B9C-B4C1-375A2E8225ED}" srcId="{210125E1-FC7D-40B5-872F-41076E98F9D1}" destId="{05B4D347-E9B1-47BA-9412-23C95A2957FC}" srcOrd="0" destOrd="0" parTransId="{51A64DD9-3F17-40F9-BACD-534A453CDF13}" sibTransId="{145FDC1F-C99D-4A5D-9D9B-E785FBC59DDE}"/>
    <dgm:cxn modelId="{E94BD570-B206-41E9-A6A2-AD5242BCACE2}" type="presOf" srcId="{BC67B3A2-996C-4E00-88B9-08E6BF1605EE}" destId="{D7189CEE-9E5E-41E8-AA40-3616CAA31175}" srcOrd="1" destOrd="0" presId="urn:microsoft.com/office/officeart/2005/8/layout/hierarchy2"/>
    <dgm:cxn modelId="{71AB3E79-16C5-47F7-B577-D6D4DEA636D1}" type="presOf" srcId="{F05D1C25-8A59-4B1C-8E24-45AB99940E0F}" destId="{DDA73DC8-9B9E-481F-B544-8234AE7C7409}" srcOrd="0" destOrd="0" presId="urn:microsoft.com/office/officeart/2005/8/layout/hierarchy2"/>
    <dgm:cxn modelId="{89A4DDC4-E4C9-40EE-A596-B8D6E78D66A6}" type="presOf" srcId="{BC67B3A2-996C-4E00-88B9-08E6BF1605EE}" destId="{E5F7B52D-287F-4EF0-B0C6-6A26525DC122}" srcOrd="0" destOrd="0" presId="urn:microsoft.com/office/officeart/2005/8/layout/hierarchy2"/>
    <dgm:cxn modelId="{27292ADB-61D8-4727-B833-7F2F7CADBA02}" type="presOf" srcId="{9DE33FE0-3E06-437A-90A2-883F74E973DF}" destId="{C0900E02-E649-45A6-A857-9F1EBCBCF86C}" srcOrd="1" destOrd="0" presId="urn:microsoft.com/office/officeart/2005/8/layout/hierarchy2"/>
    <dgm:cxn modelId="{2DA562E2-AA6D-4465-97BA-68D531BE6707}" type="presOf" srcId="{9DE33FE0-3E06-437A-90A2-883F74E973DF}" destId="{217D2E7D-2F1B-4BA0-A473-791B8718BCFB}" srcOrd="0" destOrd="0" presId="urn:microsoft.com/office/officeart/2005/8/layout/hierarchy2"/>
    <dgm:cxn modelId="{E58482F8-F4AF-4BDF-B952-370576A0F5D1}" type="presOf" srcId="{05B4D347-E9B1-47BA-9412-23C95A2957FC}" destId="{6E93FF02-B8BB-4354-BCA4-D87458950F79}" srcOrd="0" destOrd="0" presId="urn:microsoft.com/office/officeart/2005/8/layout/hierarchy2"/>
    <dgm:cxn modelId="{1693B9FF-73F0-4F85-936D-6DA285C3818A}" type="presParOf" srcId="{CAD132AD-F782-43C8-88E0-F0FF05F884AA}" destId="{D9090606-2D99-4B9D-A106-B5FD1D6C17FF}" srcOrd="0" destOrd="0" presId="urn:microsoft.com/office/officeart/2005/8/layout/hierarchy2"/>
    <dgm:cxn modelId="{6800D022-8A90-4E3B-ABC8-C934D88CD27D}" type="presParOf" srcId="{D9090606-2D99-4B9D-A106-B5FD1D6C17FF}" destId="{6E93FF02-B8BB-4354-BCA4-D87458950F79}" srcOrd="0" destOrd="0" presId="urn:microsoft.com/office/officeart/2005/8/layout/hierarchy2"/>
    <dgm:cxn modelId="{3BC63527-20AC-4D8B-9A4F-4A432F239CF6}" type="presParOf" srcId="{D9090606-2D99-4B9D-A106-B5FD1D6C17FF}" destId="{FF326A5A-913F-44CC-9ABA-03C3357D67D3}" srcOrd="1" destOrd="0" presId="urn:microsoft.com/office/officeart/2005/8/layout/hierarchy2"/>
    <dgm:cxn modelId="{BB194D7A-C524-4934-9B21-5D1EC3883C5A}" type="presParOf" srcId="{FF326A5A-913F-44CC-9ABA-03C3357D67D3}" destId="{217D2E7D-2F1B-4BA0-A473-791B8718BCFB}" srcOrd="0" destOrd="0" presId="urn:microsoft.com/office/officeart/2005/8/layout/hierarchy2"/>
    <dgm:cxn modelId="{F0135FF5-62C8-4EE0-9599-DC297B7D29BF}" type="presParOf" srcId="{217D2E7D-2F1B-4BA0-A473-791B8718BCFB}" destId="{C0900E02-E649-45A6-A857-9F1EBCBCF86C}" srcOrd="0" destOrd="0" presId="urn:microsoft.com/office/officeart/2005/8/layout/hierarchy2"/>
    <dgm:cxn modelId="{C17552C5-1F9A-4E42-AA1B-685A32865F19}" type="presParOf" srcId="{FF326A5A-913F-44CC-9ABA-03C3357D67D3}" destId="{173EF44F-BCAD-4552-9C78-0AD6A5C1677B}" srcOrd="1" destOrd="0" presId="urn:microsoft.com/office/officeart/2005/8/layout/hierarchy2"/>
    <dgm:cxn modelId="{5E583BCB-E6B4-4AC3-9AC6-6F0E809093B8}" type="presParOf" srcId="{173EF44F-BCAD-4552-9C78-0AD6A5C1677B}" destId="{8630A108-611A-478B-B360-A55A6FB1C961}" srcOrd="0" destOrd="0" presId="urn:microsoft.com/office/officeart/2005/8/layout/hierarchy2"/>
    <dgm:cxn modelId="{5810447B-1DC6-4ACB-B7C4-289D5B30EE22}" type="presParOf" srcId="{173EF44F-BCAD-4552-9C78-0AD6A5C1677B}" destId="{6A99AA9A-FB8E-4EC9-A4B6-B292C652C1BC}" srcOrd="1" destOrd="0" presId="urn:microsoft.com/office/officeart/2005/8/layout/hierarchy2"/>
    <dgm:cxn modelId="{48934EFB-DF36-43C4-AE86-5C9794F343C8}" type="presParOf" srcId="{FF326A5A-913F-44CC-9ABA-03C3357D67D3}" destId="{E5F7B52D-287F-4EF0-B0C6-6A26525DC122}" srcOrd="2" destOrd="0" presId="urn:microsoft.com/office/officeart/2005/8/layout/hierarchy2"/>
    <dgm:cxn modelId="{4AA9E4B8-1B0A-4A2B-A8E0-BD70BAA17262}" type="presParOf" srcId="{E5F7B52D-287F-4EF0-B0C6-6A26525DC122}" destId="{D7189CEE-9E5E-41E8-AA40-3616CAA31175}" srcOrd="0" destOrd="0" presId="urn:microsoft.com/office/officeart/2005/8/layout/hierarchy2"/>
    <dgm:cxn modelId="{68FFC9A8-2B04-4C3B-8592-0ED17172FA6E}" type="presParOf" srcId="{FF326A5A-913F-44CC-9ABA-03C3357D67D3}" destId="{9741C7E5-D8D2-4ACD-8729-CDACC8B438B2}" srcOrd="3" destOrd="0" presId="urn:microsoft.com/office/officeart/2005/8/layout/hierarchy2"/>
    <dgm:cxn modelId="{FFD20053-703D-44FB-9263-64F44809FCF9}" type="presParOf" srcId="{9741C7E5-D8D2-4ACD-8729-CDACC8B438B2}" destId="{DDA73DC8-9B9E-481F-B544-8234AE7C7409}" srcOrd="0" destOrd="0" presId="urn:microsoft.com/office/officeart/2005/8/layout/hierarchy2"/>
    <dgm:cxn modelId="{B170D95B-0358-447F-9F1E-C2DBB917B4A3}" type="presParOf" srcId="{9741C7E5-D8D2-4ACD-8729-CDACC8B438B2}" destId="{11F0A74E-FA37-4CF5-95F7-D2381D0E57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504A8-5A7B-40B6-B082-E57A791151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376D7-0AB7-4F94-8F64-5EDAD56C8370}">
      <dgm:prSet phldrT="[Text]" phldr="0"/>
      <dgm:spPr/>
      <dgm:t>
        <a:bodyPr/>
        <a:lstStyle/>
        <a:p>
          <a:pPr rtl="0"/>
          <a:r>
            <a:rPr lang="en-US" b="1" dirty="0"/>
            <a:t>Hall Management </a:t>
          </a:r>
          <a:r>
            <a:rPr lang="en-US" b="1" dirty="0">
              <a:latin typeface="The Serif Hand Black"/>
            </a:rPr>
            <a:t>Pool</a:t>
          </a:r>
          <a:endParaRPr lang="en-US" dirty="0"/>
        </a:p>
      </dgm:t>
    </dgm:pt>
    <dgm:pt modelId="{1282D1B4-7FE7-46D8-BE4A-18C91A61F914}" type="parTrans" cxnId="{06F07F6B-A757-4EAE-AB4E-5A4D1D246A60}">
      <dgm:prSet/>
      <dgm:spPr/>
      <dgm:t>
        <a:bodyPr/>
        <a:lstStyle/>
        <a:p>
          <a:endParaRPr lang="en-US"/>
        </a:p>
      </dgm:t>
    </dgm:pt>
    <dgm:pt modelId="{33479DC1-33C0-4615-9082-5CE35E80EAAE}" type="sibTrans" cxnId="{06F07F6B-A757-4EAE-AB4E-5A4D1D246A60}">
      <dgm:prSet/>
      <dgm:spPr/>
      <dgm:t>
        <a:bodyPr/>
        <a:lstStyle/>
        <a:p>
          <a:endParaRPr lang="en-US"/>
        </a:p>
      </dgm:t>
    </dgm:pt>
    <dgm:pt modelId="{422D17BE-A9C3-4993-9856-AFA325030341}">
      <dgm:prSet phldrT="[Text]" phldr="0"/>
      <dgm:spPr/>
      <dgm:t>
        <a:bodyPr/>
        <a:lstStyle/>
        <a:p>
          <a:r>
            <a:rPr lang="en-US" b="1" dirty="0">
              <a:latin typeface="The Serif Hand Black"/>
            </a:rPr>
            <a:t>Provost</a:t>
          </a:r>
          <a:endParaRPr lang="en-US" dirty="0"/>
        </a:p>
      </dgm:t>
    </dgm:pt>
    <dgm:pt modelId="{51527B62-0BA7-4385-8096-A4DCFF1FA95B}" type="parTrans" cxnId="{426DA83E-B528-4BE0-ACD9-4C8C203325C8}">
      <dgm:prSet/>
      <dgm:spPr/>
      <dgm:t>
        <a:bodyPr/>
        <a:lstStyle/>
        <a:p>
          <a:endParaRPr lang="en-US"/>
        </a:p>
      </dgm:t>
    </dgm:pt>
    <dgm:pt modelId="{E979E470-2172-4C98-9049-94969855BE41}" type="sibTrans" cxnId="{426DA83E-B528-4BE0-ACD9-4C8C203325C8}">
      <dgm:prSet/>
      <dgm:spPr/>
      <dgm:t>
        <a:bodyPr/>
        <a:lstStyle/>
        <a:p>
          <a:endParaRPr lang="en-US"/>
        </a:p>
      </dgm:t>
    </dgm:pt>
    <dgm:pt modelId="{FE9C5126-1386-4B98-ADB4-D13212489107}">
      <dgm:prSet phldrT="[Text]" phldr="0"/>
      <dgm:spPr/>
      <dgm:t>
        <a:bodyPr/>
        <a:lstStyle/>
        <a:p>
          <a:pPr rtl="0"/>
          <a:r>
            <a:rPr lang="en-US" dirty="0">
              <a:latin typeface="The Serif Hand Black"/>
            </a:rPr>
            <a:t>Office Staff</a:t>
          </a:r>
          <a:endParaRPr lang="en-US" dirty="0"/>
        </a:p>
      </dgm:t>
    </dgm:pt>
    <dgm:pt modelId="{141C6664-0EEC-4F71-BB40-8B622A1B22FC}" type="parTrans" cxnId="{81E6BED8-9408-4C39-BE68-269E93D03C70}">
      <dgm:prSet/>
      <dgm:spPr/>
      <dgm:t>
        <a:bodyPr/>
        <a:lstStyle/>
        <a:p>
          <a:endParaRPr lang="en-US"/>
        </a:p>
      </dgm:t>
    </dgm:pt>
    <dgm:pt modelId="{E7769FC0-019E-4537-8E1D-1EB1153A99D8}" type="sibTrans" cxnId="{81E6BED8-9408-4C39-BE68-269E93D03C70}">
      <dgm:prSet/>
      <dgm:spPr/>
      <dgm:t>
        <a:bodyPr/>
        <a:lstStyle/>
        <a:p>
          <a:endParaRPr lang="en-US"/>
        </a:p>
      </dgm:t>
    </dgm:pt>
    <dgm:pt modelId="{FA60E844-FCB4-45E6-8779-DD44163C6A1F}">
      <dgm:prSet phldrT="[Text]" phldr="0"/>
      <dgm:spPr/>
      <dgm:t>
        <a:bodyPr/>
        <a:lstStyle/>
        <a:p>
          <a:pPr rtl="0"/>
          <a:r>
            <a:rPr lang="en-US" b="1" dirty="0"/>
            <a:t>Servicing &amp; Maintenance Stuff</a:t>
          </a:r>
          <a:endParaRPr lang="en-US" dirty="0"/>
        </a:p>
      </dgm:t>
    </dgm:pt>
    <dgm:pt modelId="{22BE753E-487D-439B-891E-C02B7A34015A}" type="parTrans" cxnId="{7669601B-F16A-4B17-89F8-4BA53ED96D7F}">
      <dgm:prSet/>
      <dgm:spPr/>
      <dgm:t>
        <a:bodyPr/>
        <a:lstStyle/>
        <a:p>
          <a:endParaRPr lang="en-US"/>
        </a:p>
      </dgm:t>
    </dgm:pt>
    <dgm:pt modelId="{8CE977F0-8706-49B9-8E2B-FF6FA6BB82F9}" type="sibTrans" cxnId="{7669601B-F16A-4B17-89F8-4BA53ED96D7F}">
      <dgm:prSet/>
      <dgm:spPr/>
      <dgm:t>
        <a:bodyPr/>
        <a:lstStyle/>
        <a:p>
          <a:endParaRPr lang="en-US"/>
        </a:p>
      </dgm:t>
    </dgm:pt>
    <dgm:pt modelId="{0D5D8EA9-805A-421B-8AB7-20F0D554ABDB}">
      <dgm:prSet phldr="0"/>
      <dgm:spPr/>
      <dgm:t>
        <a:bodyPr/>
        <a:lstStyle/>
        <a:p>
          <a:pPr rtl="0"/>
          <a:r>
            <a:rPr lang="en-US" b="1" dirty="0"/>
            <a:t>Dining Staff</a:t>
          </a:r>
          <a:endParaRPr lang="en-US" b="1" dirty="0">
            <a:latin typeface="The Serif Hand Black"/>
          </a:endParaRPr>
        </a:p>
      </dgm:t>
    </dgm:pt>
    <dgm:pt modelId="{371A4B3F-8DC9-4B02-8CA4-33A238C6F196}" type="parTrans" cxnId="{4A613F2B-B688-43F1-A4E5-6EB4BE817BED}">
      <dgm:prSet/>
      <dgm:spPr/>
      <dgm:t>
        <a:bodyPr/>
        <a:lstStyle/>
        <a:p>
          <a:endParaRPr lang="en-US"/>
        </a:p>
      </dgm:t>
    </dgm:pt>
    <dgm:pt modelId="{88FF3407-065F-412D-BD9D-FCCB691BB658}" type="sibTrans" cxnId="{4A613F2B-B688-43F1-A4E5-6EB4BE817BED}">
      <dgm:prSet/>
      <dgm:spPr/>
    </dgm:pt>
    <dgm:pt modelId="{EE2BC05D-5E49-469B-992C-468F34B6D5D8}" type="pres">
      <dgm:prSet presAssocID="{1CE504A8-5A7B-40B6-B082-E57A79115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65FB81-6E35-4DC7-9F5A-11030A6ACDC3}" type="pres">
      <dgm:prSet presAssocID="{3E6376D7-0AB7-4F94-8F64-5EDAD56C8370}" presName="root1" presStyleCnt="0"/>
      <dgm:spPr/>
    </dgm:pt>
    <dgm:pt modelId="{B30CE622-2D18-4BBB-848C-CB838AF3FFCF}" type="pres">
      <dgm:prSet presAssocID="{3E6376D7-0AB7-4F94-8F64-5EDAD56C8370}" presName="LevelOneTextNode" presStyleLbl="node0" presStyleIdx="0" presStyleCnt="1">
        <dgm:presLayoutVars>
          <dgm:chPref val="3"/>
        </dgm:presLayoutVars>
      </dgm:prSet>
      <dgm:spPr/>
    </dgm:pt>
    <dgm:pt modelId="{686D594D-ABD3-43CD-A678-9130D2C823E3}" type="pres">
      <dgm:prSet presAssocID="{3E6376D7-0AB7-4F94-8F64-5EDAD56C8370}" presName="level2hierChild" presStyleCnt="0"/>
      <dgm:spPr/>
    </dgm:pt>
    <dgm:pt modelId="{CA6CFD4F-0A99-4154-8FA2-C3E570499598}" type="pres">
      <dgm:prSet presAssocID="{51527B62-0BA7-4385-8096-A4DCFF1FA95B}" presName="conn2-1" presStyleLbl="parChTrans1D2" presStyleIdx="0" presStyleCnt="4"/>
      <dgm:spPr/>
    </dgm:pt>
    <dgm:pt modelId="{F9156648-93F1-49FB-928B-3EFB34421562}" type="pres">
      <dgm:prSet presAssocID="{51527B62-0BA7-4385-8096-A4DCFF1FA95B}" presName="connTx" presStyleLbl="parChTrans1D2" presStyleIdx="0" presStyleCnt="4"/>
      <dgm:spPr/>
    </dgm:pt>
    <dgm:pt modelId="{6CEDA775-1F8D-42B9-A8B2-17619662550F}" type="pres">
      <dgm:prSet presAssocID="{422D17BE-A9C3-4993-9856-AFA325030341}" presName="root2" presStyleCnt="0"/>
      <dgm:spPr/>
    </dgm:pt>
    <dgm:pt modelId="{A1F66622-EFB7-4EEF-BFD2-B259C903AC47}" type="pres">
      <dgm:prSet presAssocID="{422D17BE-A9C3-4993-9856-AFA325030341}" presName="LevelTwoTextNode" presStyleLbl="node2" presStyleIdx="0" presStyleCnt="4">
        <dgm:presLayoutVars>
          <dgm:chPref val="3"/>
        </dgm:presLayoutVars>
      </dgm:prSet>
      <dgm:spPr/>
    </dgm:pt>
    <dgm:pt modelId="{84F38EFD-FCED-4007-91ED-92D736863ECD}" type="pres">
      <dgm:prSet presAssocID="{422D17BE-A9C3-4993-9856-AFA325030341}" presName="level3hierChild" presStyleCnt="0"/>
      <dgm:spPr/>
    </dgm:pt>
    <dgm:pt modelId="{AD0F5577-9700-4639-9DB6-7F427CE00510}" type="pres">
      <dgm:prSet presAssocID="{141C6664-0EEC-4F71-BB40-8B622A1B22FC}" presName="conn2-1" presStyleLbl="parChTrans1D2" presStyleIdx="1" presStyleCnt="4"/>
      <dgm:spPr/>
    </dgm:pt>
    <dgm:pt modelId="{59825530-89B4-4C6F-9F7F-43DFC0C6CD8D}" type="pres">
      <dgm:prSet presAssocID="{141C6664-0EEC-4F71-BB40-8B622A1B22FC}" presName="connTx" presStyleLbl="parChTrans1D2" presStyleIdx="1" presStyleCnt="4"/>
      <dgm:spPr/>
    </dgm:pt>
    <dgm:pt modelId="{AF3BB3DF-CB17-404B-8150-39DCBDD1B5D8}" type="pres">
      <dgm:prSet presAssocID="{FE9C5126-1386-4B98-ADB4-D13212489107}" presName="root2" presStyleCnt="0"/>
      <dgm:spPr/>
    </dgm:pt>
    <dgm:pt modelId="{5C8E5059-242D-46B2-B80A-9BBC7A1F9C0B}" type="pres">
      <dgm:prSet presAssocID="{FE9C5126-1386-4B98-ADB4-D13212489107}" presName="LevelTwoTextNode" presStyleLbl="node2" presStyleIdx="1" presStyleCnt="4">
        <dgm:presLayoutVars>
          <dgm:chPref val="3"/>
        </dgm:presLayoutVars>
      </dgm:prSet>
      <dgm:spPr/>
    </dgm:pt>
    <dgm:pt modelId="{31B6B98F-E7BC-476D-B275-48C255FBC799}" type="pres">
      <dgm:prSet presAssocID="{FE9C5126-1386-4B98-ADB4-D13212489107}" presName="level3hierChild" presStyleCnt="0"/>
      <dgm:spPr/>
    </dgm:pt>
    <dgm:pt modelId="{137D7D4D-5C8D-435D-BBA8-28A1F2810899}" type="pres">
      <dgm:prSet presAssocID="{22BE753E-487D-439B-891E-C02B7A34015A}" presName="conn2-1" presStyleLbl="parChTrans1D2" presStyleIdx="2" presStyleCnt="4"/>
      <dgm:spPr/>
    </dgm:pt>
    <dgm:pt modelId="{2B8C5384-A55D-4F3D-8D90-29246368D815}" type="pres">
      <dgm:prSet presAssocID="{22BE753E-487D-439B-891E-C02B7A34015A}" presName="connTx" presStyleLbl="parChTrans1D2" presStyleIdx="2" presStyleCnt="4"/>
      <dgm:spPr/>
    </dgm:pt>
    <dgm:pt modelId="{04FDCFE2-DAD9-49FD-921B-2977E397A7C0}" type="pres">
      <dgm:prSet presAssocID="{FA60E844-FCB4-45E6-8779-DD44163C6A1F}" presName="root2" presStyleCnt="0"/>
      <dgm:spPr/>
    </dgm:pt>
    <dgm:pt modelId="{534C4653-731A-4FED-B804-C4BD44A436C4}" type="pres">
      <dgm:prSet presAssocID="{FA60E844-FCB4-45E6-8779-DD44163C6A1F}" presName="LevelTwoTextNode" presStyleLbl="node2" presStyleIdx="2" presStyleCnt="4">
        <dgm:presLayoutVars>
          <dgm:chPref val="3"/>
        </dgm:presLayoutVars>
      </dgm:prSet>
      <dgm:spPr/>
    </dgm:pt>
    <dgm:pt modelId="{748202CC-3B90-4BA1-AD68-D199812D0AC7}" type="pres">
      <dgm:prSet presAssocID="{FA60E844-FCB4-45E6-8779-DD44163C6A1F}" presName="level3hierChild" presStyleCnt="0"/>
      <dgm:spPr/>
    </dgm:pt>
    <dgm:pt modelId="{6955E21E-A2F2-4CAA-B386-023AD81B90EE}" type="pres">
      <dgm:prSet presAssocID="{371A4B3F-8DC9-4B02-8CA4-33A238C6F196}" presName="conn2-1" presStyleLbl="parChTrans1D2" presStyleIdx="3" presStyleCnt="4"/>
      <dgm:spPr/>
    </dgm:pt>
    <dgm:pt modelId="{6A6E28CA-FF27-4627-99BB-3595C78B0188}" type="pres">
      <dgm:prSet presAssocID="{371A4B3F-8DC9-4B02-8CA4-33A238C6F196}" presName="connTx" presStyleLbl="parChTrans1D2" presStyleIdx="3" presStyleCnt="4"/>
      <dgm:spPr/>
    </dgm:pt>
    <dgm:pt modelId="{C8880C0B-8025-4274-9F64-EE9258035124}" type="pres">
      <dgm:prSet presAssocID="{0D5D8EA9-805A-421B-8AB7-20F0D554ABDB}" presName="root2" presStyleCnt="0"/>
      <dgm:spPr/>
    </dgm:pt>
    <dgm:pt modelId="{8518D2AE-F5F6-4148-B817-3D692E5A3422}" type="pres">
      <dgm:prSet presAssocID="{0D5D8EA9-805A-421B-8AB7-20F0D554ABDB}" presName="LevelTwoTextNode" presStyleLbl="node2" presStyleIdx="3" presStyleCnt="4">
        <dgm:presLayoutVars>
          <dgm:chPref val="3"/>
        </dgm:presLayoutVars>
      </dgm:prSet>
      <dgm:spPr/>
    </dgm:pt>
    <dgm:pt modelId="{CED7F928-4D3C-4FEF-8EA4-FCAF15736541}" type="pres">
      <dgm:prSet presAssocID="{0D5D8EA9-805A-421B-8AB7-20F0D554ABDB}" presName="level3hierChild" presStyleCnt="0"/>
      <dgm:spPr/>
    </dgm:pt>
  </dgm:ptLst>
  <dgm:cxnLst>
    <dgm:cxn modelId="{7669601B-F16A-4B17-89F8-4BA53ED96D7F}" srcId="{3E6376D7-0AB7-4F94-8F64-5EDAD56C8370}" destId="{FA60E844-FCB4-45E6-8779-DD44163C6A1F}" srcOrd="2" destOrd="0" parTransId="{22BE753E-487D-439B-891E-C02B7A34015A}" sibTransId="{8CE977F0-8706-49B9-8E2B-FF6FA6BB82F9}"/>
    <dgm:cxn modelId="{6AC61123-E7B3-4556-B62F-21B1D65C5292}" type="presOf" srcId="{22BE753E-487D-439B-891E-C02B7A34015A}" destId="{2B8C5384-A55D-4F3D-8D90-29246368D815}" srcOrd="1" destOrd="0" presId="urn:microsoft.com/office/officeart/2005/8/layout/hierarchy2"/>
    <dgm:cxn modelId="{4A613F2B-B688-43F1-A4E5-6EB4BE817BED}" srcId="{3E6376D7-0AB7-4F94-8F64-5EDAD56C8370}" destId="{0D5D8EA9-805A-421B-8AB7-20F0D554ABDB}" srcOrd="3" destOrd="0" parTransId="{371A4B3F-8DC9-4B02-8CA4-33A238C6F196}" sibTransId="{88FF3407-065F-412D-BD9D-FCCB691BB658}"/>
    <dgm:cxn modelId="{426DA83E-B528-4BE0-ACD9-4C8C203325C8}" srcId="{3E6376D7-0AB7-4F94-8F64-5EDAD56C8370}" destId="{422D17BE-A9C3-4993-9856-AFA325030341}" srcOrd="0" destOrd="0" parTransId="{51527B62-0BA7-4385-8096-A4DCFF1FA95B}" sibTransId="{E979E470-2172-4C98-9049-94969855BE41}"/>
    <dgm:cxn modelId="{06F07F6B-A757-4EAE-AB4E-5A4D1D246A60}" srcId="{1CE504A8-5A7B-40B6-B082-E57A791151DD}" destId="{3E6376D7-0AB7-4F94-8F64-5EDAD56C8370}" srcOrd="0" destOrd="0" parTransId="{1282D1B4-7FE7-46D8-BE4A-18C91A61F914}" sibTransId="{33479DC1-33C0-4615-9082-5CE35E80EAAE}"/>
    <dgm:cxn modelId="{7B53B86D-22C8-4262-9D1B-D88E2592B8B7}" type="presOf" srcId="{FA60E844-FCB4-45E6-8779-DD44163C6A1F}" destId="{534C4653-731A-4FED-B804-C4BD44A436C4}" srcOrd="0" destOrd="0" presId="urn:microsoft.com/office/officeart/2005/8/layout/hierarchy2"/>
    <dgm:cxn modelId="{CFF0AE6E-E80A-4D19-97D6-F5F18FE788A1}" type="presOf" srcId="{0D5D8EA9-805A-421B-8AB7-20F0D554ABDB}" destId="{8518D2AE-F5F6-4148-B817-3D692E5A3422}" srcOrd="0" destOrd="0" presId="urn:microsoft.com/office/officeart/2005/8/layout/hierarchy2"/>
    <dgm:cxn modelId="{E2ACB34E-8BAC-4DAF-9732-81A13E3B4B1B}" type="presOf" srcId="{22BE753E-487D-439B-891E-C02B7A34015A}" destId="{137D7D4D-5C8D-435D-BBA8-28A1F2810899}" srcOrd="0" destOrd="0" presId="urn:microsoft.com/office/officeart/2005/8/layout/hierarchy2"/>
    <dgm:cxn modelId="{F2A3917A-3F32-4EC6-9D5F-8BC0019A3375}" type="presOf" srcId="{141C6664-0EEC-4F71-BB40-8B622A1B22FC}" destId="{AD0F5577-9700-4639-9DB6-7F427CE00510}" srcOrd="0" destOrd="0" presId="urn:microsoft.com/office/officeart/2005/8/layout/hierarchy2"/>
    <dgm:cxn modelId="{C6423284-A866-4BCC-B36B-DED33A05CBA6}" type="presOf" srcId="{1CE504A8-5A7B-40B6-B082-E57A791151DD}" destId="{EE2BC05D-5E49-469B-992C-468F34B6D5D8}" srcOrd="0" destOrd="0" presId="urn:microsoft.com/office/officeart/2005/8/layout/hierarchy2"/>
    <dgm:cxn modelId="{BB6B838B-4E57-496F-B294-C7DFFD2F5986}" type="presOf" srcId="{51527B62-0BA7-4385-8096-A4DCFF1FA95B}" destId="{CA6CFD4F-0A99-4154-8FA2-C3E570499598}" srcOrd="0" destOrd="0" presId="urn:microsoft.com/office/officeart/2005/8/layout/hierarchy2"/>
    <dgm:cxn modelId="{400797CD-EFA3-42D7-BD4F-9AA8CBEEAA5C}" type="presOf" srcId="{51527B62-0BA7-4385-8096-A4DCFF1FA95B}" destId="{F9156648-93F1-49FB-928B-3EFB34421562}" srcOrd="1" destOrd="0" presId="urn:microsoft.com/office/officeart/2005/8/layout/hierarchy2"/>
    <dgm:cxn modelId="{C0C9F0CF-D131-42FD-B7C2-D00DA0067006}" type="presOf" srcId="{371A4B3F-8DC9-4B02-8CA4-33A238C6F196}" destId="{6955E21E-A2F2-4CAA-B386-023AD81B90EE}" srcOrd="0" destOrd="0" presId="urn:microsoft.com/office/officeart/2005/8/layout/hierarchy2"/>
    <dgm:cxn modelId="{81E6BED8-9408-4C39-BE68-269E93D03C70}" srcId="{3E6376D7-0AB7-4F94-8F64-5EDAD56C8370}" destId="{FE9C5126-1386-4B98-ADB4-D13212489107}" srcOrd="1" destOrd="0" parTransId="{141C6664-0EEC-4F71-BB40-8B622A1B22FC}" sibTransId="{E7769FC0-019E-4537-8E1D-1EB1153A99D8}"/>
    <dgm:cxn modelId="{0CB1C8DD-C225-40E5-94B4-0F9D17E60E2A}" type="presOf" srcId="{3E6376D7-0AB7-4F94-8F64-5EDAD56C8370}" destId="{B30CE622-2D18-4BBB-848C-CB838AF3FFCF}" srcOrd="0" destOrd="0" presId="urn:microsoft.com/office/officeart/2005/8/layout/hierarchy2"/>
    <dgm:cxn modelId="{965EDFEA-51DD-4B03-AF5E-9914EBA2DD3C}" type="presOf" srcId="{FE9C5126-1386-4B98-ADB4-D13212489107}" destId="{5C8E5059-242D-46B2-B80A-9BBC7A1F9C0B}" srcOrd="0" destOrd="0" presId="urn:microsoft.com/office/officeart/2005/8/layout/hierarchy2"/>
    <dgm:cxn modelId="{B3C4E8EC-74C8-4C7B-BE15-6DAB0EE7A5D1}" type="presOf" srcId="{422D17BE-A9C3-4993-9856-AFA325030341}" destId="{A1F66622-EFB7-4EEF-BFD2-B259C903AC47}" srcOrd="0" destOrd="0" presId="urn:microsoft.com/office/officeart/2005/8/layout/hierarchy2"/>
    <dgm:cxn modelId="{583763F6-0C66-46AA-8769-1F57AFFE1C06}" type="presOf" srcId="{141C6664-0EEC-4F71-BB40-8B622A1B22FC}" destId="{59825530-89B4-4C6F-9F7F-43DFC0C6CD8D}" srcOrd="1" destOrd="0" presId="urn:microsoft.com/office/officeart/2005/8/layout/hierarchy2"/>
    <dgm:cxn modelId="{8E08E2FB-50F9-4E8D-B228-9F76A0BD0440}" type="presOf" srcId="{371A4B3F-8DC9-4B02-8CA4-33A238C6F196}" destId="{6A6E28CA-FF27-4627-99BB-3595C78B0188}" srcOrd="1" destOrd="0" presId="urn:microsoft.com/office/officeart/2005/8/layout/hierarchy2"/>
    <dgm:cxn modelId="{E6FB8DF0-B549-4971-9F7D-5529CEBF4D14}" type="presParOf" srcId="{EE2BC05D-5E49-469B-992C-468F34B6D5D8}" destId="{5765FB81-6E35-4DC7-9F5A-11030A6ACDC3}" srcOrd="0" destOrd="0" presId="urn:microsoft.com/office/officeart/2005/8/layout/hierarchy2"/>
    <dgm:cxn modelId="{B9D862EE-27F2-452A-A1D4-5C7B310B245D}" type="presParOf" srcId="{5765FB81-6E35-4DC7-9F5A-11030A6ACDC3}" destId="{B30CE622-2D18-4BBB-848C-CB838AF3FFCF}" srcOrd="0" destOrd="0" presId="urn:microsoft.com/office/officeart/2005/8/layout/hierarchy2"/>
    <dgm:cxn modelId="{2E210752-A6E8-47B6-A9CF-12938F0599FA}" type="presParOf" srcId="{5765FB81-6E35-4DC7-9F5A-11030A6ACDC3}" destId="{686D594D-ABD3-43CD-A678-9130D2C823E3}" srcOrd="1" destOrd="0" presId="urn:microsoft.com/office/officeart/2005/8/layout/hierarchy2"/>
    <dgm:cxn modelId="{D5E19DC9-CF4D-4832-9291-A88888B0B6FD}" type="presParOf" srcId="{686D594D-ABD3-43CD-A678-9130D2C823E3}" destId="{CA6CFD4F-0A99-4154-8FA2-C3E570499598}" srcOrd="0" destOrd="0" presId="urn:microsoft.com/office/officeart/2005/8/layout/hierarchy2"/>
    <dgm:cxn modelId="{24A4D63A-9202-4242-8E89-21E5B7FDA374}" type="presParOf" srcId="{CA6CFD4F-0A99-4154-8FA2-C3E570499598}" destId="{F9156648-93F1-49FB-928B-3EFB34421562}" srcOrd="0" destOrd="0" presId="urn:microsoft.com/office/officeart/2005/8/layout/hierarchy2"/>
    <dgm:cxn modelId="{DA901058-C890-4A7B-9763-4CFB30A2D6E9}" type="presParOf" srcId="{686D594D-ABD3-43CD-A678-9130D2C823E3}" destId="{6CEDA775-1F8D-42B9-A8B2-17619662550F}" srcOrd="1" destOrd="0" presId="urn:microsoft.com/office/officeart/2005/8/layout/hierarchy2"/>
    <dgm:cxn modelId="{B20BDF14-DD10-487B-BCC0-6B7AE8AD27FE}" type="presParOf" srcId="{6CEDA775-1F8D-42B9-A8B2-17619662550F}" destId="{A1F66622-EFB7-4EEF-BFD2-B259C903AC47}" srcOrd="0" destOrd="0" presId="urn:microsoft.com/office/officeart/2005/8/layout/hierarchy2"/>
    <dgm:cxn modelId="{DFD889C9-C229-4C13-8967-110914AA6551}" type="presParOf" srcId="{6CEDA775-1F8D-42B9-A8B2-17619662550F}" destId="{84F38EFD-FCED-4007-91ED-92D736863ECD}" srcOrd="1" destOrd="0" presId="urn:microsoft.com/office/officeart/2005/8/layout/hierarchy2"/>
    <dgm:cxn modelId="{5330E573-E5A1-4604-B882-9C6ED18423AA}" type="presParOf" srcId="{686D594D-ABD3-43CD-A678-9130D2C823E3}" destId="{AD0F5577-9700-4639-9DB6-7F427CE00510}" srcOrd="2" destOrd="0" presId="urn:microsoft.com/office/officeart/2005/8/layout/hierarchy2"/>
    <dgm:cxn modelId="{614FFDC3-2D66-4C9F-961B-4714968DAC07}" type="presParOf" srcId="{AD0F5577-9700-4639-9DB6-7F427CE00510}" destId="{59825530-89B4-4C6F-9F7F-43DFC0C6CD8D}" srcOrd="0" destOrd="0" presId="urn:microsoft.com/office/officeart/2005/8/layout/hierarchy2"/>
    <dgm:cxn modelId="{0C8D0671-20B7-4133-A573-0362F34D7EC4}" type="presParOf" srcId="{686D594D-ABD3-43CD-A678-9130D2C823E3}" destId="{AF3BB3DF-CB17-404B-8150-39DCBDD1B5D8}" srcOrd="3" destOrd="0" presId="urn:microsoft.com/office/officeart/2005/8/layout/hierarchy2"/>
    <dgm:cxn modelId="{0073CCB6-FCFE-4C63-A6D5-E16964919336}" type="presParOf" srcId="{AF3BB3DF-CB17-404B-8150-39DCBDD1B5D8}" destId="{5C8E5059-242D-46B2-B80A-9BBC7A1F9C0B}" srcOrd="0" destOrd="0" presId="urn:microsoft.com/office/officeart/2005/8/layout/hierarchy2"/>
    <dgm:cxn modelId="{B1547850-6730-476F-9B42-0D5E55792464}" type="presParOf" srcId="{AF3BB3DF-CB17-404B-8150-39DCBDD1B5D8}" destId="{31B6B98F-E7BC-476D-B275-48C255FBC799}" srcOrd="1" destOrd="0" presId="urn:microsoft.com/office/officeart/2005/8/layout/hierarchy2"/>
    <dgm:cxn modelId="{5B196D86-B456-432B-B78B-22DA45AA62AC}" type="presParOf" srcId="{686D594D-ABD3-43CD-A678-9130D2C823E3}" destId="{137D7D4D-5C8D-435D-BBA8-28A1F2810899}" srcOrd="4" destOrd="0" presId="urn:microsoft.com/office/officeart/2005/8/layout/hierarchy2"/>
    <dgm:cxn modelId="{40F1A99A-CA59-4ED7-AD4F-20D43312E190}" type="presParOf" srcId="{137D7D4D-5C8D-435D-BBA8-28A1F2810899}" destId="{2B8C5384-A55D-4F3D-8D90-29246368D815}" srcOrd="0" destOrd="0" presId="urn:microsoft.com/office/officeart/2005/8/layout/hierarchy2"/>
    <dgm:cxn modelId="{55A27E75-50BB-404D-8039-56E68B4771AD}" type="presParOf" srcId="{686D594D-ABD3-43CD-A678-9130D2C823E3}" destId="{04FDCFE2-DAD9-49FD-921B-2977E397A7C0}" srcOrd="5" destOrd="0" presId="urn:microsoft.com/office/officeart/2005/8/layout/hierarchy2"/>
    <dgm:cxn modelId="{6BC8EF6D-D46B-400A-B9BA-318CCFAC53AE}" type="presParOf" srcId="{04FDCFE2-DAD9-49FD-921B-2977E397A7C0}" destId="{534C4653-731A-4FED-B804-C4BD44A436C4}" srcOrd="0" destOrd="0" presId="urn:microsoft.com/office/officeart/2005/8/layout/hierarchy2"/>
    <dgm:cxn modelId="{726092BD-43DC-4FE8-AAA4-33C66284972B}" type="presParOf" srcId="{04FDCFE2-DAD9-49FD-921B-2977E397A7C0}" destId="{748202CC-3B90-4BA1-AD68-D199812D0AC7}" srcOrd="1" destOrd="0" presId="urn:microsoft.com/office/officeart/2005/8/layout/hierarchy2"/>
    <dgm:cxn modelId="{D23E778F-ECBC-45C2-BF6D-762ED312AD01}" type="presParOf" srcId="{686D594D-ABD3-43CD-A678-9130D2C823E3}" destId="{6955E21E-A2F2-4CAA-B386-023AD81B90EE}" srcOrd="6" destOrd="0" presId="urn:microsoft.com/office/officeart/2005/8/layout/hierarchy2"/>
    <dgm:cxn modelId="{979D40D8-849D-4FA5-805E-4998B212BCE4}" type="presParOf" srcId="{6955E21E-A2F2-4CAA-B386-023AD81B90EE}" destId="{6A6E28CA-FF27-4627-99BB-3595C78B0188}" srcOrd="0" destOrd="0" presId="urn:microsoft.com/office/officeart/2005/8/layout/hierarchy2"/>
    <dgm:cxn modelId="{7AAB4055-B9D4-4663-A23B-7B0A13A5B500}" type="presParOf" srcId="{686D594D-ABD3-43CD-A678-9130D2C823E3}" destId="{C8880C0B-8025-4274-9F64-EE9258035124}" srcOrd="7" destOrd="0" presId="urn:microsoft.com/office/officeart/2005/8/layout/hierarchy2"/>
    <dgm:cxn modelId="{78B84E2A-C2E1-40A0-A0FF-AA7935E7046F}" type="presParOf" srcId="{C8880C0B-8025-4274-9F64-EE9258035124}" destId="{8518D2AE-F5F6-4148-B817-3D692E5A3422}" srcOrd="0" destOrd="0" presId="urn:microsoft.com/office/officeart/2005/8/layout/hierarchy2"/>
    <dgm:cxn modelId="{DECA36F3-BE90-47ED-B500-4E20962585B0}" type="presParOf" srcId="{C8880C0B-8025-4274-9F64-EE9258035124}" destId="{CED7F928-4D3C-4FEF-8EA4-FCAF157365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FF02-B8BB-4354-BCA4-D87458950F79}">
      <dsp:nvSpPr>
        <dsp:cNvPr id="0" name=""/>
        <dsp:cNvSpPr/>
      </dsp:nvSpPr>
      <dsp:spPr>
        <a:xfrm>
          <a:off x="953" y="1059269"/>
          <a:ext cx="1882482" cy="94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Student </a:t>
          </a:r>
          <a:r>
            <a:rPr lang="en-US" sz="3000" b="1" kern="1200" dirty="0">
              <a:latin typeface="The Serif Hand Black"/>
            </a:rPr>
            <a:t>Pool</a:t>
          </a:r>
          <a:endParaRPr lang="en-US" sz="3000" kern="1200" dirty="0"/>
        </a:p>
      </dsp:txBody>
      <dsp:txXfrm>
        <a:off x="28521" y="1086837"/>
        <a:ext cx="1827346" cy="886105"/>
      </dsp:txXfrm>
    </dsp:sp>
    <dsp:sp modelId="{217D2E7D-2F1B-4BA0-A473-791B8718BCFB}">
      <dsp:nvSpPr>
        <dsp:cNvPr id="0" name=""/>
        <dsp:cNvSpPr/>
      </dsp:nvSpPr>
      <dsp:spPr>
        <a:xfrm rot="19457599">
          <a:off x="1796275" y="1231598"/>
          <a:ext cx="927313" cy="55371"/>
        </a:xfrm>
        <a:custGeom>
          <a:avLst/>
          <a:gdLst/>
          <a:ahLst/>
          <a:cxnLst/>
          <a:rect l="0" t="0" r="0" b="0"/>
          <a:pathLst>
            <a:path>
              <a:moveTo>
                <a:pt x="0" y="27685"/>
              </a:moveTo>
              <a:lnTo>
                <a:pt x="927313" y="27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6749" y="1236100"/>
        <a:ext cx="46365" cy="46365"/>
      </dsp:txXfrm>
    </dsp:sp>
    <dsp:sp modelId="{8630A108-611A-478B-B360-A55A6FB1C961}">
      <dsp:nvSpPr>
        <dsp:cNvPr id="0" name=""/>
        <dsp:cNvSpPr/>
      </dsp:nvSpPr>
      <dsp:spPr>
        <a:xfrm>
          <a:off x="2636428" y="518056"/>
          <a:ext cx="1882482" cy="94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Attached Student</a:t>
          </a:r>
          <a:endParaRPr lang="en-US" sz="3000" kern="1200" dirty="0"/>
        </a:p>
      </dsp:txBody>
      <dsp:txXfrm>
        <a:off x="2663996" y="545624"/>
        <a:ext cx="1827346" cy="886105"/>
      </dsp:txXfrm>
    </dsp:sp>
    <dsp:sp modelId="{E5F7B52D-287F-4EF0-B0C6-6A26525DC122}">
      <dsp:nvSpPr>
        <dsp:cNvPr id="0" name=""/>
        <dsp:cNvSpPr/>
      </dsp:nvSpPr>
      <dsp:spPr>
        <a:xfrm rot="2142401">
          <a:off x="1796275" y="1772811"/>
          <a:ext cx="927313" cy="55371"/>
        </a:xfrm>
        <a:custGeom>
          <a:avLst/>
          <a:gdLst/>
          <a:ahLst/>
          <a:cxnLst/>
          <a:rect l="0" t="0" r="0" b="0"/>
          <a:pathLst>
            <a:path>
              <a:moveTo>
                <a:pt x="0" y="27685"/>
              </a:moveTo>
              <a:lnTo>
                <a:pt x="927313" y="27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6749" y="1777314"/>
        <a:ext cx="46365" cy="46365"/>
      </dsp:txXfrm>
    </dsp:sp>
    <dsp:sp modelId="{DDA73DC8-9B9E-481F-B544-8234AE7C7409}">
      <dsp:nvSpPr>
        <dsp:cNvPr id="0" name=""/>
        <dsp:cNvSpPr/>
      </dsp:nvSpPr>
      <dsp:spPr>
        <a:xfrm>
          <a:off x="2636428" y="1600483"/>
          <a:ext cx="1882482" cy="941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he Serif Hand Black"/>
            </a:rPr>
            <a:t>Resident Student</a:t>
          </a:r>
          <a:endParaRPr lang="en-US" sz="3000" kern="1200" dirty="0"/>
        </a:p>
      </dsp:txBody>
      <dsp:txXfrm>
        <a:off x="2663996" y="1628051"/>
        <a:ext cx="1827346" cy="8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CE622-2D18-4BBB-848C-CB838AF3FFCF}">
      <dsp:nvSpPr>
        <dsp:cNvPr id="0" name=""/>
        <dsp:cNvSpPr/>
      </dsp:nvSpPr>
      <dsp:spPr>
        <a:xfrm>
          <a:off x="314325" y="1418034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Hall Management </a:t>
          </a:r>
          <a:r>
            <a:rPr lang="en-US" sz="2500" b="1" kern="1200" dirty="0">
              <a:latin typeface="The Serif Hand Black"/>
            </a:rPr>
            <a:t>Pool</a:t>
          </a:r>
          <a:endParaRPr lang="en-US" sz="2500" kern="1200" dirty="0"/>
        </a:p>
      </dsp:txBody>
      <dsp:txXfrm>
        <a:off x="338387" y="1442096"/>
        <a:ext cx="1594938" cy="773407"/>
      </dsp:txXfrm>
    </dsp:sp>
    <dsp:sp modelId="{CA6CFD4F-0A99-4154-8FA2-C3E570499598}">
      <dsp:nvSpPr>
        <dsp:cNvPr id="0" name=""/>
        <dsp:cNvSpPr/>
      </dsp:nvSpPr>
      <dsp:spPr>
        <a:xfrm rot="17692822">
          <a:off x="1504937" y="1100014"/>
          <a:ext cx="15621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621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946" y="1081176"/>
        <a:ext cx="78106" cy="78106"/>
      </dsp:txXfrm>
    </dsp:sp>
    <dsp:sp modelId="{A1F66622-EFB7-4EEF-BFD2-B259C903AC47}">
      <dsp:nvSpPr>
        <dsp:cNvPr id="0" name=""/>
        <dsp:cNvSpPr/>
      </dsp:nvSpPr>
      <dsp:spPr>
        <a:xfrm>
          <a:off x="2614612" y="892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he Serif Hand Black"/>
            </a:rPr>
            <a:t>Provost</a:t>
          </a:r>
          <a:endParaRPr lang="en-US" sz="2500" kern="1200" dirty="0"/>
        </a:p>
      </dsp:txBody>
      <dsp:txXfrm>
        <a:off x="2638674" y="24954"/>
        <a:ext cx="1594938" cy="773407"/>
      </dsp:txXfrm>
    </dsp:sp>
    <dsp:sp modelId="{AD0F5577-9700-4639-9DB6-7F427CE00510}">
      <dsp:nvSpPr>
        <dsp:cNvPr id="0" name=""/>
        <dsp:cNvSpPr/>
      </dsp:nvSpPr>
      <dsp:spPr>
        <a:xfrm rot="19457599">
          <a:off x="1881312" y="1572394"/>
          <a:ext cx="8093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937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765" y="1572375"/>
        <a:ext cx="40468" cy="40468"/>
      </dsp:txXfrm>
    </dsp:sp>
    <dsp:sp modelId="{5C8E5059-242D-46B2-B80A-9BBC7A1F9C0B}">
      <dsp:nvSpPr>
        <dsp:cNvPr id="0" name=""/>
        <dsp:cNvSpPr/>
      </dsp:nvSpPr>
      <dsp:spPr>
        <a:xfrm>
          <a:off x="2614612" y="945653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he Serif Hand Black"/>
            </a:rPr>
            <a:t>Office Staff</a:t>
          </a:r>
          <a:endParaRPr lang="en-US" sz="2500" kern="1200" dirty="0"/>
        </a:p>
      </dsp:txBody>
      <dsp:txXfrm>
        <a:off x="2638674" y="969715"/>
        <a:ext cx="1594938" cy="773407"/>
      </dsp:txXfrm>
    </dsp:sp>
    <dsp:sp modelId="{137D7D4D-5C8D-435D-BBA8-28A1F2810899}">
      <dsp:nvSpPr>
        <dsp:cNvPr id="0" name=""/>
        <dsp:cNvSpPr/>
      </dsp:nvSpPr>
      <dsp:spPr>
        <a:xfrm rot="2142401">
          <a:off x="1881312" y="2044775"/>
          <a:ext cx="8093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9375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765" y="2044755"/>
        <a:ext cx="40468" cy="40468"/>
      </dsp:txXfrm>
    </dsp:sp>
    <dsp:sp modelId="{534C4653-731A-4FED-B804-C4BD44A436C4}">
      <dsp:nvSpPr>
        <dsp:cNvPr id="0" name=""/>
        <dsp:cNvSpPr/>
      </dsp:nvSpPr>
      <dsp:spPr>
        <a:xfrm>
          <a:off x="2614612" y="1890414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Servicing &amp; Maintenance Stuff</a:t>
          </a:r>
          <a:endParaRPr lang="en-US" sz="2500" kern="1200" dirty="0"/>
        </a:p>
      </dsp:txBody>
      <dsp:txXfrm>
        <a:off x="2638674" y="1914476"/>
        <a:ext cx="1594938" cy="773407"/>
      </dsp:txXfrm>
    </dsp:sp>
    <dsp:sp modelId="{6955E21E-A2F2-4CAA-B386-023AD81B90EE}">
      <dsp:nvSpPr>
        <dsp:cNvPr id="0" name=""/>
        <dsp:cNvSpPr/>
      </dsp:nvSpPr>
      <dsp:spPr>
        <a:xfrm rot="3907178">
          <a:off x="1504937" y="2517155"/>
          <a:ext cx="15621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621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946" y="2498317"/>
        <a:ext cx="78106" cy="78106"/>
      </dsp:txXfrm>
    </dsp:sp>
    <dsp:sp modelId="{8518D2AE-F5F6-4148-B817-3D692E5A3422}">
      <dsp:nvSpPr>
        <dsp:cNvPr id="0" name=""/>
        <dsp:cNvSpPr/>
      </dsp:nvSpPr>
      <dsp:spPr>
        <a:xfrm>
          <a:off x="2614612" y="2835175"/>
          <a:ext cx="1643062" cy="821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Dining Staff</a:t>
          </a:r>
          <a:endParaRPr lang="en-US" sz="2500" b="1" kern="1200" dirty="0">
            <a:latin typeface="The Serif Hand Black"/>
          </a:endParaRPr>
        </a:p>
      </dsp:txBody>
      <dsp:txXfrm>
        <a:off x="2638674" y="2859237"/>
        <a:ext cx="1594938" cy="77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2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F5D869A-7E40-47D7-8013-2A9F2B01F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3" b="-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HALL AUTOMATION</a:t>
            </a:r>
            <a:br>
              <a:rPr lang="en-US"/>
            </a:br>
            <a:r>
              <a:rPr lang="en-US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ea typeface="+mn-lt"/>
                <a:cs typeface="+mn-lt"/>
              </a:rPr>
              <a:t>BPMN Diagram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 Presented BY : Abdullah Al Noman (1705088)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E04E-8BBA-4F06-B726-C232DD73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Thanks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0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3C59-955A-4734-A75B-30B7E2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Pools Of the Business Process model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9C56A9C-BA48-4C4E-9B30-FFD5642D8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66390"/>
              </p:ext>
            </p:extLst>
          </p:nvPr>
        </p:nvGraphicFramePr>
        <p:xfrm>
          <a:off x="788068" y="2470233"/>
          <a:ext cx="4519864" cy="305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8" name="Diagram 238">
            <a:extLst>
              <a:ext uri="{FF2B5EF4-FFF2-40B4-BE49-F238E27FC236}">
                <a16:creationId xmlns:a16="http://schemas.microsoft.com/office/drawing/2014/main" id="{71B36F7C-72D7-4356-8EEE-8D87F6F34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793141"/>
              </p:ext>
            </p:extLst>
          </p:nvPr>
        </p:nvGraphicFramePr>
        <p:xfrm>
          <a:off x="6045868" y="189096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8379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EE2B1-6D23-4A48-AFC8-42CCD78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ea typeface="+mj-lt"/>
                <a:cs typeface="+mj-lt"/>
              </a:rPr>
              <a:t>5 Major Features of the system</a:t>
            </a:r>
            <a:endParaRPr lang="en-US" sz="61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50BA-635A-4505-907C-9044F71B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Room Allotment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Dining Management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Request For A Service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Fees Management For Students</a:t>
            </a:r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Handles A Complaint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EFFAC386-FD74-4591-9E9B-E6ED62E3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4" r="8" b="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25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CAD82-464E-4839-99D7-88DFF85D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40" y="639193"/>
            <a:ext cx="386408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 dirty="0"/>
              <a:t>  Room Allotment</a:t>
            </a:r>
            <a:endParaRPr lang="en-US" sz="58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36BC85F-160F-4074-99AA-75C85434C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98639" y="3341"/>
            <a:ext cx="7012778" cy="66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2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5E32A-CE98-42FA-A1EB-62CDE9F4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/>
              <a:t>Dining Management</a:t>
            </a:r>
            <a:endParaRPr lang="en-US" sz="580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BEC233D6-4335-4B3A-A579-400886578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823" y="170354"/>
            <a:ext cx="5810310" cy="65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2594-17D8-4E31-8700-FD4F2B4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800"/>
          </a:p>
          <a:p>
            <a:r>
              <a:rPr lang="en-US" b="1" u="sng" dirty="0">
                <a:ea typeface="+mj-lt"/>
                <a:cs typeface="+mj-lt"/>
              </a:rPr>
              <a:t>Request For Service</a:t>
            </a:r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F4FFED0-A5D7-49F7-8E44-B808813D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368" y="65971"/>
            <a:ext cx="5898745" cy="67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3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5C337-7C2D-443E-B705-20A34E2D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/>
              <a:t>Fees Management</a:t>
            </a:r>
            <a:endParaRPr lang="en-US" sz="58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4DB2CC0-9C4E-4ADD-A8A1-89883A0F9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02" y="45094"/>
            <a:ext cx="6049491" cy="67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22A1-AACF-4154-90FB-180EB660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u="sng"/>
              <a:t>Handles A Complaint</a:t>
            </a:r>
            <a:endParaRPr lang="en-US" sz="58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5429"/>
          </a:solidFill>
          <a:ln w="38100" cap="rnd">
            <a:solidFill>
              <a:srgbClr val="E75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6B72A0D-4234-4E2A-886A-FE558BA3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858" y="107724"/>
            <a:ext cx="6049491" cy="67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E7542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F5564-7610-4358-BF85-4F807A77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691" y="762538"/>
            <a:ext cx="482471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u="sng" dirty="0">
                <a:solidFill>
                  <a:srgbClr val="FBF9F6"/>
                </a:solidFill>
              </a:rPr>
              <a:t>    Total System</a:t>
            </a:r>
            <a:endParaRPr lang="en-US" sz="8000" dirty="0">
              <a:solidFill>
                <a:srgbClr val="FBF9F6"/>
              </a:solidFill>
            </a:endParaRPr>
          </a:p>
        </p:txBody>
      </p:sp>
      <p:pic>
        <p:nvPicPr>
          <p:cNvPr id="5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5F5B8EB4-FE28-4B91-9AE2-8F0DE12F9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080" y="-2240"/>
            <a:ext cx="7116335" cy="6862479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855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3F3"/>
      </a:lt2>
      <a:accent1>
        <a:srgbClr val="E75429"/>
      </a:accent1>
      <a:accent2>
        <a:srgbClr val="D5173C"/>
      </a:accent2>
      <a:accent3>
        <a:srgbClr val="E7299D"/>
      </a:accent3>
      <a:accent4>
        <a:srgbClr val="D0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HALL AUTOMATION SYSTEM</vt:lpstr>
      <vt:lpstr>Pools Of the Business Process model</vt:lpstr>
      <vt:lpstr>5 Major Features of the system</vt:lpstr>
      <vt:lpstr>  Room Allotment</vt:lpstr>
      <vt:lpstr>Dining Management</vt:lpstr>
      <vt:lpstr> Request For Service</vt:lpstr>
      <vt:lpstr>Fees Management</vt:lpstr>
      <vt:lpstr>Handles A Complaint</vt:lpstr>
      <vt:lpstr>    Total System</vt:lpstr>
      <vt:lpstr>Thanks A 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2021-12-06T07:45:18Z</dcterms:created>
  <dcterms:modified xsi:type="dcterms:W3CDTF">2021-12-06T08:24:40Z</dcterms:modified>
</cp:coreProperties>
</file>