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0"/>
  </p:notesMasterIdLst>
  <p:sldIdLst>
    <p:sldId id="256" r:id="rId2"/>
    <p:sldId id="306" r:id="rId3"/>
    <p:sldId id="263" r:id="rId4"/>
    <p:sldId id="307" r:id="rId5"/>
    <p:sldId id="284" r:id="rId6"/>
    <p:sldId id="292" r:id="rId7"/>
    <p:sldId id="289" r:id="rId8"/>
    <p:sldId id="308" r:id="rId9"/>
    <p:sldId id="293" r:id="rId10"/>
    <p:sldId id="297" r:id="rId11"/>
    <p:sldId id="324" r:id="rId12"/>
    <p:sldId id="325" r:id="rId13"/>
    <p:sldId id="326" r:id="rId14"/>
    <p:sldId id="316" r:id="rId15"/>
    <p:sldId id="327" r:id="rId16"/>
    <p:sldId id="294" r:id="rId17"/>
    <p:sldId id="309" r:id="rId18"/>
    <p:sldId id="303" r:id="rId19"/>
    <p:sldId id="298" r:id="rId20"/>
    <p:sldId id="300" r:id="rId21"/>
    <p:sldId id="304" r:id="rId22"/>
    <p:sldId id="305" r:id="rId23"/>
    <p:sldId id="301" r:id="rId24"/>
    <p:sldId id="310" r:id="rId25"/>
    <p:sldId id="318" r:id="rId26"/>
    <p:sldId id="313" r:id="rId27"/>
    <p:sldId id="314" r:id="rId28"/>
    <p:sldId id="330" r:id="rId29"/>
    <p:sldId id="311" r:id="rId30"/>
    <p:sldId id="312" r:id="rId31"/>
    <p:sldId id="315" r:id="rId32"/>
    <p:sldId id="323" r:id="rId33"/>
    <p:sldId id="328" r:id="rId34"/>
    <p:sldId id="322" r:id="rId35"/>
    <p:sldId id="329" r:id="rId36"/>
    <p:sldId id="319" r:id="rId37"/>
    <p:sldId id="320" r:id="rId38"/>
    <p:sldId id="273" r:id="rId39"/>
  </p:sldIdLst>
  <p:sldSz cx="9144000" cy="5143500" type="screen16x9"/>
  <p:notesSz cx="6858000" cy="9144000"/>
  <p:embeddedFontLst>
    <p:embeddedFont>
      <p:font typeface="Barlow" panose="020B0604020202020204" charset="0"/>
      <p:regular r:id="rId41"/>
      <p:bold r:id="rId42"/>
      <p:italic r:id="rId43"/>
      <p:boldItalic r:id="rId44"/>
    </p:embeddedFont>
    <p:embeddedFont>
      <p:font typeface="Barlow Medium" panose="020B0604020202020204" charset="0"/>
      <p:regular r:id="rId45"/>
      <p:bold r:id="rId46"/>
      <p:italic r:id="rId47"/>
      <p:boldItalic r:id="rId48"/>
    </p:embeddedFont>
    <p:embeddedFont>
      <p:font typeface="Calibri" panose="020F0502020204030204"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76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95343" autoAdjust="0"/>
  </p:normalViewPr>
  <p:slideViewPr>
    <p:cSldViewPr snapToGrid="0">
      <p:cViewPr varScale="1">
        <p:scale>
          <a:sx n="63" d="100"/>
          <a:sy n="63" d="100"/>
        </p:scale>
        <p:origin x="142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8690038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fb87c9a92b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gfb87c9a92b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3358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b87c9a92b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6" name="Google Shape;116;gfb87c9a92b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1403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b87c9a92b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fb87c9a92b_0_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6429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fb87c9a92b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gfb87c9a92b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4756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fb87c9a92b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gfb87c9a92b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8615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fb87c9a92b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gfb87c9a92b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6754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b87c9a92b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fb87c9a92b_0_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5542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fb87c9a92b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fb87c9a92b_0_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454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b87c9a92b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gfb87c9a92b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4192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fb87c9a92b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fb87c9a92b_0_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3719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fb87c9a92b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fb87c9a92b_0_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1802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b87c9a92b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fb87c9a92b_0_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32959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fb87c9a92b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fb87c9a92b_0_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7345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fb87c9a92b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fb87c9a92b_0_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5065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fb87c9a92b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fb87c9a92b_0_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3674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fb87c9a92b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fb87c9a92b_0_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9918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fb87c9a92b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fb87c9a92b_0_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24028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b87c9a92b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6" name="Google Shape;116;gfb87c9a92b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21564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fb87c9a92b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fb87c9a92b_0_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148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fb87c9a92b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fb87c9a92b_0_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59132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b87c9a92b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6" name="Google Shape;116;gfb87c9a92b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37631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b87c9a92b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6" name="Google Shape;116;gfb87c9a92b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1745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b87c9a92b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fb87c9a92b_0_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68722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b87c9a92b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6" name="Google Shape;116;gfb87c9a92b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89423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fb87c9a92b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fb87c9a92b_0_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78251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fb87c9a92b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fb87c9a92b_0_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3908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b87c9a92b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fb87c9a92b_0_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59048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b87c9a92b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6" name="Google Shape;116;gfb87c9a92b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492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b87c9a92b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fb87c9a92b_0_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86970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b87c9a92b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6" name="Google Shape;116;gfb87c9a92b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77483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b87c9a92b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6" name="Google Shape;116;gfb87c9a92b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42043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fb87c9a92b_0_1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6" name="Google Shape;486;gfb87c9a92b_0_10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5948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b87c9a92b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fb87c9a92b_0_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4457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b87c9a92b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gfb87c9a92b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6708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b87c9a92b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gfb87c9a92b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0691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b87c9a92b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6" name="Google Shape;116;gfb87c9a92b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380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b87c9a92b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fb87c9a92b_0_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7337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fb87c9a92b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gfb87c9a92b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8374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590675" y="-430404"/>
            <a:ext cx="6391200" cy="6391200"/>
          </a:xfrm>
          <a:prstGeom prst="chord">
            <a:avLst>
              <a:gd name="adj1" fmla="val 14385217"/>
              <a:gd name="adj2" fmla="val 7208317"/>
            </a:avLst>
          </a:pr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1" name="Google Shape;11;p2"/>
          <p:cNvSpPr/>
          <p:nvPr/>
        </p:nvSpPr>
        <p:spPr>
          <a:xfrm>
            <a:off x="449540" y="784173"/>
            <a:ext cx="539646" cy="134911"/>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2" name="Google Shape;12;p2"/>
          <p:cNvSpPr txBox="1">
            <a:spLocks noGrp="1"/>
          </p:cNvSpPr>
          <p:nvPr>
            <p:ph type="ctrTitle"/>
          </p:nvPr>
        </p:nvSpPr>
        <p:spPr>
          <a:xfrm>
            <a:off x="514350" y="1838325"/>
            <a:ext cx="3497400" cy="18471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3" name="Google Shape;13;p2"/>
          <p:cNvSpPr txBox="1">
            <a:spLocks noGrp="1"/>
          </p:cNvSpPr>
          <p:nvPr>
            <p:ph type="sldNum" idx="12"/>
          </p:nvPr>
        </p:nvSpPr>
        <p:spPr>
          <a:xfrm>
            <a:off x="314625" y="4788300"/>
            <a:ext cx="548700" cy="182700"/>
          </a:xfrm>
          <a:prstGeom prst="rect">
            <a:avLst/>
          </a:prstGeom>
        </p:spPr>
        <p:txBody>
          <a:bodyPr spcFirstLastPara="1" wrap="square" lIns="0" tIns="0" rIns="0" bIns="0" anchor="t" anchorCtr="0">
            <a:noAutofit/>
          </a:bodyPr>
          <a:lstStyle>
            <a:lvl1pPr lvl="0" algn="l">
              <a:buNone/>
              <a:defRPr/>
            </a:lvl1pPr>
            <a:lvl2pPr lvl="1" algn="l">
              <a:buNone/>
              <a:defRPr/>
            </a:lvl2pPr>
            <a:lvl3pPr lvl="2" algn="l">
              <a:buNone/>
              <a:defRPr/>
            </a:lvl3pPr>
            <a:lvl4pPr lvl="3" algn="l">
              <a:buNone/>
              <a:defRPr/>
            </a:lvl4pPr>
            <a:lvl5pPr lvl="4" algn="l">
              <a:buNone/>
              <a:defRPr/>
            </a:lvl5pPr>
            <a:lvl6pPr lvl="5" algn="l">
              <a:buNone/>
              <a:defRPr/>
            </a:lvl6pPr>
            <a:lvl7pPr lvl="6" algn="l">
              <a:buNone/>
              <a:defRPr/>
            </a:lvl7pPr>
            <a:lvl8pPr lvl="7" algn="l">
              <a:buNone/>
              <a:defRPr/>
            </a:lvl8pPr>
            <a:lvl9pPr lvl="8" algn="l">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44" name="Google Shape;44;p8"/>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subtitle">
  <p:cSld name="TITLE_ONLY_1">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516600" y="1655400"/>
            <a:ext cx="3679200" cy="1411500"/>
          </a:xfrm>
          <a:prstGeom prst="rect">
            <a:avLst/>
          </a:prstGeom>
        </p:spPr>
        <p:txBody>
          <a:bodyPr spcFirstLastPara="1" wrap="square" lIns="0" tIns="0" rIns="0" bIns="0" anchor="b"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47" name="Google Shape;47;p9"/>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9"/>
          <p:cNvSpPr/>
          <p:nvPr/>
        </p:nvSpPr>
        <p:spPr>
          <a:xfrm>
            <a:off x="244527" y="379439"/>
            <a:ext cx="539646" cy="134912"/>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 name="Google Shape;49;p9"/>
          <p:cNvSpPr txBox="1">
            <a:spLocks noGrp="1"/>
          </p:cNvSpPr>
          <p:nvPr>
            <p:ph type="subTitle" idx="1"/>
          </p:nvPr>
        </p:nvSpPr>
        <p:spPr>
          <a:xfrm>
            <a:off x="516600" y="3066900"/>
            <a:ext cx="3679200" cy="268200"/>
          </a:xfrm>
          <a:prstGeom prst="rect">
            <a:avLst/>
          </a:prstGeom>
        </p:spPr>
        <p:txBody>
          <a:bodyPr spcFirstLastPara="1" wrap="square" lIns="0" tIns="0" rIns="0" bIns="0" anchor="t" anchorCtr="0">
            <a:noAutofit/>
          </a:bodyPr>
          <a:lstStyle>
            <a:lvl1pPr lvl="0">
              <a:spcBef>
                <a:spcPts val="0"/>
              </a:spcBef>
              <a:spcAft>
                <a:spcPts val="0"/>
              </a:spcAft>
              <a:buSzPts val="1600"/>
              <a:buFont typeface="Barlow Medium"/>
              <a:buNone/>
              <a:defRPr>
                <a:latin typeface="Barlow Medium"/>
                <a:ea typeface="Barlow Medium"/>
                <a:cs typeface="Barlow Medium"/>
                <a:sym typeface="Barlow Medium"/>
              </a:defRPr>
            </a:lvl1pPr>
            <a:lvl2pPr lvl="1">
              <a:spcBef>
                <a:spcPts val="800"/>
              </a:spcBef>
              <a:spcAft>
                <a:spcPts val="0"/>
              </a:spcAft>
              <a:buSzPts val="1600"/>
              <a:buFont typeface="Barlow Medium"/>
              <a:buNone/>
              <a:defRPr>
                <a:latin typeface="Barlow Medium"/>
                <a:ea typeface="Barlow Medium"/>
                <a:cs typeface="Barlow Medium"/>
                <a:sym typeface="Barlow Medium"/>
              </a:defRPr>
            </a:lvl2pPr>
            <a:lvl3pPr lvl="2">
              <a:spcBef>
                <a:spcPts val="800"/>
              </a:spcBef>
              <a:spcAft>
                <a:spcPts val="0"/>
              </a:spcAft>
              <a:buSzPts val="1600"/>
              <a:buFont typeface="Barlow Medium"/>
              <a:buNone/>
              <a:defRPr>
                <a:latin typeface="Barlow Medium"/>
                <a:ea typeface="Barlow Medium"/>
                <a:cs typeface="Barlow Medium"/>
                <a:sym typeface="Barlow Medium"/>
              </a:defRPr>
            </a:lvl3pPr>
            <a:lvl4pPr lvl="3">
              <a:spcBef>
                <a:spcPts val="800"/>
              </a:spcBef>
              <a:spcAft>
                <a:spcPts val="0"/>
              </a:spcAft>
              <a:buSzPts val="1600"/>
              <a:buFont typeface="Barlow Medium"/>
              <a:buNone/>
              <a:defRPr>
                <a:latin typeface="Barlow Medium"/>
                <a:ea typeface="Barlow Medium"/>
                <a:cs typeface="Barlow Medium"/>
                <a:sym typeface="Barlow Medium"/>
              </a:defRPr>
            </a:lvl4pPr>
            <a:lvl5pPr lvl="4">
              <a:spcBef>
                <a:spcPts val="800"/>
              </a:spcBef>
              <a:spcAft>
                <a:spcPts val="0"/>
              </a:spcAft>
              <a:buSzPts val="1600"/>
              <a:buFont typeface="Barlow Medium"/>
              <a:buNone/>
              <a:defRPr>
                <a:latin typeface="Barlow Medium"/>
                <a:ea typeface="Barlow Medium"/>
                <a:cs typeface="Barlow Medium"/>
                <a:sym typeface="Barlow Medium"/>
              </a:defRPr>
            </a:lvl5pPr>
            <a:lvl6pPr lvl="5">
              <a:spcBef>
                <a:spcPts val="800"/>
              </a:spcBef>
              <a:spcAft>
                <a:spcPts val="0"/>
              </a:spcAft>
              <a:buSzPts val="1600"/>
              <a:buFont typeface="Barlow Medium"/>
              <a:buNone/>
              <a:defRPr>
                <a:latin typeface="Barlow Medium"/>
                <a:ea typeface="Barlow Medium"/>
                <a:cs typeface="Barlow Medium"/>
                <a:sym typeface="Barlow Medium"/>
              </a:defRPr>
            </a:lvl6pPr>
            <a:lvl7pPr lvl="6">
              <a:spcBef>
                <a:spcPts val="800"/>
              </a:spcBef>
              <a:spcAft>
                <a:spcPts val="0"/>
              </a:spcAft>
              <a:buSzPts val="1600"/>
              <a:buFont typeface="Barlow Medium"/>
              <a:buNone/>
              <a:defRPr>
                <a:latin typeface="Barlow Medium"/>
                <a:ea typeface="Barlow Medium"/>
                <a:cs typeface="Barlow Medium"/>
                <a:sym typeface="Barlow Medium"/>
              </a:defRPr>
            </a:lvl7pPr>
            <a:lvl8pPr lvl="7">
              <a:spcBef>
                <a:spcPts val="800"/>
              </a:spcBef>
              <a:spcAft>
                <a:spcPts val="0"/>
              </a:spcAft>
              <a:buSzPts val="1600"/>
              <a:buFont typeface="Barlow Medium"/>
              <a:buNone/>
              <a:defRPr>
                <a:latin typeface="Barlow Medium"/>
                <a:ea typeface="Barlow Medium"/>
                <a:cs typeface="Barlow Medium"/>
                <a:sym typeface="Barlow Medium"/>
              </a:defRPr>
            </a:lvl8pPr>
            <a:lvl9pPr lvl="8">
              <a:spcBef>
                <a:spcPts val="800"/>
              </a:spcBef>
              <a:spcAft>
                <a:spcPts val="800"/>
              </a:spcAft>
              <a:buSzPts val="1600"/>
              <a:buFont typeface="Barlow Medium"/>
              <a:buNone/>
              <a:defRPr>
                <a:latin typeface="Barlow Medium"/>
                <a:ea typeface="Barlow Medium"/>
                <a:cs typeface="Barlow Medium"/>
                <a:sym typeface="Barlow Medium"/>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body" idx="1"/>
          </p:nvPr>
        </p:nvSpPr>
        <p:spPr>
          <a:xfrm>
            <a:off x="516600" y="4406300"/>
            <a:ext cx="7772100" cy="3039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52" name="Google Shape;52;p10"/>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38" name="Google Shape;38;p7"/>
          <p:cNvSpPr txBox="1">
            <a:spLocks noGrp="1"/>
          </p:cNvSpPr>
          <p:nvPr>
            <p:ph type="body" idx="1"/>
          </p:nvPr>
        </p:nvSpPr>
        <p:spPr>
          <a:xfrm>
            <a:off x="516600" y="1967475"/>
            <a:ext cx="2108700" cy="25533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39" name="Google Shape;39;p7"/>
          <p:cNvSpPr txBox="1">
            <a:spLocks noGrp="1"/>
          </p:cNvSpPr>
          <p:nvPr>
            <p:ph type="body" idx="2"/>
          </p:nvPr>
        </p:nvSpPr>
        <p:spPr>
          <a:xfrm>
            <a:off x="2846689" y="1967475"/>
            <a:ext cx="2108700" cy="25533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40" name="Google Shape;40;p7"/>
          <p:cNvSpPr txBox="1">
            <a:spLocks noGrp="1"/>
          </p:cNvSpPr>
          <p:nvPr>
            <p:ph type="body" idx="3"/>
          </p:nvPr>
        </p:nvSpPr>
        <p:spPr>
          <a:xfrm>
            <a:off x="5176777" y="1967475"/>
            <a:ext cx="2108700" cy="25533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41" name="Google Shape;41;p7"/>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71066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33" name="Google Shape;33;p6"/>
          <p:cNvSpPr txBox="1">
            <a:spLocks noGrp="1"/>
          </p:cNvSpPr>
          <p:nvPr>
            <p:ph type="body" idx="1"/>
          </p:nvPr>
        </p:nvSpPr>
        <p:spPr>
          <a:xfrm>
            <a:off x="516600" y="1967475"/>
            <a:ext cx="3162600" cy="24900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34" name="Google Shape;34;p6"/>
          <p:cNvSpPr txBox="1">
            <a:spLocks noGrp="1"/>
          </p:cNvSpPr>
          <p:nvPr>
            <p:ph type="body" idx="2"/>
          </p:nvPr>
        </p:nvSpPr>
        <p:spPr>
          <a:xfrm>
            <a:off x="4122876" y="1967475"/>
            <a:ext cx="3162600" cy="24900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35" name="Google Shape;35;p6"/>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18747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6600" y="514350"/>
            <a:ext cx="6480000" cy="7179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1pPr>
            <a:lvl2pPr lvl="1"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2pPr>
            <a:lvl3pPr lvl="2"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3pPr>
            <a:lvl4pPr lvl="3"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4pPr>
            <a:lvl5pPr lvl="4"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5pPr>
            <a:lvl6pPr lvl="5"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6pPr>
            <a:lvl7pPr lvl="6"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7pPr>
            <a:lvl8pPr lvl="7"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8pPr>
            <a:lvl9pPr lvl="8"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516600" y="1967475"/>
            <a:ext cx="6768900" cy="24204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1pPr>
            <a:lvl2pPr marL="914400" lvl="1"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2pPr>
            <a:lvl3pPr marL="1371600" lvl="2"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3pPr>
            <a:lvl4pPr marL="1828800" lvl="3"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4pPr>
            <a:lvl5pPr marL="2286000" lvl="4"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5pPr>
            <a:lvl6pPr marL="2743200" lvl="5"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6pPr>
            <a:lvl7pPr marL="3200400" lvl="6"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7pPr>
            <a:lvl8pPr marL="3657600" lvl="7"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8pPr>
            <a:lvl9pPr marL="4114800" lvl="8" indent="-330200" rtl="0">
              <a:lnSpc>
                <a:spcPct val="115000"/>
              </a:lnSpc>
              <a:spcBef>
                <a:spcPts val="800"/>
              </a:spcBef>
              <a:spcAft>
                <a:spcPts val="800"/>
              </a:spcAft>
              <a:buClr>
                <a:schemeClr val="dk1"/>
              </a:buClr>
              <a:buSzPts val="1600"/>
              <a:buFont typeface="Barlow"/>
              <a:buChar char="■"/>
              <a:defRPr sz="1600">
                <a:solidFill>
                  <a:schemeClr val="dk1"/>
                </a:solidFill>
                <a:latin typeface="Barlow"/>
                <a:ea typeface="Barlow"/>
                <a:cs typeface="Barlow"/>
                <a:sym typeface="Barlow"/>
              </a:defRPr>
            </a:lvl9pPr>
          </a:lstStyle>
          <a:p>
            <a:endParaRPr/>
          </a:p>
        </p:txBody>
      </p:sp>
      <p:sp>
        <p:nvSpPr>
          <p:cNvPr id="8" name="Google Shape;8;p1"/>
          <p:cNvSpPr txBox="1">
            <a:spLocks noGrp="1"/>
          </p:cNvSpPr>
          <p:nvPr>
            <p:ph type="sldNum" idx="12"/>
          </p:nvPr>
        </p:nvSpPr>
        <p:spPr>
          <a:xfrm>
            <a:off x="8376075" y="4749850"/>
            <a:ext cx="548700" cy="181800"/>
          </a:xfrm>
          <a:prstGeom prst="rect">
            <a:avLst/>
          </a:prstGeom>
          <a:noFill/>
          <a:ln>
            <a:noFill/>
          </a:ln>
        </p:spPr>
        <p:txBody>
          <a:bodyPr spcFirstLastPara="1" wrap="square" lIns="0" tIns="0" rIns="0" bIns="0" anchor="ctr" anchorCtr="0">
            <a:noAutofit/>
          </a:bodyPr>
          <a:lstStyle>
            <a:lvl1pPr lvl="0" algn="r" rtl="0">
              <a:buNone/>
              <a:defRPr sz="1100" b="1">
                <a:solidFill>
                  <a:schemeClr val="dk1"/>
                </a:solidFill>
                <a:latin typeface="Barlow"/>
                <a:ea typeface="Barlow"/>
                <a:cs typeface="Barlow"/>
                <a:sym typeface="Barlow"/>
              </a:defRPr>
            </a:lvl1pPr>
            <a:lvl2pPr lvl="1" algn="r" rtl="0">
              <a:buNone/>
              <a:defRPr sz="1100" b="1">
                <a:solidFill>
                  <a:schemeClr val="dk1"/>
                </a:solidFill>
                <a:latin typeface="Barlow"/>
                <a:ea typeface="Barlow"/>
                <a:cs typeface="Barlow"/>
                <a:sym typeface="Barlow"/>
              </a:defRPr>
            </a:lvl2pPr>
            <a:lvl3pPr lvl="2" algn="r" rtl="0">
              <a:buNone/>
              <a:defRPr sz="1100" b="1">
                <a:solidFill>
                  <a:schemeClr val="dk1"/>
                </a:solidFill>
                <a:latin typeface="Barlow"/>
                <a:ea typeface="Barlow"/>
                <a:cs typeface="Barlow"/>
                <a:sym typeface="Barlow"/>
              </a:defRPr>
            </a:lvl3pPr>
            <a:lvl4pPr lvl="3" algn="r" rtl="0">
              <a:buNone/>
              <a:defRPr sz="1100" b="1">
                <a:solidFill>
                  <a:schemeClr val="dk1"/>
                </a:solidFill>
                <a:latin typeface="Barlow"/>
                <a:ea typeface="Barlow"/>
                <a:cs typeface="Barlow"/>
                <a:sym typeface="Barlow"/>
              </a:defRPr>
            </a:lvl4pPr>
            <a:lvl5pPr lvl="4" algn="r" rtl="0">
              <a:buNone/>
              <a:defRPr sz="1100" b="1">
                <a:solidFill>
                  <a:schemeClr val="dk1"/>
                </a:solidFill>
                <a:latin typeface="Barlow"/>
                <a:ea typeface="Barlow"/>
                <a:cs typeface="Barlow"/>
                <a:sym typeface="Barlow"/>
              </a:defRPr>
            </a:lvl5pPr>
            <a:lvl6pPr lvl="5" algn="r" rtl="0">
              <a:buNone/>
              <a:defRPr sz="1100" b="1">
                <a:solidFill>
                  <a:schemeClr val="dk1"/>
                </a:solidFill>
                <a:latin typeface="Barlow"/>
                <a:ea typeface="Barlow"/>
                <a:cs typeface="Barlow"/>
                <a:sym typeface="Barlow"/>
              </a:defRPr>
            </a:lvl6pPr>
            <a:lvl7pPr lvl="6" algn="r" rtl="0">
              <a:buNone/>
              <a:defRPr sz="1100" b="1">
                <a:solidFill>
                  <a:schemeClr val="dk1"/>
                </a:solidFill>
                <a:latin typeface="Barlow"/>
                <a:ea typeface="Barlow"/>
                <a:cs typeface="Barlow"/>
                <a:sym typeface="Barlow"/>
              </a:defRPr>
            </a:lvl7pPr>
            <a:lvl8pPr lvl="7" algn="r" rtl="0">
              <a:buNone/>
              <a:defRPr sz="1100" b="1">
                <a:solidFill>
                  <a:schemeClr val="dk1"/>
                </a:solidFill>
                <a:latin typeface="Barlow"/>
                <a:ea typeface="Barlow"/>
                <a:cs typeface="Barlow"/>
                <a:sym typeface="Barlow"/>
              </a:defRPr>
            </a:lvl8pPr>
            <a:lvl9pPr lvl="8" algn="r" rtl="0">
              <a:buNone/>
              <a:defRPr sz="1100" b="1">
                <a:solidFill>
                  <a:schemeClr val="dk1"/>
                </a:solidFill>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6" r:id="rId4"/>
    <p:sldLayoutId id="2147483657" r:id="rId5"/>
    <p:sldLayoutId id="2147483659" r:id="rId6"/>
    <p:sldLayoutId id="2147483660" r:id="rId7"/>
  </p:sldLayoutIdLst>
  <p:transition>
    <p:fade thruBlk="1"/>
  </p:transition>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keras.io/api/losses/probabilistic_losses/#categoricalcrossentropy-class"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hyperlink" Target="https://towardsdatascience.com/multi-class-text-classification-with-deep-learning-using-bert-b59ca2f5c613" TargetMode="External"/><Relationship Id="rId4" Type="http://schemas.openxmlformats.org/officeDocument/2006/relationships/hyperlink" Target="https://machinelearningmastery.com/multi-class-classification-tutorial-keras-deep-learning-library/"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nlbse2023/code-comment-classification/tree/main/java/inpu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github.com/nlbse2023/code-comment-classification/tree/main/python/input" TargetMode="External"/><Relationship Id="rId4" Type="http://schemas.openxmlformats.org/officeDocument/2006/relationships/hyperlink" Target="https://github.com/nlbse2023/code-comment-classification/tree/main/pharo/input"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8"/>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555434" y="796978"/>
            <a:ext cx="2810655" cy="3625743"/>
          </a:xfrm>
          <a:prstGeom prst="rect">
            <a:avLst/>
          </a:prstGeom>
        </p:spPr>
      </p:pic>
      <p:sp>
        <p:nvSpPr>
          <p:cNvPr id="59" name="Google Shape;59;p12"/>
          <p:cNvSpPr txBox="1">
            <a:spLocks noGrp="1"/>
          </p:cNvSpPr>
          <p:nvPr>
            <p:ph type="ctrTitle"/>
          </p:nvPr>
        </p:nvSpPr>
        <p:spPr>
          <a:xfrm>
            <a:off x="514350" y="1935479"/>
            <a:ext cx="3859530" cy="1749945"/>
          </a:xfrm>
          <a:prstGeom prst="rect">
            <a:avLst/>
          </a:prstGeom>
        </p:spPr>
        <p:txBody>
          <a:bodyPr spcFirstLastPara="1" wrap="square" lIns="0" tIns="0" rIns="0" bIns="0" anchor="ctr" anchorCtr="0">
            <a:noAutofit/>
          </a:bodyPr>
          <a:lstStyle/>
          <a:p>
            <a:pPr lvl="0"/>
            <a:r>
              <a:rPr lang="en-US" sz="3600" dirty="0"/>
              <a:t>Code </a:t>
            </a:r>
            <a:br>
              <a:rPr lang="en-US" sz="3600" dirty="0"/>
            </a:br>
            <a:r>
              <a:rPr lang="en-US" sz="3600" dirty="0"/>
              <a:t>Comment</a:t>
            </a:r>
            <a:br>
              <a:rPr lang="en-US" sz="3600" dirty="0"/>
            </a:br>
            <a:r>
              <a:rPr lang="en-US" sz="3600" dirty="0"/>
              <a:t>Classification</a:t>
            </a:r>
            <a:br>
              <a:rPr lang="en-US" sz="3600" dirty="0"/>
            </a:br>
            <a:r>
              <a:rPr lang="en-US" sz="3600" dirty="0"/>
              <a:t/>
            </a:r>
            <a:br>
              <a:rPr lang="en-US" sz="3600" dirty="0"/>
            </a:br>
            <a:r>
              <a:rPr lang="en-US" sz="2400" dirty="0">
                <a:solidFill>
                  <a:schemeClr val="accent2">
                    <a:lumMod val="50000"/>
                  </a:schemeClr>
                </a:solidFill>
              </a:rPr>
              <a:t>Prepared By :</a:t>
            </a:r>
            <a:br>
              <a:rPr lang="en-US" sz="2400" dirty="0">
                <a:solidFill>
                  <a:schemeClr val="accent2">
                    <a:lumMod val="50000"/>
                  </a:schemeClr>
                </a:solidFill>
              </a:rPr>
            </a:br>
            <a:r>
              <a:rPr lang="en-US" sz="2400" dirty="0">
                <a:solidFill>
                  <a:schemeClr val="accent2">
                    <a:lumMod val="50000"/>
                  </a:schemeClr>
                </a:solidFill>
              </a:rPr>
              <a:t>1705087</a:t>
            </a:r>
            <a:br>
              <a:rPr lang="en-US" sz="2400" dirty="0">
                <a:solidFill>
                  <a:schemeClr val="accent2">
                    <a:lumMod val="50000"/>
                  </a:schemeClr>
                </a:solidFill>
              </a:rPr>
            </a:br>
            <a:r>
              <a:rPr lang="en-US" sz="2400" dirty="0">
                <a:solidFill>
                  <a:schemeClr val="accent2">
                    <a:lumMod val="50000"/>
                  </a:schemeClr>
                </a:solidFill>
              </a:rPr>
              <a:t>1705089</a:t>
            </a:r>
            <a:endParaRPr sz="2400" dirty="0">
              <a:solidFill>
                <a:schemeClr val="accent2">
                  <a:lumMod val="50000"/>
                </a:schemeClr>
              </a:solidFill>
            </a:endParaRPr>
          </a:p>
        </p:txBody>
      </p:sp>
      <p:sp>
        <p:nvSpPr>
          <p:cNvPr id="60" name="Google Shape;60;p12"/>
          <p:cNvSpPr txBox="1"/>
          <p:nvPr/>
        </p:nvSpPr>
        <p:spPr>
          <a:xfrm>
            <a:off x="314628" y="4788300"/>
            <a:ext cx="399600" cy="169200"/>
          </a:xfrm>
          <a:prstGeom prst="rect">
            <a:avLst/>
          </a:prstGeom>
          <a:noFill/>
          <a:ln>
            <a:noFill/>
          </a:ln>
        </p:spPr>
        <p:txBody>
          <a:bodyPr spcFirstLastPara="1" wrap="square" lIns="0" tIns="0" rIns="0" bIns="0" anchor="t" anchorCtr="0">
            <a:spAutoFit/>
          </a:bodyPr>
          <a:lstStyle/>
          <a:p>
            <a:pPr marL="0" marR="0" lvl="0" indent="0" algn="l" rtl="0">
              <a:lnSpc>
                <a:spcPct val="125011"/>
              </a:lnSpc>
              <a:spcBef>
                <a:spcPts val="0"/>
              </a:spcBef>
              <a:spcAft>
                <a:spcPts val="0"/>
              </a:spcAft>
              <a:buNone/>
            </a:pPr>
            <a:r>
              <a:rPr lang="en" sz="1100" b="1">
                <a:solidFill>
                  <a:schemeClr val="dk1"/>
                </a:solidFill>
                <a:latin typeface="Barlow"/>
                <a:ea typeface="Barlow"/>
                <a:cs typeface="Barlow"/>
                <a:sym typeface="Barlow"/>
              </a:rPr>
              <a:t>01</a:t>
            </a:r>
            <a:endParaRPr sz="700">
              <a:solidFill>
                <a:schemeClr val="dk1"/>
              </a:solidFill>
            </a:endParaRPr>
          </a:p>
        </p:txBody>
      </p:sp>
      <p:sp>
        <p:nvSpPr>
          <p:cNvPr id="62" name="Google Shape;62;p12"/>
          <p:cNvSpPr/>
          <p:nvPr/>
        </p:nvSpPr>
        <p:spPr>
          <a:xfrm>
            <a:off x="5133805" y="3409950"/>
            <a:ext cx="1219200" cy="1219196"/>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63" name="Google Shape;63;p12"/>
          <p:cNvSpPr/>
          <p:nvPr/>
        </p:nvSpPr>
        <p:spPr>
          <a:xfrm>
            <a:off x="7441602" y="1384379"/>
            <a:ext cx="1400232" cy="700707"/>
          </a:xfrm>
          <a:custGeom>
            <a:avLst/>
            <a:gdLst/>
            <a:ahLst/>
            <a:cxnLst/>
            <a:rect l="l" t="t" r="r" b="b"/>
            <a:pathLst>
              <a:path w="2800464" h="1401415" extrusionOk="0">
                <a:moveTo>
                  <a:pt x="2800465" y="0"/>
                </a:moveTo>
                <a:cubicBezTo>
                  <a:pt x="2800465" y="774093"/>
                  <a:pt x="2173142" y="1401416"/>
                  <a:pt x="1399049" y="1401416"/>
                </a:cubicBezTo>
                <a:cubicBezTo>
                  <a:pt x="624956" y="1401416"/>
                  <a:pt x="0" y="774093"/>
                  <a:pt x="0" y="0"/>
                </a:cubicBezTo>
                <a:lnTo>
                  <a:pt x="2800465" y="0"/>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17"/>
        <p:cNvGrpSpPr/>
        <p:nvPr/>
      </p:nvGrpSpPr>
      <p:grpSpPr>
        <a:xfrm>
          <a:off x="0" y="0"/>
          <a:ext cx="0" cy="0"/>
          <a:chOff x="0" y="0"/>
          <a:chExt cx="0" cy="0"/>
        </a:xfrm>
      </p:grpSpPr>
      <p:sp>
        <p:nvSpPr>
          <p:cNvPr id="121" name="Google Shape;121;p16"/>
          <p:cNvSpPr txBox="1">
            <a:spLocks noGrp="1"/>
          </p:cNvSpPr>
          <p:nvPr>
            <p:ph type="title"/>
          </p:nvPr>
        </p:nvSpPr>
        <p:spPr>
          <a:xfrm>
            <a:off x="833437" y="227900"/>
            <a:ext cx="6480000" cy="717900"/>
          </a:xfrm>
          <a:prstGeom prst="rect">
            <a:avLst/>
          </a:prstGeom>
        </p:spPr>
        <p:txBody>
          <a:bodyPr spcFirstLastPara="1" wrap="square" lIns="0" tIns="0" rIns="0" bIns="0" anchor="t" anchorCtr="0">
            <a:noAutofit/>
          </a:bodyPr>
          <a:lstStyle/>
          <a:p>
            <a:r>
              <a:rPr lang="en-US" dirty="0"/>
              <a:t>Main  possible </a:t>
            </a:r>
            <a:r>
              <a:rPr lang="en-US" dirty="0">
                <a:solidFill>
                  <a:srgbClr val="92D050"/>
                </a:solidFill>
              </a:rPr>
              <a:t>Challenges</a:t>
            </a:r>
          </a:p>
        </p:txBody>
      </p:sp>
      <p:sp>
        <p:nvSpPr>
          <p:cNvPr id="122" name="Google Shape;122;p16"/>
          <p:cNvSpPr txBox="1"/>
          <p:nvPr/>
        </p:nvSpPr>
        <p:spPr>
          <a:xfrm>
            <a:off x="1294146" y="1063307"/>
            <a:ext cx="7849854" cy="492443"/>
          </a:xfrm>
          <a:prstGeom prst="rect">
            <a:avLst/>
          </a:prstGeom>
          <a:noFill/>
          <a:ln>
            <a:noFill/>
          </a:ln>
        </p:spPr>
        <p:txBody>
          <a:bodyPr spcFirstLastPara="1" wrap="square" lIns="0" tIns="0" rIns="0" bIns="0" anchor="t" anchorCtr="0">
            <a:spAutoFit/>
          </a:bodyPr>
          <a:lstStyle/>
          <a:p>
            <a:r>
              <a:rPr lang="en-US" sz="1600" dirty="0"/>
              <a:t>The dataset provided for the competition may have an </a:t>
            </a:r>
            <a:r>
              <a:rPr lang="en-US" sz="1600" dirty="0">
                <a:solidFill>
                  <a:srgbClr val="EC7614"/>
                </a:solidFill>
              </a:rPr>
              <a:t>imbalance </a:t>
            </a:r>
            <a:r>
              <a:rPr lang="en-US" sz="1600" dirty="0"/>
              <a:t>in the number of instances for each category, which can affect the performance of classifiers.</a:t>
            </a:r>
          </a:p>
        </p:txBody>
      </p:sp>
      <p:sp>
        <p:nvSpPr>
          <p:cNvPr id="124" name="Google Shape;124;p16"/>
          <p:cNvSpPr txBox="1"/>
          <p:nvPr/>
        </p:nvSpPr>
        <p:spPr>
          <a:xfrm>
            <a:off x="1252766" y="2406551"/>
            <a:ext cx="7312825" cy="689420"/>
          </a:xfrm>
          <a:prstGeom prst="rect">
            <a:avLst/>
          </a:prstGeom>
          <a:noFill/>
          <a:ln>
            <a:noFill/>
          </a:ln>
        </p:spPr>
        <p:txBody>
          <a:bodyPr spcFirstLastPara="1" wrap="square" lIns="0" tIns="0" rIns="0" bIns="0" anchor="t" anchorCtr="0">
            <a:spAutoFit/>
          </a:bodyPr>
          <a:lstStyle/>
          <a:p>
            <a:pPr lvl="0">
              <a:lnSpc>
                <a:spcPct val="140012"/>
              </a:lnSpc>
            </a:pPr>
            <a:r>
              <a:rPr lang="en-US" sz="1600" dirty="0"/>
              <a:t>The dataset may contain </a:t>
            </a:r>
            <a:r>
              <a:rPr lang="en-US" sz="1600" dirty="0">
                <a:solidFill>
                  <a:srgbClr val="EC7614"/>
                </a:solidFill>
              </a:rPr>
              <a:t>a large number of features</a:t>
            </a:r>
            <a:r>
              <a:rPr lang="en-US" sz="1600" dirty="0"/>
              <a:t> which can lead to difficulties like overfitting and poor performance of classifiers.</a:t>
            </a:r>
            <a:endParaRPr sz="700" dirty="0">
              <a:solidFill>
                <a:srgbClr val="EC7614"/>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4" name="Google Shape;124;p16"/>
          <p:cNvSpPr txBox="1"/>
          <p:nvPr/>
        </p:nvSpPr>
        <p:spPr>
          <a:xfrm>
            <a:off x="1292956" y="3796206"/>
            <a:ext cx="7554240" cy="689420"/>
          </a:xfrm>
          <a:prstGeom prst="rect">
            <a:avLst/>
          </a:prstGeom>
          <a:noFill/>
          <a:ln>
            <a:noFill/>
          </a:ln>
        </p:spPr>
        <p:txBody>
          <a:bodyPr spcFirstLastPara="1" wrap="square" lIns="0" tIns="0" rIns="0" bIns="0" anchor="t" anchorCtr="0">
            <a:spAutoFit/>
          </a:bodyPr>
          <a:lstStyle/>
          <a:p>
            <a:pPr lvl="0">
              <a:lnSpc>
                <a:spcPct val="140012"/>
              </a:lnSpc>
            </a:pPr>
            <a:r>
              <a:rPr lang="en-US" sz="1600" dirty="0"/>
              <a:t>The dataset provided for the competition is </a:t>
            </a:r>
            <a:r>
              <a:rPr lang="en-US" sz="1600" dirty="0">
                <a:solidFill>
                  <a:srgbClr val="EC7614"/>
                </a:solidFill>
              </a:rPr>
              <a:t>limited in size</a:t>
            </a:r>
            <a:r>
              <a:rPr lang="en-US" sz="1600" dirty="0"/>
              <a:t>, which can make it difficult to train and evaluate</a:t>
            </a:r>
            <a:endParaRPr sz="700" dirty="0">
              <a:solidFill>
                <a:srgbClr val="EC7614"/>
              </a:solidFill>
            </a:endParaRPr>
          </a:p>
        </p:txBody>
      </p:sp>
      <p:grpSp>
        <p:nvGrpSpPr>
          <p:cNvPr id="40" name="Google Shape;435;p26"/>
          <p:cNvGrpSpPr/>
          <p:nvPr/>
        </p:nvGrpSpPr>
        <p:grpSpPr>
          <a:xfrm>
            <a:off x="631772" y="1781639"/>
            <a:ext cx="421346" cy="427850"/>
            <a:chOff x="16062331" y="8061331"/>
            <a:chExt cx="1196969" cy="1196969"/>
          </a:xfrm>
        </p:grpSpPr>
        <p:sp>
          <p:nvSpPr>
            <p:cNvPr id="41" name="Google Shape;436;p26"/>
            <p:cNvSpPr/>
            <p:nvPr/>
          </p:nvSpPr>
          <p:spPr>
            <a:xfrm>
              <a:off x="16295102" y="8294109"/>
              <a:ext cx="731418" cy="731418"/>
            </a:xfrm>
            <a:custGeom>
              <a:avLst/>
              <a:gdLst/>
              <a:ahLst/>
              <a:cxnLst/>
              <a:rect l="l" t="t" r="r" b="b"/>
              <a:pathLst>
                <a:path w="731418" h="731418" extrusionOk="0">
                  <a:moveTo>
                    <a:pt x="365709" y="731419"/>
                  </a:moveTo>
                  <a:cubicBezTo>
                    <a:pt x="164054" y="731419"/>
                    <a:pt x="0" y="567365"/>
                    <a:pt x="0" y="365709"/>
                  </a:cubicBezTo>
                  <a:cubicBezTo>
                    <a:pt x="0" y="164054"/>
                    <a:pt x="164054" y="0"/>
                    <a:pt x="365709" y="0"/>
                  </a:cubicBezTo>
                  <a:cubicBezTo>
                    <a:pt x="567365" y="0"/>
                    <a:pt x="731419" y="164054"/>
                    <a:pt x="731419" y="365709"/>
                  </a:cubicBezTo>
                  <a:cubicBezTo>
                    <a:pt x="731419" y="567365"/>
                    <a:pt x="567365" y="731419"/>
                    <a:pt x="365709" y="731419"/>
                  </a:cubicBezTo>
                  <a:close/>
                  <a:moveTo>
                    <a:pt x="365709" y="28166"/>
                  </a:moveTo>
                  <a:cubicBezTo>
                    <a:pt x="179588" y="28166"/>
                    <a:pt x="28166" y="179588"/>
                    <a:pt x="28166" y="365709"/>
                  </a:cubicBezTo>
                  <a:cubicBezTo>
                    <a:pt x="28166" y="551831"/>
                    <a:pt x="179588" y="703252"/>
                    <a:pt x="365709" y="703252"/>
                  </a:cubicBezTo>
                  <a:cubicBezTo>
                    <a:pt x="551831" y="703252"/>
                    <a:pt x="703252" y="551831"/>
                    <a:pt x="703252" y="365709"/>
                  </a:cubicBezTo>
                  <a:cubicBezTo>
                    <a:pt x="703252" y="179588"/>
                    <a:pt x="551831" y="28166"/>
                    <a:pt x="365709" y="28166"/>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2" name="Google Shape;437;p26"/>
            <p:cNvSpPr/>
            <p:nvPr/>
          </p:nvSpPr>
          <p:spPr>
            <a:xfrm>
              <a:off x="16444772" y="8443774"/>
              <a:ext cx="432081" cy="432081"/>
            </a:xfrm>
            <a:custGeom>
              <a:avLst/>
              <a:gdLst/>
              <a:ahLst/>
              <a:cxnLst/>
              <a:rect l="l" t="t" r="r" b="b"/>
              <a:pathLst>
                <a:path w="432081" h="432081" extrusionOk="0">
                  <a:moveTo>
                    <a:pt x="432082" y="216041"/>
                  </a:moveTo>
                  <a:cubicBezTo>
                    <a:pt x="432082" y="335357"/>
                    <a:pt x="335357" y="432082"/>
                    <a:pt x="216041" y="432082"/>
                  </a:cubicBezTo>
                  <a:cubicBezTo>
                    <a:pt x="96725" y="432082"/>
                    <a:pt x="0" y="335357"/>
                    <a:pt x="0" y="216041"/>
                  </a:cubicBezTo>
                  <a:cubicBezTo>
                    <a:pt x="0" y="96725"/>
                    <a:pt x="96725" y="0"/>
                    <a:pt x="216041" y="0"/>
                  </a:cubicBezTo>
                  <a:cubicBezTo>
                    <a:pt x="335357" y="0"/>
                    <a:pt x="432082" y="96725"/>
                    <a:pt x="432082" y="216041"/>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3" name="Google Shape;438;p26"/>
            <p:cNvSpPr/>
            <p:nvPr/>
          </p:nvSpPr>
          <p:spPr>
            <a:xfrm>
              <a:off x="16062331" y="8061331"/>
              <a:ext cx="1196969" cy="1196969"/>
            </a:xfrm>
            <a:custGeom>
              <a:avLst/>
              <a:gdLst/>
              <a:ahLst/>
              <a:cxnLst/>
              <a:rect l="l" t="t" r="r" b="b"/>
              <a:pathLst>
                <a:path w="1196969" h="1196969" extrusionOk="0">
                  <a:moveTo>
                    <a:pt x="660226" y="1196969"/>
                  </a:moveTo>
                  <a:lnTo>
                    <a:pt x="536736" y="1196969"/>
                  </a:lnTo>
                  <a:cubicBezTo>
                    <a:pt x="529798" y="1196969"/>
                    <a:pt x="523898" y="1191915"/>
                    <a:pt x="522825" y="1185066"/>
                  </a:cubicBezTo>
                  <a:lnTo>
                    <a:pt x="503612" y="1062271"/>
                  </a:lnTo>
                  <a:cubicBezTo>
                    <a:pt x="444054" y="1050175"/>
                    <a:pt x="388306" y="1027084"/>
                    <a:pt x="337619" y="993519"/>
                  </a:cubicBezTo>
                  <a:lnTo>
                    <a:pt x="237207" y="1066761"/>
                  </a:lnTo>
                  <a:cubicBezTo>
                    <a:pt x="231596" y="1070853"/>
                    <a:pt x="223860" y="1070248"/>
                    <a:pt x="218950" y="1065338"/>
                  </a:cubicBezTo>
                  <a:lnTo>
                    <a:pt x="131631" y="978019"/>
                  </a:lnTo>
                  <a:cubicBezTo>
                    <a:pt x="126721" y="973116"/>
                    <a:pt x="126123" y="965366"/>
                    <a:pt x="130208" y="959762"/>
                  </a:cubicBezTo>
                  <a:lnTo>
                    <a:pt x="203450" y="859350"/>
                  </a:lnTo>
                  <a:cubicBezTo>
                    <a:pt x="169885" y="808663"/>
                    <a:pt x="146794" y="752915"/>
                    <a:pt x="134698" y="693357"/>
                  </a:cubicBezTo>
                  <a:lnTo>
                    <a:pt x="11903" y="674144"/>
                  </a:lnTo>
                  <a:cubicBezTo>
                    <a:pt x="5054" y="673071"/>
                    <a:pt x="0" y="667171"/>
                    <a:pt x="0" y="660233"/>
                  </a:cubicBezTo>
                  <a:lnTo>
                    <a:pt x="0" y="536736"/>
                  </a:lnTo>
                  <a:cubicBezTo>
                    <a:pt x="0" y="529798"/>
                    <a:pt x="5054" y="523898"/>
                    <a:pt x="11903" y="522825"/>
                  </a:cubicBezTo>
                  <a:lnTo>
                    <a:pt x="134698" y="503612"/>
                  </a:lnTo>
                  <a:cubicBezTo>
                    <a:pt x="146794" y="444054"/>
                    <a:pt x="169879" y="388306"/>
                    <a:pt x="203450" y="337619"/>
                  </a:cubicBezTo>
                  <a:lnTo>
                    <a:pt x="130208" y="237214"/>
                  </a:lnTo>
                  <a:cubicBezTo>
                    <a:pt x="126123" y="231610"/>
                    <a:pt x="126721" y="223860"/>
                    <a:pt x="131631" y="218957"/>
                  </a:cubicBezTo>
                  <a:lnTo>
                    <a:pt x="218950" y="131631"/>
                  </a:lnTo>
                  <a:cubicBezTo>
                    <a:pt x="223846" y="126721"/>
                    <a:pt x="231596" y="126116"/>
                    <a:pt x="237207" y="130208"/>
                  </a:cubicBezTo>
                  <a:lnTo>
                    <a:pt x="337619" y="203450"/>
                  </a:lnTo>
                  <a:cubicBezTo>
                    <a:pt x="388306" y="169885"/>
                    <a:pt x="444054" y="146794"/>
                    <a:pt x="503605" y="134698"/>
                  </a:cubicBezTo>
                  <a:lnTo>
                    <a:pt x="522825" y="11903"/>
                  </a:lnTo>
                  <a:cubicBezTo>
                    <a:pt x="523898" y="5054"/>
                    <a:pt x="529798" y="0"/>
                    <a:pt x="536736" y="0"/>
                  </a:cubicBezTo>
                  <a:lnTo>
                    <a:pt x="660226" y="0"/>
                  </a:lnTo>
                  <a:cubicBezTo>
                    <a:pt x="667164" y="0"/>
                    <a:pt x="673064" y="5054"/>
                    <a:pt x="674137" y="11903"/>
                  </a:cubicBezTo>
                  <a:lnTo>
                    <a:pt x="693357" y="134698"/>
                  </a:lnTo>
                  <a:cubicBezTo>
                    <a:pt x="752915" y="146794"/>
                    <a:pt x="808663" y="169885"/>
                    <a:pt x="859344" y="203450"/>
                  </a:cubicBezTo>
                  <a:lnTo>
                    <a:pt x="959755" y="130208"/>
                  </a:lnTo>
                  <a:cubicBezTo>
                    <a:pt x="965366" y="126116"/>
                    <a:pt x="973109" y="126721"/>
                    <a:pt x="978012" y="131631"/>
                  </a:cubicBezTo>
                  <a:lnTo>
                    <a:pt x="1065338" y="218957"/>
                  </a:lnTo>
                  <a:cubicBezTo>
                    <a:pt x="1070248" y="223860"/>
                    <a:pt x="1070846" y="231610"/>
                    <a:pt x="1066761" y="237214"/>
                  </a:cubicBezTo>
                  <a:lnTo>
                    <a:pt x="993519" y="337619"/>
                  </a:lnTo>
                  <a:cubicBezTo>
                    <a:pt x="1027090" y="388320"/>
                    <a:pt x="1050182" y="444075"/>
                    <a:pt x="1062264" y="503612"/>
                  </a:cubicBezTo>
                  <a:lnTo>
                    <a:pt x="1185066" y="522825"/>
                  </a:lnTo>
                  <a:cubicBezTo>
                    <a:pt x="1191915" y="523898"/>
                    <a:pt x="1196969" y="529798"/>
                    <a:pt x="1196969" y="536736"/>
                  </a:cubicBezTo>
                  <a:lnTo>
                    <a:pt x="1196969" y="660233"/>
                  </a:lnTo>
                  <a:cubicBezTo>
                    <a:pt x="1196969" y="667171"/>
                    <a:pt x="1191915" y="673071"/>
                    <a:pt x="1185066" y="674144"/>
                  </a:cubicBezTo>
                  <a:lnTo>
                    <a:pt x="1062264" y="693357"/>
                  </a:lnTo>
                  <a:cubicBezTo>
                    <a:pt x="1050182" y="752894"/>
                    <a:pt x="1027090" y="808649"/>
                    <a:pt x="993519" y="859350"/>
                  </a:cubicBezTo>
                  <a:lnTo>
                    <a:pt x="1066761" y="959762"/>
                  </a:lnTo>
                  <a:cubicBezTo>
                    <a:pt x="1070846" y="965366"/>
                    <a:pt x="1070248" y="973116"/>
                    <a:pt x="1065338" y="978019"/>
                  </a:cubicBezTo>
                  <a:lnTo>
                    <a:pt x="978012" y="1065338"/>
                  </a:lnTo>
                  <a:cubicBezTo>
                    <a:pt x="973109" y="1070248"/>
                    <a:pt x="965366" y="1070853"/>
                    <a:pt x="959755" y="1066761"/>
                  </a:cubicBezTo>
                  <a:lnTo>
                    <a:pt x="859344" y="993519"/>
                  </a:lnTo>
                  <a:cubicBezTo>
                    <a:pt x="808663" y="1027084"/>
                    <a:pt x="752915" y="1050175"/>
                    <a:pt x="693357" y="1062271"/>
                  </a:cubicBezTo>
                  <a:lnTo>
                    <a:pt x="674137" y="1185066"/>
                  </a:lnTo>
                  <a:cubicBezTo>
                    <a:pt x="673064" y="1191915"/>
                    <a:pt x="667164" y="1196969"/>
                    <a:pt x="660226" y="1196969"/>
                  </a:cubicBezTo>
                  <a:close/>
                  <a:moveTo>
                    <a:pt x="548791" y="1168803"/>
                  </a:moveTo>
                  <a:lnTo>
                    <a:pt x="648178" y="1168803"/>
                  </a:lnTo>
                  <a:lnTo>
                    <a:pt x="667061" y="1048133"/>
                  </a:lnTo>
                  <a:cubicBezTo>
                    <a:pt x="667983" y="1042212"/>
                    <a:pt x="672562" y="1037529"/>
                    <a:pt x="678455" y="1036456"/>
                  </a:cubicBezTo>
                  <a:cubicBezTo>
                    <a:pt x="741053" y="1025096"/>
                    <a:pt x="799318" y="1000966"/>
                    <a:pt x="851628" y="964727"/>
                  </a:cubicBezTo>
                  <a:cubicBezTo>
                    <a:pt x="856559" y="961316"/>
                    <a:pt x="863105" y="961392"/>
                    <a:pt x="867946" y="964926"/>
                  </a:cubicBezTo>
                  <a:lnTo>
                    <a:pt x="966618" y="1036903"/>
                  </a:lnTo>
                  <a:lnTo>
                    <a:pt x="1036903" y="966625"/>
                  </a:lnTo>
                  <a:lnTo>
                    <a:pt x="964926" y="867953"/>
                  </a:lnTo>
                  <a:cubicBezTo>
                    <a:pt x="961399" y="863112"/>
                    <a:pt x="961316" y="856565"/>
                    <a:pt x="964727" y="851635"/>
                  </a:cubicBezTo>
                  <a:cubicBezTo>
                    <a:pt x="1000973" y="799297"/>
                    <a:pt x="1025103" y="741032"/>
                    <a:pt x="1036449" y="678462"/>
                  </a:cubicBezTo>
                  <a:cubicBezTo>
                    <a:pt x="1037515" y="672562"/>
                    <a:pt x="1042205" y="667983"/>
                    <a:pt x="1048126" y="667061"/>
                  </a:cubicBezTo>
                  <a:lnTo>
                    <a:pt x="1168803" y="648178"/>
                  </a:lnTo>
                  <a:lnTo>
                    <a:pt x="1168803" y="548791"/>
                  </a:lnTo>
                  <a:lnTo>
                    <a:pt x="1048126" y="529908"/>
                  </a:lnTo>
                  <a:cubicBezTo>
                    <a:pt x="1042205" y="528987"/>
                    <a:pt x="1037515" y="524407"/>
                    <a:pt x="1036449" y="518507"/>
                  </a:cubicBezTo>
                  <a:cubicBezTo>
                    <a:pt x="1025103" y="455937"/>
                    <a:pt x="1000973" y="397672"/>
                    <a:pt x="964727" y="345334"/>
                  </a:cubicBezTo>
                  <a:cubicBezTo>
                    <a:pt x="961316" y="340404"/>
                    <a:pt x="961399" y="333857"/>
                    <a:pt x="964926" y="329016"/>
                  </a:cubicBezTo>
                  <a:lnTo>
                    <a:pt x="1036903" y="230351"/>
                  </a:lnTo>
                  <a:lnTo>
                    <a:pt x="966618" y="160066"/>
                  </a:lnTo>
                  <a:lnTo>
                    <a:pt x="867946" y="232043"/>
                  </a:lnTo>
                  <a:cubicBezTo>
                    <a:pt x="863105" y="235570"/>
                    <a:pt x="856559" y="235653"/>
                    <a:pt x="851628" y="232242"/>
                  </a:cubicBezTo>
                  <a:cubicBezTo>
                    <a:pt x="799318" y="196003"/>
                    <a:pt x="741053" y="171873"/>
                    <a:pt x="678455" y="160513"/>
                  </a:cubicBezTo>
                  <a:cubicBezTo>
                    <a:pt x="672562" y="159440"/>
                    <a:pt x="667983" y="154757"/>
                    <a:pt x="667061" y="148836"/>
                  </a:cubicBezTo>
                  <a:lnTo>
                    <a:pt x="648178" y="28166"/>
                  </a:lnTo>
                  <a:lnTo>
                    <a:pt x="548784" y="28166"/>
                  </a:lnTo>
                  <a:lnTo>
                    <a:pt x="529901" y="148836"/>
                  </a:lnTo>
                  <a:cubicBezTo>
                    <a:pt x="528980" y="154757"/>
                    <a:pt x="524400" y="159440"/>
                    <a:pt x="518507" y="160513"/>
                  </a:cubicBezTo>
                  <a:cubicBezTo>
                    <a:pt x="455916" y="171873"/>
                    <a:pt x="397651" y="196003"/>
                    <a:pt x="345334" y="232242"/>
                  </a:cubicBezTo>
                  <a:cubicBezTo>
                    <a:pt x="340411" y="235653"/>
                    <a:pt x="333857" y="235570"/>
                    <a:pt x="329016" y="232043"/>
                  </a:cubicBezTo>
                  <a:lnTo>
                    <a:pt x="230344" y="160066"/>
                  </a:lnTo>
                  <a:lnTo>
                    <a:pt x="160066" y="230351"/>
                  </a:lnTo>
                  <a:lnTo>
                    <a:pt x="232043" y="329016"/>
                  </a:lnTo>
                  <a:cubicBezTo>
                    <a:pt x="235570" y="333857"/>
                    <a:pt x="235653" y="340404"/>
                    <a:pt x="232242" y="345334"/>
                  </a:cubicBezTo>
                  <a:cubicBezTo>
                    <a:pt x="196003" y="397658"/>
                    <a:pt x="171873" y="455923"/>
                    <a:pt x="160513" y="518514"/>
                  </a:cubicBezTo>
                  <a:cubicBezTo>
                    <a:pt x="159440" y="524407"/>
                    <a:pt x="154757" y="528987"/>
                    <a:pt x="148836" y="529908"/>
                  </a:cubicBezTo>
                  <a:lnTo>
                    <a:pt x="28166" y="548791"/>
                  </a:lnTo>
                  <a:lnTo>
                    <a:pt x="28166" y="648178"/>
                  </a:lnTo>
                  <a:lnTo>
                    <a:pt x="148836" y="667061"/>
                  </a:lnTo>
                  <a:cubicBezTo>
                    <a:pt x="154757" y="667983"/>
                    <a:pt x="159440" y="672562"/>
                    <a:pt x="160513" y="678455"/>
                  </a:cubicBezTo>
                  <a:cubicBezTo>
                    <a:pt x="171873" y="741046"/>
                    <a:pt x="196003" y="799311"/>
                    <a:pt x="232242" y="851635"/>
                  </a:cubicBezTo>
                  <a:cubicBezTo>
                    <a:pt x="235653" y="856559"/>
                    <a:pt x="235570" y="863112"/>
                    <a:pt x="232043" y="867953"/>
                  </a:cubicBezTo>
                  <a:lnTo>
                    <a:pt x="160066" y="966625"/>
                  </a:lnTo>
                  <a:lnTo>
                    <a:pt x="230344" y="1036903"/>
                  </a:lnTo>
                  <a:lnTo>
                    <a:pt x="329016" y="964926"/>
                  </a:lnTo>
                  <a:cubicBezTo>
                    <a:pt x="333857" y="961392"/>
                    <a:pt x="340411" y="961316"/>
                    <a:pt x="345334" y="964727"/>
                  </a:cubicBezTo>
                  <a:cubicBezTo>
                    <a:pt x="397658" y="1000966"/>
                    <a:pt x="455923" y="1025096"/>
                    <a:pt x="518514" y="1036456"/>
                  </a:cubicBezTo>
                  <a:cubicBezTo>
                    <a:pt x="524407" y="1037529"/>
                    <a:pt x="528987" y="1042212"/>
                    <a:pt x="529908" y="1048133"/>
                  </a:cubicBezTo>
                  <a:lnTo>
                    <a:pt x="548791" y="1168803"/>
                  </a:lnTo>
                  <a:close/>
                  <a:moveTo>
                    <a:pt x="1182886" y="660233"/>
                  </a:moveTo>
                  <a:lnTo>
                    <a:pt x="1183023" y="660233"/>
                  </a:lnTo>
                  <a:lnTo>
                    <a:pt x="1182886" y="66023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grpSp>
        <p:nvGrpSpPr>
          <p:cNvPr id="48" name="Google Shape;435;p26"/>
          <p:cNvGrpSpPr/>
          <p:nvPr/>
        </p:nvGrpSpPr>
        <p:grpSpPr>
          <a:xfrm>
            <a:off x="599082" y="3212002"/>
            <a:ext cx="421346" cy="427850"/>
            <a:chOff x="16062331" y="8061331"/>
            <a:chExt cx="1196969" cy="1196969"/>
          </a:xfrm>
        </p:grpSpPr>
        <p:sp>
          <p:nvSpPr>
            <p:cNvPr id="49" name="Google Shape;436;p26"/>
            <p:cNvSpPr/>
            <p:nvPr/>
          </p:nvSpPr>
          <p:spPr>
            <a:xfrm>
              <a:off x="16295102" y="8294109"/>
              <a:ext cx="731418" cy="731418"/>
            </a:xfrm>
            <a:custGeom>
              <a:avLst/>
              <a:gdLst/>
              <a:ahLst/>
              <a:cxnLst/>
              <a:rect l="l" t="t" r="r" b="b"/>
              <a:pathLst>
                <a:path w="731418" h="731418" extrusionOk="0">
                  <a:moveTo>
                    <a:pt x="365709" y="731419"/>
                  </a:moveTo>
                  <a:cubicBezTo>
                    <a:pt x="164054" y="731419"/>
                    <a:pt x="0" y="567365"/>
                    <a:pt x="0" y="365709"/>
                  </a:cubicBezTo>
                  <a:cubicBezTo>
                    <a:pt x="0" y="164054"/>
                    <a:pt x="164054" y="0"/>
                    <a:pt x="365709" y="0"/>
                  </a:cubicBezTo>
                  <a:cubicBezTo>
                    <a:pt x="567365" y="0"/>
                    <a:pt x="731419" y="164054"/>
                    <a:pt x="731419" y="365709"/>
                  </a:cubicBezTo>
                  <a:cubicBezTo>
                    <a:pt x="731419" y="567365"/>
                    <a:pt x="567365" y="731419"/>
                    <a:pt x="365709" y="731419"/>
                  </a:cubicBezTo>
                  <a:close/>
                  <a:moveTo>
                    <a:pt x="365709" y="28166"/>
                  </a:moveTo>
                  <a:cubicBezTo>
                    <a:pt x="179588" y="28166"/>
                    <a:pt x="28166" y="179588"/>
                    <a:pt x="28166" y="365709"/>
                  </a:cubicBezTo>
                  <a:cubicBezTo>
                    <a:pt x="28166" y="551831"/>
                    <a:pt x="179588" y="703252"/>
                    <a:pt x="365709" y="703252"/>
                  </a:cubicBezTo>
                  <a:cubicBezTo>
                    <a:pt x="551831" y="703252"/>
                    <a:pt x="703252" y="551831"/>
                    <a:pt x="703252" y="365709"/>
                  </a:cubicBezTo>
                  <a:cubicBezTo>
                    <a:pt x="703252" y="179588"/>
                    <a:pt x="551831" y="28166"/>
                    <a:pt x="365709" y="28166"/>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 name="Google Shape;437;p26"/>
            <p:cNvSpPr/>
            <p:nvPr/>
          </p:nvSpPr>
          <p:spPr>
            <a:xfrm>
              <a:off x="16444772" y="8443774"/>
              <a:ext cx="432081" cy="432081"/>
            </a:xfrm>
            <a:custGeom>
              <a:avLst/>
              <a:gdLst/>
              <a:ahLst/>
              <a:cxnLst/>
              <a:rect l="l" t="t" r="r" b="b"/>
              <a:pathLst>
                <a:path w="432081" h="432081" extrusionOk="0">
                  <a:moveTo>
                    <a:pt x="432082" y="216041"/>
                  </a:moveTo>
                  <a:cubicBezTo>
                    <a:pt x="432082" y="335357"/>
                    <a:pt x="335357" y="432082"/>
                    <a:pt x="216041" y="432082"/>
                  </a:cubicBezTo>
                  <a:cubicBezTo>
                    <a:pt x="96725" y="432082"/>
                    <a:pt x="0" y="335357"/>
                    <a:pt x="0" y="216041"/>
                  </a:cubicBezTo>
                  <a:cubicBezTo>
                    <a:pt x="0" y="96725"/>
                    <a:pt x="96725" y="0"/>
                    <a:pt x="216041" y="0"/>
                  </a:cubicBezTo>
                  <a:cubicBezTo>
                    <a:pt x="335357" y="0"/>
                    <a:pt x="432082" y="96725"/>
                    <a:pt x="432082" y="216041"/>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1" name="Google Shape;438;p26"/>
            <p:cNvSpPr/>
            <p:nvPr/>
          </p:nvSpPr>
          <p:spPr>
            <a:xfrm>
              <a:off x="16062331" y="8061331"/>
              <a:ext cx="1196969" cy="1196969"/>
            </a:xfrm>
            <a:custGeom>
              <a:avLst/>
              <a:gdLst/>
              <a:ahLst/>
              <a:cxnLst/>
              <a:rect l="l" t="t" r="r" b="b"/>
              <a:pathLst>
                <a:path w="1196969" h="1196969" extrusionOk="0">
                  <a:moveTo>
                    <a:pt x="660226" y="1196969"/>
                  </a:moveTo>
                  <a:lnTo>
                    <a:pt x="536736" y="1196969"/>
                  </a:lnTo>
                  <a:cubicBezTo>
                    <a:pt x="529798" y="1196969"/>
                    <a:pt x="523898" y="1191915"/>
                    <a:pt x="522825" y="1185066"/>
                  </a:cubicBezTo>
                  <a:lnTo>
                    <a:pt x="503612" y="1062271"/>
                  </a:lnTo>
                  <a:cubicBezTo>
                    <a:pt x="444054" y="1050175"/>
                    <a:pt x="388306" y="1027084"/>
                    <a:pt x="337619" y="993519"/>
                  </a:cubicBezTo>
                  <a:lnTo>
                    <a:pt x="237207" y="1066761"/>
                  </a:lnTo>
                  <a:cubicBezTo>
                    <a:pt x="231596" y="1070853"/>
                    <a:pt x="223860" y="1070248"/>
                    <a:pt x="218950" y="1065338"/>
                  </a:cubicBezTo>
                  <a:lnTo>
                    <a:pt x="131631" y="978019"/>
                  </a:lnTo>
                  <a:cubicBezTo>
                    <a:pt x="126721" y="973116"/>
                    <a:pt x="126123" y="965366"/>
                    <a:pt x="130208" y="959762"/>
                  </a:cubicBezTo>
                  <a:lnTo>
                    <a:pt x="203450" y="859350"/>
                  </a:lnTo>
                  <a:cubicBezTo>
                    <a:pt x="169885" y="808663"/>
                    <a:pt x="146794" y="752915"/>
                    <a:pt x="134698" y="693357"/>
                  </a:cubicBezTo>
                  <a:lnTo>
                    <a:pt x="11903" y="674144"/>
                  </a:lnTo>
                  <a:cubicBezTo>
                    <a:pt x="5054" y="673071"/>
                    <a:pt x="0" y="667171"/>
                    <a:pt x="0" y="660233"/>
                  </a:cubicBezTo>
                  <a:lnTo>
                    <a:pt x="0" y="536736"/>
                  </a:lnTo>
                  <a:cubicBezTo>
                    <a:pt x="0" y="529798"/>
                    <a:pt x="5054" y="523898"/>
                    <a:pt x="11903" y="522825"/>
                  </a:cubicBezTo>
                  <a:lnTo>
                    <a:pt x="134698" y="503612"/>
                  </a:lnTo>
                  <a:cubicBezTo>
                    <a:pt x="146794" y="444054"/>
                    <a:pt x="169879" y="388306"/>
                    <a:pt x="203450" y="337619"/>
                  </a:cubicBezTo>
                  <a:lnTo>
                    <a:pt x="130208" y="237214"/>
                  </a:lnTo>
                  <a:cubicBezTo>
                    <a:pt x="126123" y="231610"/>
                    <a:pt x="126721" y="223860"/>
                    <a:pt x="131631" y="218957"/>
                  </a:cubicBezTo>
                  <a:lnTo>
                    <a:pt x="218950" y="131631"/>
                  </a:lnTo>
                  <a:cubicBezTo>
                    <a:pt x="223846" y="126721"/>
                    <a:pt x="231596" y="126116"/>
                    <a:pt x="237207" y="130208"/>
                  </a:cubicBezTo>
                  <a:lnTo>
                    <a:pt x="337619" y="203450"/>
                  </a:lnTo>
                  <a:cubicBezTo>
                    <a:pt x="388306" y="169885"/>
                    <a:pt x="444054" y="146794"/>
                    <a:pt x="503605" y="134698"/>
                  </a:cubicBezTo>
                  <a:lnTo>
                    <a:pt x="522825" y="11903"/>
                  </a:lnTo>
                  <a:cubicBezTo>
                    <a:pt x="523898" y="5054"/>
                    <a:pt x="529798" y="0"/>
                    <a:pt x="536736" y="0"/>
                  </a:cubicBezTo>
                  <a:lnTo>
                    <a:pt x="660226" y="0"/>
                  </a:lnTo>
                  <a:cubicBezTo>
                    <a:pt x="667164" y="0"/>
                    <a:pt x="673064" y="5054"/>
                    <a:pt x="674137" y="11903"/>
                  </a:cubicBezTo>
                  <a:lnTo>
                    <a:pt x="693357" y="134698"/>
                  </a:lnTo>
                  <a:cubicBezTo>
                    <a:pt x="752915" y="146794"/>
                    <a:pt x="808663" y="169885"/>
                    <a:pt x="859344" y="203450"/>
                  </a:cubicBezTo>
                  <a:lnTo>
                    <a:pt x="959755" y="130208"/>
                  </a:lnTo>
                  <a:cubicBezTo>
                    <a:pt x="965366" y="126116"/>
                    <a:pt x="973109" y="126721"/>
                    <a:pt x="978012" y="131631"/>
                  </a:cubicBezTo>
                  <a:lnTo>
                    <a:pt x="1065338" y="218957"/>
                  </a:lnTo>
                  <a:cubicBezTo>
                    <a:pt x="1070248" y="223860"/>
                    <a:pt x="1070846" y="231610"/>
                    <a:pt x="1066761" y="237214"/>
                  </a:cubicBezTo>
                  <a:lnTo>
                    <a:pt x="993519" y="337619"/>
                  </a:lnTo>
                  <a:cubicBezTo>
                    <a:pt x="1027090" y="388320"/>
                    <a:pt x="1050182" y="444075"/>
                    <a:pt x="1062264" y="503612"/>
                  </a:cubicBezTo>
                  <a:lnTo>
                    <a:pt x="1185066" y="522825"/>
                  </a:lnTo>
                  <a:cubicBezTo>
                    <a:pt x="1191915" y="523898"/>
                    <a:pt x="1196969" y="529798"/>
                    <a:pt x="1196969" y="536736"/>
                  </a:cubicBezTo>
                  <a:lnTo>
                    <a:pt x="1196969" y="660233"/>
                  </a:lnTo>
                  <a:cubicBezTo>
                    <a:pt x="1196969" y="667171"/>
                    <a:pt x="1191915" y="673071"/>
                    <a:pt x="1185066" y="674144"/>
                  </a:cubicBezTo>
                  <a:lnTo>
                    <a:pt x="1062264" y="693357"/>
                  </a:lnTo>
                  <a:cubicBezTo>
                    <a:pt x="1050182" y="752894"/>
                    <a:pt x="1027090" y="808649"/>
                    <a:pt x="993519" y="859350"/>
                  </a:cubicBezTo>
                  <a:lnTo>
                    <a:pt x="1066761" y="959762"/>
                  </a:lnTo>
                  <a:cubicBezTo>
                    <a:pt x="1070846" y="965366"/>
                    <a:pt x="1070248" y="973116"/>
                    <a:pt x="1065338" y="978019"/>
                  </a:cubicBezTo>
                  <a:lnTo>
                    <a:pt x="978012" y="1065338"/>
                  </a:lnTo>
                  <a:cubicBezTo>
                    <a:pt x="973109" y="1070248"/>
                    <a:pt x="965366" y="1070853"/>
                    <a:pt x="959755" y="1066761"/>
                  </a:cubicBezTo>
                  <a:lnTo>
                    <a:pt x="859344" y="993519"/>
                  </a:lnTo>
                  <a:cubicBezTo>
                    <a:pt x="808663" y="1027084"/>
                    <a:pt x="752915" y="1050175"/>
                    <a:pt x="693357" y="1062271"/>
                  </a:cubicBezTo>
                  <a:lnTo>
                    <a:pt x="674137" y="1185066"/>
                  </a:lnTo>
                  <a:cubicBezTo>
                    <a:pt x="673064" y="1191915"/>
                    <a:pt x="667164" y="1196969"/>
                    <a:pt x="660226" y="1196969"/>
                  </a:cubicBezTo>
                  <a:close/>
                  <a:moveTo>
                    <a:pt x="548791" y="1168803"/>
                  </a:moveTo>
                  <a:lnTo>
                    <a:pt x="648178" y="1168803"/>
                  </a:lnTo>
                  <a:lnTo>
                    <a:pt x="667061" y="1048133"/>
                  </a:lnTo>
                  <a:cubicBezTo>
                    <a:pt x="667983" y="1042212"/>
                    <a:pt x="672562" y="1037529"/>
                    <a:pt x="678455" y="1036456"/>
                  </a:cubicBezTo>
                  <a:cubicBezTo>
                    <a:pt x="741053" y="1025096"/>
                    <a:pt x="799318" y="1000966"/>
                    <a:pt x="851628" y="964727"/>
                  </a:cubicBezTo>
                  <a:cubicBezTo>
                    <a:pt x="856559" y="961316"/>
                    <a:pt x="863105" y="961392"/>
                    <a:pt x="867946" y="964926"/>
                  </a:cubicBezTo>
                  <a:lnTo>
                    <a:pt x="966618" y="1036903"/>
                  </a:lnTo>
                  <a:lnTo>
                    <a:pt x="1036903" y="966625"/>
                  </a:lnTo>
                  <a:lnTo>
                    <a:pt x="964926" y="867953"/>
                  </a:lnTo>
                  <a:cubicBezTo>
                    <a:pt x="961399" y="863112"/>
                    <a:pt x="961316" y="856565"/>
                    <a:pt x="964727" y="851635"/>
                  </a:cubicBezTo>
                  <a:cubicBezTo>
                    <a:pt x="1000973" y="799297"/>
                    <a:pt x="1025103" y="741032"/>
                    <a:pt x="1036449" y="678462"/>
                  </a:cubicBezTo>
                  <a:cubicBezTo>
                    <a:pt x="1037515" y="672562"/>
                    <a:pt x="1042205" y="667983"/>
                    <a:pt x="1048126" y="667061"/>
                  </a:cubicBezTo>
                  <a:lnTo>
                    <a:pt x="1168803" y="648178"/>
                  </a:lnTo>
                  <a:lnTo>
                    <a:pt x="1168803" y="548791"/>
                  </a:lnTo>
                  <a:lnTo>
                    <a:pt x="1048126" y="529908"/>
                  </a:lnTo>
                  <a:cubicBezTo>
                    <a:pt x="1042205" y="528987"/>
                    <a:pt x="1037515" y="524407"/>
                    <a:pt x="1036449" y="518507"/>
                  </a:cubicBezTo>
                  <a:cubicBezTo>
                    <a:pt x="1025103" y="455937"/>
                    <a:pt x="1000973" y="397672"/>
                    <a:pt x="964727" y="345334"/>
                  </a:cubicBezTo>
                  <a:cubicBezTo>
                    <a:pt x="961316" y="340404"/>
                    <a:pt x="961399" y="333857"/>
                    <a:pt x="964926" y="329016"/>
                  </a:cubicBezTo>
                  <a:lnTo>
                    <a:pt x="1036903" y="230351"/>
                  </a:lnTo>
                  <a:lnTo>
                    <a:pt x="966618" y="160066"/>
                  </a:lnTo>
                  <a:lnTo>
                    <a:pt x="867946" y="232043"/>
                  </a:lnTo>
                  <a:cubicBezTo>
                    <a:pt x="863105" y="235570"/>
                    <a:pt x="856559" y="235653"/>
                    <a:pt x="851628" y="232242"/>
                  </a:cubicBezTo>
                  <a:cubicBezTo>
                    <a:pt x="799318" y="196003"/>
                    <a:pt x="741053" y="171873"/>
                    <a:pt x="678455" y="160513"/>
                  </a:cubicBezTo>
                  <a:cubicBezTo>
                    <a:pt x="672562" y="159440"/>
                    <a:pt x="667983" y="154757"/>
                    <a:pt x="667061" y="148836"/>
                  </a:cubicBezTo>
                  <a:lnTo>
                    <a:pt x="648178" y="28166"/>
                  </a:lnTo>
                  <a:lnTo>
                    <a:pt x="548784" y="28166"/>
                  </a:lnTo>
                  <a:lnTo>
                    <a:pt x="529901" y="148836"/>
                  </a:lnTo>
                  <a:cubicBezTo>
                    <a:pt x="528980" y="154757"/>
                    <a:pt x="524400" y="159440"/>
                    <a:pt x="518507" y="160513"/>
                  </a:cubicBezTo>
                  <a:cubicBezTo>
                    <a:pt x="455916" y="171873"/>
                    <a:pt x="397651" y="196003"/>
                    <a:pt x="345334" y="232242"/>
                  </a:cubicBezTo>
                  <a:cubicBezTo>
                    <a:pt x="340411" y="235653"/>
                    <a:pt x="333857" y="235570"/>
                    <a:pt x="329016" y="232043"/>
                  </a:cubicBezTo>
                  <a:lnTo>
                    <a:pt x="230344" y="160066"/>
                  </a:lnTo>
                  <a:lnTo>
                    <a:pt x="160066" y="230351"/>
                  </a:lnTo>
                  <a:lnTo>
                    <a:pt x="232043" y="329016"/>
                  </a:lnTo>
                  <a:cubicBezTo>
                    <a:pt x="235570" y="333857"/>
                    <a:pt x="235653" y="340404"/>
                    <a:pt x="232242" y="345334"/>
                  </a:cubicBezTo>
                  <a:cubicBezTo>
                    <a:pt x="196003" y="397658"/>
                    <a:pt x="171873" y="455923"/>
                    <a:pt x="160513" y="518514"/>
                  </a:cubicBezTo>
                  <a:cubicBezTo>
                    <a:pt x="159440" y="524407"/>
                    <a:pt x="154757" y="528987"/>
                    <a:pt x="148836" y="529908"/>
                  </a:cubicBezTo>
                  <a:lnTo>
                    <a:pt x="28166" y="548791"/>
                  </a:lnTo>
                  <a:lnTo>
                    <a:pt x="28166" y="648178"/>
                  </a:lnTo>
                  <a:lnTo>
                    <a:pt x="148836" y="667061"/>
                  </a:lnTo>
                  <a:cubicBezTo>
                    <a:pt x="154757" y="667983"/>
                    <a:pt x="159440" y="672562"/>
                    <a:pt x="160513" y="678455"/>
                  </a:cubicBezTo>
                  <a:cubicBezTo>
                    <a:pt x="171873" y="741046"/>
                    <a:pt x="196003" y="799311"/>
                    <a:pt x="232242" y="851635"/>
                  </a:cubicBezTo>
                  <a:cubicBezTo>
                    <a:pt x="235653" y="856559"/>
                    <a:pt x="235570" y="863112"/>
                    <a:pt x="232043" y="867953"/>
                  </a:cubicBezTo>
                  <a:lnTo>
                    <a:pt x="160066" y="966625"/>
                  </a:lnTo>
                  <a:lnTo>
                    <a:pt x="230344" y="1036903"/>
                  </a:lnTo>
                  <a:lnTo>
                    <a:pt x="329016" y="964926"/>
                  </a:lnTo>
                  <a:cubicBezTo>
                    <a:pt x="333857" y="961392"/>
                    <a:pt x="340411" y="961316"/>
                    <a:pt x="345334" y="964727"/>
                  </a:cubicBezTo>
                  <a:cubicBezTo>
                    <a:pt x="397658" y="1000966"/>
                    <a:pt x="455923" y="1025096"/>
                    <a:pt x="518514" y="1036456"/>
                  </a:cubicBezTo>
                  <a:cubicBezTo>
                    <a:pt x="524407" y="1037529"/>
                    <a:pt x="528987" y="1042212"/>
                    <a:pt x="529908" y="1048133"/>
                  </a:cubicBezTo>
                  <a:lnTo>
                    <a:pt x="548791" y="1168803"/>
                  </a:lnTo>
                  <a:close/>
                  <a:moveTo>
                    <a:pt x="1182886" y="660233"/>
                  </a:moveTo>
                  <a:lnTo>
                    <a:pt x="1183023" y="660233"/>
                  </a:lnTo>
                  <a:lnTo>
                    <a:pt x="1182886" y="66023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66" name="Google Shape;124;p16"/>
          <p:cNvSpPr txBox="1"/>
          <p:nvPr/>
        </p:nvSpPr>
        <p:spPr>
          <a:xfrm>
            <a:off x="1292956" y="1694135"/>
            <a:ext cx="7859149" cy="689420"/>
          </a:xfrm>
          <a:prstGeom prst="rect">
            <a:avLst/>
          </a:prstGeom>
          <a:noFill/>
          <a:ln>
            <a:noFill/>
          </a:ln>
        </p:spPr>
        <p:txBody>
          <a:bodyPr spcFirstLastPara="1" wrap="square" lIns="0" tIns="0" rIns="0" bIns="0" anchor="t" anchorCtr="0">
            <a:spAutoFit/>
          </a:bodyPr>
          <a:lstStyle/>
          <a:p>
            <a:pPr lvl="0">
              <a:lnSpc>
                <a:spcPct val="140012"/>
              </a:lnSpc>
            </a:pPr>
            <a:r>
              <a:rPr lang="en-US" sz="1600" dirty="0">
                <a:solidFill>
                  <a:srgbClr val="EC7614"/>
                </a:solidFill>
              </a:rPr>
              <a:t>Understanding the domain and context </a:t>
            </a:r>
            <a:r>
              <a:rPr lang="en-US" sz="1600" dirty="0"/>
              <a:t>of the class comments may be necessary to build accurate classifiers, but this knowledge may not be readily available</a:t>
            </a:r>
            <a:endParaRPr lang="en-US" sz="700" dirty="0">
              <a:solidFill>
                <a:srgbClr val="EC7614"/>
              </a:solidFill>
            </a:endParaRPr>
          </a:p>
        </p:txBody>
      </p:sp>
      <p:sp>
        <p:nvSpPr>
          <p:cNvPr id="68" name="Google Shape;124;p16"/>
          <p:cNvSpPr txBox="1"/>
          <p:nvPr/>
        </p:nvSpPr>
        <p:spPr>
          <a:xfrm>
            <a:off x="1292956" y="4596327"/>
            <a:ext cx="7554240" cy="344710"/>
          </a:xfrm>
          <a:prstGeom prst="rect">
            <a:avLst/>
          </a:prstGeom>
          <a:noFill/>
          <a:ln>
            <a:noFill/>
          </a:ln>
        </p:spPr>
        <p:txBody>
          <a:bodyPr spcFirstLastPara="1" wrap="square" lIns="0" tIns="0" rIns="0" bIns="0" anchor="t" anchorCtr="0">
            <a:spAutoFit/>
          </a:bodyPr>
          <a:lstStyle/>
          <a:p>
            <a:pPr lvl="0">
              <a:lnSpc>
                <a:spcPct val="140012"/>
              </a:lnSpc>
            </a:pPr>
            <a:r>
              <a:rPr lang="en-US" sz="1600" dirty="0"/>
              <a:t>The </a:t>
            </a:r>
            <a:r>
              <a:rPr lang="en-US" sz="1600" dirty="0">
                <a:solidFill>
                  <a:srgbClr val="EC7614"/>
                </a:solidFill>
              </a:rPr>
              <a:t>evaluation metric may not well designed </a:t>
            </a:r>
            <a:r>
              <a:rPr lang="en-US" sz="1600" dirty="0"/>
              <a:t>for the task</a:t>
            </a:r>
            <a:endParaRPr sz="700" dirty="0">
              <a:solidFill>
                <a:srgbClr val="EC7614"/>
              </a:solidFill>
            </a:endParaRPr>
          </a:p>
        </p:txBody>
      </p:sp>
      <p:grpSp>
        <p:nvGrpSpPr>
          <p:cNvPr id="69" name="Google Shape;423;p26"/>
          <p:cNvGrpSpPr/>
          <p:nvPr/>
        </p:nvGrpSpPr>
        <p:grpSpPr>
          <a:xfrm>
            <a:off x="648851" y="1114969"/>
            <a:ext cx="373979" cy="389120"/>
            <a:chOff x="14329211" y="8061331"/>
            <a:chExt cx="1191720" cy="1196969"/>
          </a:xfrm>
        </p:grpSpPr>
        <p:sp>
          <p:nvSpPr>
            <p:cNvPr id="70" name="Google Shape;424;p26"/>
            <p:cNvSpPr/>
            <p:nvPr/>
          </p:nvSpPr>
          <p:spPr>
            <a:xfrm>
              <a:off x="14329211" y="8061331"/>
              <a:ext cx="1191720" cy="1196969"/>
            </a:xfrm>
            <a:custGeom>
              <a:avLst/>
              <a:gdLst/>
              <a:ahLst/>
              <a:cxnLst/>
              <a:rect l="l" t="t" r="r" b="b"/>
              <a:pathLst>
                <a:path w="1191720" h="1196969" extrusionOk="0">
                  <a:moveTo>
                    <a:pt x="1098645" y="1196969"/>
                  </a:moveTo>
                  <a:lnTo>
                    <a:pt x="93083" y="1196969"/>
                  </a:lnTo>
                  <a:cubicBezTo>
                    <a:pt x="41753" y="1196969"/>
                    <a:pt x="0" y="1155231"/>
                    <a:pt x="0" y="1103920"/>
                  </a:cubicBezTo>
                  <a:lnTo>
                    <a:pt x="0" y="93042"/>
                  </a:lnTo>
                  <a:cubicBezTo>
                    <a:pt x="0" y="41738"/>
                    <a:pt x="41753" y="0"/>
                    <a:pt x="93083" y="0"/>
                  </a:cubicBezTo>
                  <a:lnTo>
                    <a:pt x="1098645" y="0"/>
                  </a:lnTo>
                  <a:cubicBezTo>
                    <a:pt x="1149967" y="0"/>
                    <a:pt x="1191721" y="41738"/>
                    <a:pt x="1191721" y="93042"/>
                  </a:cubicBezTo>
                  <a:lnTo>
                    <a:pt x="1191721" y="1103920"/>
                  </a:lnTo>
                  <a:cubicBezTo>
                    <a:pt x="1191721" y="1155231"/>
                    <a:pt x="1149967" y="1196969"/>
                    <a:pt x="1098645" y="1196969"/>
                  </a:cubicBezTo>
                  <a:close/>
                  <a:moveTo>
                    <a:pt x="93083" y="29614"/>
                  </a:moveTo>
                  <a:cubicBezTo>
                    <a:pt x="58092" y="29614"/>
                    <a:pt x="29625" y="58071"/>
                    <a:pt x="29625" y="93042"/>
                  </a:cubicBezTo>
                  <a:lnTo>
                    <a:pt x="29625" y="1103920"/>
                  </a:lnTo>
                  <a:cubicBezTo>
                    <a:pt x="29625" y="1138898"/>
                    <a:pt x="58092" y="1167355"/>
                    <a:pt x="93083" y="1167355"/>
                  </a:cubicBezTo>
                  <a:lnTo>
                    <a:pt x="1098645" y="1167355"/>
                  </a:lnTo>
                  <a:cubicBezTo>
                    <a:pt x="1133629" y="1167355"/>
                    <a:pt x="1162096" y="1138898"/>
                    <a:pt x="1162096" y="1103920"/>
                  </a:cubicBezTo>
                  <a:lnTo>
                    <a:pt x="1162096" y="93042"/>
                  </a:lnTo>
                  <a:cubicBezTo>
                    <a:pt x="1162096" y="58071"/>
                    <a:pt x="1133629" y="29614"/>
                    <a:pt x="1098645" y="29614"/>
                  </a:cubicBezTo>
                  <a:lnTo>
                    <a:pt x="93083" y="29614"/>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1" name="Google Shape;425;p26"/>
            <p:cNvSpPr/>
            <p:nvPr/>
          </p:nvSpPr>
          <p:spPr>
            <a:xfrm>
              <a:off x="14561713" y="8767181"/>
              <a:ext cx="173463" cy="233061"/>
            </a:xfrm>
            <a:custGeom>
              <a:avLst/>
              <a:gdLst/>
              <a:ahLst/>
              <a:cxnLst/>
              <a:rect l="l" t="t" r="r" b="b"/>
              <a:pathLst>
                <a:path w="173463" h="233061" extrusionOk="0">
                  <a:moveTo>
                    <a:pt x="0" y="0"/>
                  </a:moveTo>
                  <a:lnTo>
                    <a:pt x="173463" y="0"/>
                  </a:lnTo>
                  <a:lnTo>
                    <a:pt x="173463" y="233062"/>
                  </a:lnTo>
                  <a:lnTo>
                    <a:pt x="0" y="233062"/>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2" name="Google Shape;426;p26"/>
            <p:cNvSpPr/>
            <p:nvPr/>
          </p:nvSpPr>
          <p:spPr>
            <a:xfrm rot="10800000">
              <a:off x="15122178" y="8268818"/>
              <a:ext cx="173463" cy="731424"/>
            </a:xfrm>
            <a:custGeom>
              <a:avLst/>
              <a:gdLst/>
              <a:ahLst/>
              <a:cxnLst/>
              <a:rect l="l" t="t" r="r" b="b"/>
              <a:pathLst>
                <a:path w="173463" h="731424" extrusionOk="0">
                  <a:moveTo>
                    <a:pt x="0" y="0"/>
                  </a:moveTo>
                  <a:lnTo>
                    <a:pt x="173463" y="0"/>
                  </a:lnTo>
                  <a:lnTo>
                    <a:pt x="173463" y="731425"/>
                  </a:lnTo>
                  <a:lnTo>
                    <a:pt x="0" y="731425"/>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3" name="Google Shape;427;p26"/>
            <p:cNvSpPr/>
            <p:nvPr/>
          </p:nvSpPr>
          <p:spPr>
            <a:xfrm>
              <a:off x="14841947" y="8525608"/>
              <a:ext cx="173463" cy="474634"/>
            </a:xfrm>
            <a:custGeom>
              <a:avLst/>
              <a:gdLst/>
              <a:ahLst/>
              <a:cxnLst/>
              <a:rect l="l" t="t" r="r" b="b"/>
              <a:pathLst>
                <a:path w="173463" h="474634" extrusionOk="0">
                  <a:moveTo>
                    <a:pt x="0" y="0"/>
                  </a:moveTo>
                  <a:lnTo>
                    <a:pt x="173463" y="0"/>
                  </a:lnTo>
                  <a:lnTo>
                    <a:pt x="173463" y="474634"/>
                  </a:lnTo>
                  <a:lnTo>
                    <a:pt x="0" y="474634"/>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4" name="Google Shape;428;p26"/>
            <p:cNvSpPr/>
            <p:nvPr/>
          </p:nvSpPr>
          <p:spPr>
            <a:xfrm>
              <a:off x="14470889" y="8985436"/>
              <a:ext cx="908371" cy="29613"/>
            </a:xfrm>
            <a:custGeom>
              <a:avLst/>
              <a:gdLst/>
              <a:ahLst/>
              <a:cxnLst/>
              <a:rect l="l" t="t" r="r" b="b"/>
              <a:pathLst>
                <a:path w="908371" h="29613" extrusionOk="0">
                  <a:moveTo>
                    <a:pt x="893559" y="29614"/>
                  </a:moveTo>
                  <a:lnTo>
                    <a:pt x="14812" y="29614"/>
                  </a:lnTo>
                  <a:cubicBezTo>
                    <a:pt x="6632" y="29614"/>
                    <a:pt x="0" y="22984"/>
                    <a:pt x="0" y="14807"/>
                  </a:cubicBezTo>
                  <a:cubicBezTo>
                    <a:pt x="0" y="6630"/>
                    <a:pt x="6632" y="0"/>
                    <a:pt x="14812" y="0"/>
                  </a:cubicBezTo>
                  <a:lnTo>
                    <a:pt x="893559" y="0"/>
                  </a:lnTo>
                  <a:cubicBezTo>
                    <a:pt x="901739" y="0"/>
                    <a:pt x="908371" y="6630"/>
                    <a:pt x="908371" y="14807"/>
                  </a:cubicBezTo>
                  <a:cubicBezTo>
                    <a:pt x="908371" y="22984"/>
                    <a:pt x="901739" y="29614"/>
                    <a:pt x="893559" y="29614"/>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grpSp>
        <p:nvGrpSpPr>
          <p:cNvPr id="75" name="Google Shape;423;p26"/>
          <p:cNvGrpSpPr/>
          <p:nvPr/>
        </p:nvGrpSpPr>
        <p:grpSpPr>
          <a:xfrm>
            <a:off x="631772" y="2457830"/>
            <a:ext cx="373979" cy="389120"/>
            <a:chOff x="14329211" y="8061331"/>
            <a:chExt cx="1191720" cy="1196969"/>
          </a:xfrm>
        </p:grpSpPr>
        <p:sp>
          <p:nvSpPr>
            <p:cNvPr id="76" name="Google Shape;424;p26"/>
            <p:cNvSpPr/>
            <p:nvPr/>
          </p:nvSpPr>
          <p:spPr>
            <a:xfrm>
              <a:off x="14329211" y="8061331"/>
              <a:ext cx="1191720" cy="1196969"/>
            </a:xfrm>
            <a:custGeom>
              <a:avLst/>
              <a:gdLst/>
              <a:ahLst/>
              <a:cxnLst/>
              <a:rect l="l" t="t" r="r" b="b"/>
              <a:pathLst>
                <a:path w="1191720" h="1196969" extrusionOk="0">
                  <a:moveTo>
                    <a:pt x="1098645" y="1196969"/>
                  </a:moveTo>
                  <a:lnTo>
                    <a:pt x="93083" y="1196969"/>
                  </a:lnTo>
                  <a:cubicBezTo>
                    <a:pt x="41753" y="1196969"/>
                    <a:pt x="0" y="1155231"/>
                    <a:pt x="0" y="1103920"/>
                  </a:cubicBezTo>
                  <a:lnTo>
                    <a:pt x="0" y="93042"/>
                  </a:lnTo>
                  <a:cubicBezTo>
                    <a:pt x="0" y="41738"/>
                    <a:pt x="41753" y="0"/>
                    <a:pt x="93083" y="0"/>
                  </a:cubicBezTo>
                  <a:lnTo>
                    <a:pt x="1098645" y="0"/>
                  </a:lnTo>
                  <a:cubicBezTo>
                    <a:pt x="1149967" y="0"/>
                    <a:pt x="1191721" y="41738"/>
                    <a:pt x="1191721" y="93042"/>
                  </a:cubicBezTo>
                  <a:lnTo>
                    <a:pt x="1191721" y="1103920"/>
                  </a:lnTo>
                  <a:cubicBezTo>
                    <a:pt x="1191721" y="1155231"/>
                    <a:pt x="1149967" y="1196969"/>
                    <a:pt x="1098645" y="1196969"/>
                  </a:cubicBezTo>
                  <a:close/>
                  <a:moveTo>
                    <a:pt x="93083" y="29614"/>
                  </a:moveTo>
                  <a:cubicBezTo>
                    <a:pt x="58092" y="29614"/>
                    <a:pt x="29625" y="58071"/>
                    <a:pt x="29625" y="93042"/>
                  </a:cubicBezTo>
                  <a:lnTo>
                    <a:pt x="29625" y="1103920"/>
                  </a:lnTo>
                  <a:cubicBezTo>
                    <a:pt x="29625" y="1138898"/>
                    <a:pt x="58092" y="1167355"/>
                    <a:pt x="93083" y="1167355"/>
                  </a:cubicBezTo>
                  <a:lnTo>
                    <a:pt x="1098645" y="1167355"/>
                  </a:lnTo>
                  <a:cubicBezTo>
                    <a:pt x="1133629" y="1167355"/>
                    <a:pt x="1162096" y="1138898"/>
                    <a:pt x="1162096" y="1103920"/>
                  </a:cubicBezTo>
                  <a:lnTo>
                    <a:pt x="1162096" y="93042"/>
                  </a:lnTo>
                  <a:cubicBezTo>
                    <a:pt x="1162096" y="58071"/>
                    <a:pt x="1133629" y="29614"/>
                    <a:pt x="1098645" y="29614"/>
                  </a:cubicBezTo>
                  <a:lnTo>
                    <a:pt x="93083" y="29614"/>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7" name="Google Shape;425;p26"/>
            <p:cNvSpPr/>
            <p:nvPr/>
          </p:nvSpPr>
          <p:spPr>
            <a:xfrm>
              <a:off x="14561713" y="8767181"/>
              <a:ext cx="173463" cy="233061"/>
            </a:xfrm>
            <a:custGeom>
              <a:avLst/>
              <a:gdLst/>
              <a:ahLst/>
              <a:cxnLst/>
              <a:rect l="l" t="t" r="r" b="b"/>
              <a:pathLst>
                <a:path w="173463" h="233061" extrusionOk="0">
                  <a:moveTo>
                    <a:pt x="0" y="0"/>
                  </a:moveTo>
                  <a:lnTo>
                    <a:pt x="173463" y="0"/>
                  </a:lnTo>
                  <a:lnTo>
                    <a:pt x="173463" y="233062"/>
                  </a:lnTo>
                  <a:lnTo>
                    <a:pt x="0" y="233062"/>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8" name="Google Shape;426;p26"/>
            <p:cNvSpPr/>
            <p:nvPr/>
          </p:nvSpPr>
          <p:spPr>
            <a:xfrm rot="10800000">
              <a:off x="15122178" y="8268818"/>
              <a:ext cx="173463" cy="731424"/>
            </a:xfrm>
            <a:custGeom>
              <a:avLst/>
              <a:gdLst/>
              <a:ahLst/>
              <a:cxnLst/>
              <a:rect l="l" t="t" r="r" b="b"/>
              <a:pathLst>
                <a:path w="173463" h="731424" extrusionOk="0">
                  <a:moveTo>
                    <a:pt x="0" y="0"/>
                  </a:moveTo>
                  <a:lnTo>
                    <a:pt x="173463" y="0"/>
                  </a:lnTo>
                  <a:lnTo>
                    <a:pt x="173463" y="731425"/>
                  </a:lnTo>
                  <a:lnTo>
                    <a:pt x="0" y="731425"/>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9" name="Google Shape;427;p26"/>
            <p:cNvSpPr/>
            <p:nvPr/>
          </p:nvSpPr>
          <p:spPr>
            <a:xfrm>
              <a:off x="14841947" y="8525608"/>
              <a:ext cx="173463" cy="474634"/>
            </a:xfrm>
            <a:custGeom>
              <a:avLst/>
              <a:gdLst/>
              <a:ahLst/>
              <a:cxnLst/>
              <a:rect l="l" t="t" r="r" b="b"/>
              <a:pathLst>
                <a:path w="173463" h="474634" extrusionOk="0">
                  <a:moveTo>
                    <a:pt x="0" y="0"/>
                  </a:moveTo>
                  <a:lnTo>
                    <a:pt x="173463" y="0"/>
                  </a:lnTo>
                  <a:lnTo>
                    <a:pt x="173463" y="474634"/>
                  </a:lnTo>
                  <a:lnTo>
                    <a:pt x="0" y="474634"/>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80" name="Google Shape;428;p26"/>
            <p:cNvSpPr/>
            <p:nvPr/>
          </p:nvSpPr>
          <p:spPr>
            <a:xfrm>
              <a:off x="14470889" y="8985436"/>
              <a:ext cx="908371" cy="29613"/>
            </a:xfrm>
            <a:custGeom>
              <a:avLst/>
              <a:gdLst/>
              <a:ahLst/>
              <a:cxnLst/>
              <a:rect l="l" t="t" r="r" b="b"/>
              <a:pathLst>
                <a:path w="908371" h="29613" extrusionOk="0">
                  <a:moveTo>
                    <a:pt x="893559" y="29614"/>
                  </a:moveTo>
                  <a:lnTo>
                    <a:pt x="14812" y="29614"/>
                  </a:lnTo>
                  <a:cubicBezTo>
                    <a:pt x="6632" y="29614"/>
                    <a:pt x="0" y="22984"/>
                    <a:pt x="0" y="14807"/>
                  </a:cubicBezTo>
                  <a:cubicBezTo>
                    <a:pt x="0" y="6630"/>
                    <a:pt x="6632" y="0"/>
                    <a:pt x="14812" y="0"/>
                  </a:cubicBezTo>
                  <a:lnTo>
                    <a:pt x="893559" y="0"/>
                  </a:lnTo>
                  <a:cubicBezTo>
                    <a:pt x="901739" y="0"/>
                    <a:pt x="908371" y="6630"/>
                    <a:pt x="908371" y="14807"/>
                  </a:cubicBezTo>
                  <a:cubicBezTo>
                    <a:pt x="908371" y="22984"/>
                    <a:pt x="901739" y="29614"/>
                    <a:pt x="893559" y="29614"/>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grpSp>
        <p:nvGrpSpPr>
          <p:cNvPr id="81" name="Google Shape;423;p26"/>
          <p:cNvGrpSpPr/>
          <p:nvPr/>
        </p:nvGrpSpPr>
        <p:grpSpPr>
          <a:xfrm>
            <a:off x="622763" y="3848639"/>
            <a:ext cx="373979" cy="389120"/>
            <a:chOff x="14329211" y="8061331"/>
            <a:chExt cx="1191720" cy="1196969"/>
          </a:xfrm>
        </p:grpSpPr>
        <p:sp>
          <p:nvSpPr>
            <p:cNvPr id="82" name="Google Shape;424;p26"/>
            <p:cNvSpPr/>
            <p:nvPr/>
          </p:nvSpPr>
          <p:spPr>
            <a:xfrm>
              <a:off x="14329211" y="8061331"/>
              <a:ext cx="1191720" cy="1196969"/>
            </a:xfrm>
            <a:custGeom>
              <a:avLst/>
              <a:gdLst/>
              <a:ahLst/>
              <a:cxnLst/>
              <a:rect l="l" t="t" r="r" b="b"/>
              <a:pathLst>
                <a:path w="1191720" h="1196969" extrusionOk="0">
                  <a:moveTo>
                    <a:pt x="1098645" y="1196969"/>
                  </a:moveTo>
                  <a:lnTo>
                    <a:pt x="93083" y="1196969"/>
                  </a:lnTo>
                  <a:cubicBezTo>
                    <a:pt x="41753" y="1196969"/>
                    <a:pt x="0" y="1155231"/>
                    <a:pt x="0" y="1103920"/>
                  </a:cubicBezTo>
                  <a:lnTo>
                    <a:pt x="0" y="93042"/>
                  </a:lnTo>
                  <a:cubicBezTo>
                    <a:pt x="0" y="41738"/>
                    <a:pt x="41753" y="0"/>
                    <a:pt x="93083" y="0"/>
                  </a:cubicBezTo>
                  <a:lnTo>
                    <a:pt x="1098645" y="0"/>
                  </a:lnTo>
                  <a:cubicBezTo>
                    <a:pt x="1149967" y="0"/>
                    <a:pt x="1191721" y="41738"/>
                    <a:pt x="1191721" y="93042"/>
                  </a:cubicBezTo>
                  <a:lnTo>
                    <a:pt x="1191721" y="1103920"/>
                  </a:lnTo>
                  <a:cubicBezTo>
                    <a:pt x="1191721" y="1155231"/>
                    <a:pt x="1149967" y="1196969"/>
                    <a:pt x="1098645" y="1196969"/>
                  </a:cubicBezTo>
                  <a:close/>
                  <a:moveTo>
                    <a:pt x="93083" y="29614"/>
                  </a:moveTo>
                  <a:cubicBezTo>
                    <a:pt x="58092" y="29614"/>
                    <a:pt x="29625" y="58071"/>
                    <a:pt x="29625" y="93042"/>
                  </a:cubicBezTo>
                  <a:lnTo>
                    <a:pt x="29625" y="1103920"/>
                  </a:lnTo>
                  <a:cubicBezTo>
                    <a:pt x="29625" y="1138898"/>
                    <a:pt x="58092" y="1167355"/>
                    <a:pt x="93083" y="1167355"/>
                  </a:cubicBezTo>
                  <a:lnTo>
                    <a:pt x="1098645" y="1167355"/>
                  </a:lnTo>
                  <a:cubicBezTo>
                    <a:pt x="1133629" y="1167355"/>
                    <a:pt x="1162096" y="1138898"/>
                    <a:pt x="1162096" y="1103920"/>
                  </a:cubicBezTo>
                  <a:lnTo>
                    <a:pt x="1162096" y="93042"/>
                  </a:lnTo>
                  <a:cubicBezTo>
                    <a:pt x="1162096" y="58071"/>
                    <a:pt x="1133629" y="29614"/>
                    <a:pt x="1098645" y="29614"/>
                  </a:cubicBezTo>
                  <a:lnTo>
                    <a:pt x="93083" y="29614"/>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83" name="Google Shape;425;p26"/>
            <p:cNvSpPr/>
            <p:nvPr/>
          </p:nvSpPr>
          <p:spPr>
            <a:xfrm>
              <a:off x="14561713" y="8767181"/>
              <a:ext cx="173463" cy="233061"/>
            </a:xfrm>
            <a:custGeom>
              <a:avLst/>
              <a:gdLst/>
              <a:ahLst/>
              <a:cxnLst/>
              <a:rect l="l" t="t" r="r" b="b"/>
              <a:pathLst>
                <a:path w="173463" h="233061" extrusionOk="0">
                  <a:moveTo>
                    <a:pt x="0" y="0"/>
                  </a:moveTo>
                  <a:lnTo>
                    <a:pt x="173463" y="0"/>
                  </a:lnTo>
                  <a:lnTo>
                    <a:pt x="173463" y="233062"/>
                  </a:lnTo>
                  <a:lnTo>
                    <a:pt x="0" y="233062"/>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84" name="Google Shape;426;p26"/>
            <p:cNvSpPr/>
            <p:nvPr/>
          </p:nvSpPr>
          <p:spPr>
            <a:xfrm rot="10800000">
              <a:off x="15122178" y="8268818"/>
              <a:ext cx="173463" cy="731424"/>
            </a:xfrm>
            <a:custGeom>
              <a:avLst/>
              <a:gdLst/>
              <a:ahLst/>
              <a:cxnLst/>
              <a:rect l="l" t="t" r="r" b="b"/>
              <a:pathLst>
                <a:path w="173463" h="731424" extrusionOk="0">
                  <a:moveTo>
                    <a:pt x="0" y="0"/>
                  </a:moveTo>
                  <a:lnTo>
                    <a:pt x="173463" y="0"/>
                  </a:lnTo>
                  <a:lnTo>
                    <a:pt x="173463" y="731425"/>
                  </a:lnTo>
                  <a:lnTo>
                    <a:pt x="0" y="731425"/>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85" name="Google Shape;427;p26"/>
            <p:cNvSpPr/>
            <p:nvPr/>
          </p:nvSpPr>
          <p:spPr>
            <a:xfrm>
              <a:off x="14841947" y="8525608"/>
              <a:ext cx="173463" cy="474634"/>
            </a:xfrm>
            <a:custGeom>
              <a:avLst/>
              <a:gdLst/>
              <a:ahLst/>
              <a:cxnLst/>
              <a:rect l="l" t="t" r="r" b="b"/>
              <a:pathLst>
                <a:path w="173463" h="474634" extrusionOk="0">
                  <a:moveTo>
                    <a:pt x="0" y="0"/>
                  </a:moveTo>
                  <a:lnTo>
                    <a:pt x="173463" y="0"/>
                  </a:lnTo>
                  <a:lnTo>
                    <a:pt x="173463" y="474634"/>
                  </a:lnTo>
                  <a:lnTo>
                    <a:pt x="0" y="474634"/>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86" name="Google Shape;428;p26"/>
            <p:cNvSpPr/>
            <p:nvPr/>
          </p:nvSpPr>
          <p:spPr>
            <a:xfrm>
              <a:off x="14470889" y="8985436"/>
              <a:ext cx="908371" cy="29613"/>
            </a:xfrm>
            <a:custGeom>
              <a:avLst/>
              <a:gdLst/>
              <a:ahLst/>
              <a:cxnLst/>
              <a:rect l="l" t="t" r="r" b="b"/>
              <a:pathLst>
                <a:path w="908371" h="29613" extrusionOk="0">
                  <a:moveTo>
                    <a:pt x="893559" y="29614"/>
                  </a:moveTo>
                  <a:lnTo>
                    <a:pt x="14812" y="29614"/>
                  </a:lnTo>
                  <a:cubicBezTo>
                    <a:pt x="6632" y="29614"/>
                    <a:pt x="0" y="22984"/>
                    <a:pt x="0" y="14807"/>
                  </a:cubicBezTo>
                  <a:cubicBezTo>
                    <a:pt x="0" y="6630"/>
                    <a:pt x="6632" y="0"/>
                    <a:pt x="14812" y="0"/>
                  </a:cubicBezTo>
                  <a:lnTo>
                    <a:pt x="893559" y="0"/>
                  </a:lnTo>
                  <a:cubicBezTo>
                    <a:pt x="901739" y="0"/>
                    <a:pt x="908371" y="6630"/>
                    <a:pt x="908371" y="14807"/>
                  </a:cubicBezTo>
                  <a:cubicBezTo>
                    <a:pt x="908371" y="22984"/>
                    <a:pt x="901739" y="29614"/>
                    <a:pt x="893559" y="29614"/>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89" name="Right Arrow 88"/>
          <p:cNvSpPr/>
          <p:nvPr/>
        </p:nvSpPr>
        <p:spPr>
          <a:xfrm>
            <a:off x="6259" y="1175959"/>
            <a:ext cx="426720" cy="25721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ight Arrow 90"/>
          <p:cNvSpPr/>
          <p:nvPr/>
        </p:nvSpPr>
        <p:spPr>
          <a:xfrm>
            <a:off x="0" y="1838493"/>
            <a:ext cx="426720" cy="25721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ight Arrow 91"/>
          <p:cNvSpPr/>
          <p:nvPr/>
        </p:nvSpPr>
        <p:spPr>
          <a:xfrm>
            <a:off x="16751" y="2494047"/>
            <a:ext cx="426720" cy="25721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ight Arrow 92"/>
          <p:cNvSpPr/>
          <p:nvPr/>
        </p:nvSpPr>
        <p:spPr>
          <a:xfrm>
            <a:off x="16751" y="3290782"/>
            <a:ext cx="426720" cy="25721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ight Arrow 93"/>
          <p:cNvSpPr/>
          <p:nvPr/>
        </p:nvSpPr>
        <p:spPr>
          <a:xfrm>
            <a:off x="8144" y="3901467"/>
            <a:ext cx="426720" cy="25721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oogle Shape;435;p26"/>
          <p:cNvGrpSpPr/>
          <p:nvPr/>
        </p:nvGrpSpPr>
        <p:grpSpPr>
          <a:xfrm>
            <a:off x="622766" y="4554758"/>
            <a:ext cx="421346" cy="427850"/>
            <a:chOff x="16062331" y="8061331"/>
            <a:chExt cx="1196969" cy="1196969"/>
          </a:xfrm>
        </p:grpSpPr>
        <p:sp>
          <p:nvSpPr>
            <p:cNvPr id="45" name="Google Shape;436;p26"/>
            <p:cNvSpPr/>
            <p:nvPr/>
          </p:nvSpPr>
          <p:spPr>
            <a:xfrm>
              <a:off x="16295102" y="8294109"/>
              <a:ext cx="731418" cy="731418"/>
            </a:xfrm>
            <a:custGeom>
              <a:avLst/>
              <a:gdLst/>
              <a:ahLst/>
              <a:cxnLst/>
              <a:rect l="l" t="t" r="r" b="b"/>
              <a:pathLst>
                <a:path w="731418" h="731418" extrusionOk="0">
                  <a:moveTo>
                    <a:pt x="365709" y="731419"/>
                  </a:moveTo>
                  <a:cubicBezTo>
                    <a:pt x="164054" y="731419"/>
                    <a:pt x="0" y="567365"/>
                    <a:pt x="0" y="365709"/>
                  </a:cubicBezTo>
                  <a:cubicBezTo>
                    <a:pt x="0" y="164054"/>
                    <a:pt x="164054" y="0"/>
                    <a:pt x="365709" y="0"/>
                  </a:cubicBezTo>
                  <a:cubicBezTo>
                    <a:pt x="567365" y="0"/>
                    <a:pt x="731419" y="164054"/>
                    <a:pt x="731419" y="365709"/>
                  </a:cubicBezTo>
                  <a:cubicBezTo>
                    <a:pt x="731419" y="567365"/>
                    <a:pt x="567365" y="731419"/>
                    <a:pt x="365709" y="731419"/>
                  </a:cubicBezTo>
                  <a:close/>
                  <a:moveTo>
                    <a:pt x="365709" y="28166"/>
                  </a:moveTo>
                  <a:cubicBezTo>
                    <a:pt x="179588" y="28166"/>
                    <a:pt x="28166" y="179588"/>
                    <a:pt x="28166" y="365709"/>
                  </a:cubicBezTo>
                  <a:cubicBezTo>
                    <a:pt x="28166" y="551831"/>
                    <a:pt x="179588" y="703252"/>
                    <a:pt x="365709" y="703252"/>
                  </a:cubicBezTo>
                  <a:cubicBezTo>
                    <a:pt x="551831" y="703252"/>
                    <a:pt x="703252" y="551831"/>
                    <a:pt x="703252" y="365709"/>
                  </a:cubicBezTo>
                  <a:cubicBezTo>
                    <a:pt x="703252" y="179588"/>
                    <a:pt x="551831" y="28166"/>
                    <a:pt x="365709" y="28166"/>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6" name="Google Shape;437;p26"/>
            <p:cNvSpPr/>
            <p:nvPr/>
          </p:nvSpPr>
          <p:spPr>
            <a:xfrm>
              <a:off x="16444772" y="8443774"/>
              <a:ext cx="432081" cy="432081"/>
            </a:xfrm>
            <a:custGeom>
              <a:avLst/>
              <a:gdLst/>
              <a:ahLst/>
              <a:cxnLst/>
              <a:rect l="l" t="t" r="r" b="b"/>
              <a:pathLst>
                <a:path w="432081" h="432081" extrusionOk="0">
                  <a:moveTo>
                    <a:pt x="432082" y="216041"/>
                  </a:moveTo>
                  <a:cubicBezTo>
                    <a:pt x="432082" y="335357"/>
                    <a:pt x="335357" y="432082"/>
                    <a:pt x="216041" y="432082"/>
                  </a:cubicBezTo>
                  <a:cubicBezTo>
                    <a:pt x="96725" y="432082"/>
                    <a:pt x="0" y="335357"/>
                    <a:pt x="0" y="216041"/>
                  </a:cubicBezTo>
                  <a:cubicBezTo>
                    <a:pt x="0" y="96725"/>
                    <a:pt x="96725" y="0"/>
                    <a:pt x="216041" y="0"/>
                  </a:cubicBezTo>
                  <a:cubicBezTo>
                    <a:pt x="335357" y="0"/>
                    <a:pt x="432082" y="96725"/>
                    <a:pt x="432082" y="216041"/>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7" name="Google Shape;438;p26"/>
            <p:cNvSpPr/>
            <p:nvPr/>
          </p:nvSpPr>
          <p:spPr>
            <a:xfrm>
              <a:off x="16062331" y="8061331"/>
              <a:ext cx="1196969" cy="1196969"/>
            </a:xfrm>
            <a:custGeom>
              <a:avLst/>
              <a:gdLst/>
              <a:ahLst/>
              <a:cxnLst/>
              <a:rect l="l" t="t" r="r" b="b"/>
              <a:pathLst>
                <a:path w="1196969" h="1196969" extrusionOk="0">
                  <a:moveTo>
                    <a:pt x="660226" y="1196969"/>
                  </a:moveTo>
                  <a:lnTo>
                    <a:pt x="536736" y="1196969"/>
                  </a:lnTo>
                  <a:cubicBezTo>
                    <a:pt x="529798" y="1196969"/>
                    <a:pt x="523898" y="1191915"/>
                    <a:pt x="522825" y="1185066"/>
                  </a:cubicBezTo>
                  <a:lnTo>
                    <a:pt x="503612" y="1062271"/>
                  </a:lnTo>
                  <a:cubicBezTo>
                    <a:pt x="444054" y="1050175"/>
                    <a:pt x="388306" y="1027084"/>
                    <a:pt x="337619" y="993519"/>
                  </a:cubicBezTo>
                  <a:lnTo>
                    <a:pt x="237207" y="1066761"/>
                  </a:lnTo>
                  <a:cubicBezTo>
                    <a:pt x="231596" y="1070853"/>
                    <a:pt x="223860" y="1070248"/>
                    <a:pt x="218950" y="1065338"/>
                  </a:cubicBezTo>
                  <a:lnTo>
                    <a:pt x="131631" y="978019"/>
                  </a:lnTo>
                  <a:cubicBezTo>
                    <a:pt x="126721" y="973116"/>
                    <a:pt x="126123" y="965366"/>
                    <a:pt x="130208" y="959762"/>
                  </a:cubicBezTo>
                  <a:lnTo>
                    <a:pt x="203450" y="859350"/>
                  </a:lnTo>
                  <a:cubicBezTo>
                    <a:pt x="169885" y="808663"/>
                    <a:pt x="146794" y="752915"/>
                    <a:pt x="134698" y="693357"/>
                  </a:cubicBezTo>
                  <a:lnTo>
                    <a:pt x="11903" y="674144"/>
                  </a:lnTo>
                  <a:cubicBezTo>
                    <a:pt x="5054" y="673071"/>
                    <a:pt x="0" y="667171"/>
                    <a:pt x="0" y="660233"/>
                  </a:cubicBezTo>
                  <a:lnTo>
                    <a:pt x="0" y="536736"/>
                  </a:lnTo>
                  <a:cubicBezTo>
                    <a:pt x="0" y="529798"/>
                    <a:pt x="5054" y="523898"/>
                    <a:pt x="11903" y="522825"/>
                  </a:cubicBezTo>
                  <a:lnTo>
                    <a:pt x="134698" y="503612"/>
                  </a:lnTo>
                  <a:cubicBezTo>
                    <a:pt x="146794" y="444054"/>
                    <a:pt x="169879" y="388306"/>
                    <a:pt x="203450" y="337619"/>
                  </a:cubicBezTo>
                  <a:lnTo>
                    <a:pt x="130208" y="237214"/>
                  </a:lnTo>
                  <a:cubicBezTo>
                    <a:pt x="126123" y="231610"/>
                    <a:pt x="126721" y="223860"/>
                    <a:pt x="131631" y="218957"/>
                  </a:cubicBezTo>
                  <a:lnTo>
                    <a:pt x="218950" y="131631"/>
                  </a:lnTo>
                  <a:cubicBezTo>
                    <a:pt x="223846" y="126721"/>
                    <a:pt x="231596" y="126116"/>
                    <a:pt x="237207" y="130208"/>
                  </a:cubicBezTo>
                  <a:lnTo>
                    <a:pt x="337619" y="203450"/>
                  </a:lnTo>
                  <a:cubicBezTo>
                    <a:pt x="388306" y="169885"/>
                    <a:pt x="444054" y="146794"/>
                    <a:pt x="503605" y="134698"/>
                  </a:cubicBezTo>
                  <a:lnTo>
                    <a:pt x="522825" y="11903"/>
                  </a:lnTo>
                  <a:cubicBezTo>
                    <a:pt x="523898" y="5054"/>
                    <a:pt x="529798" y="0"/>
                    <a:pt x="536736" y="0"/>
                  </a:cubicBezTo>
                  <a:lnTo>
                    <a:pt x="660226" y="0"/>
                  </a:lnTo>
                  <a:cubicBezTo>
                    <a:pt x="667164" y="0"/>
                    <a:pt x="673064" y="5054"/>
                    <a:pt x="674137" y="11903"/>
                  </a:cubicBezTo>
                  <a:lnTo>
                    <a:pt x="693357" y="134698"/>
                  </a:lnTo>
                  <a:cubicBezTo>
                    <a:pt x="752915" y="146794"/>
                    <a:pt x="808663" y="169885"/>
                    <a:pt x="859344" y="203450"/>
                  </a:cubicBezTo>
                  <a:lnTo>
                    <a:pt x="959755" y="130208"/>
                  </a:lnTo>
                  <a:cubicBezTo>
                    <a:pt x="965366" y="126116"/>
                    <a:pt x="973109" y="126721"/>
                    <a:pt x="978012" y="131631"/>
                  </a:cubicBezTo>
                  <a:lnTo>
                    <a:pt x="1065338" y="218957"/>
                  </a:lnTo>
                  <a:cubicBezTo>
                    <a:pt x="1070248" y="223860"/>
                    <a:pt x="1070846" y="231610"/>
                    <a:pt x="1066761" y="237214"/>
                  </a:cubicBezTo>
                  <a:lnTo>
                    <a:pt x="993519" y="337619"/>
                  </a:lnTo>
                  <a:cubicBezTo>
                    <a:pt x="1027090" y="388320"/>
                    <a:pt x="1050182" y="444075"/>
                    <a:pt x="1062264" y="503612"/>
                  </a:cubicBezTo>
                  <a:lnTo>
                    <a:pt x="1185066" y="522825"/>
                  </a:lnTo>
                  <a:cubicBezTo>
                    <a:pt x="1191915" y="523898"/>
                    <a:pt x="1196969" y="529798"/>
                    <a:pt x="1196969" y="536736"/>
                  </a:cubicBezTo>
                  <a:lnTo>
                    <a:pt x="1196969" y="660233"/>
                  </a:lnTo>
                  <a:cubicBezTo>
                    <a:pt x="1196969" y="667171"/>
                    <a:pt x="1191915" y="673071"/>
                    <a:pt x="1185066" y="674144"/>
                  </a:cubicBezTo>
                  <a:lnTo>
                    <a:pt x="1062264" y="693357"/>
                  </a:lnTo>
                  <a:cubicBezTo>
                    <a:pt x="1050182" y="752894"/>
                    <a:pt x="1027090" y="808649"/>
                    <a:pt x="993519" y="859350"/>
                  </a:cubicBezTo>
                  <a:lnTo>
                    <a:pt x="1066761" y="959762"/>
                  </a:lnTo>
                  <a:cubicBezTo>
                    <a:pt x="1070846" y="965366"/>
                    <a:pt x="1070248" y="973116"/>
                    <a:pt x="1065338" y="978019"/>
                  </a:cubicBezTo>
                  <a:lnTo>
                    <a:pt x="978012" y="1065338"/>
                  </a:lnTo>
                  <a:cubicBezTo>
                    <a:pt x="973109" y="1070248"/>
                    <a:pt x="965366" y="1070853"/>
                    <a:pt x="959755" y="1066761"/>
                  </a:cubicBezTo>
                  <a:lnTo>
                    <a:pt x="859344" y="993519"/>
                  </a:lnTo>
                  <a:cubicBezTo>
                    <a:pt x="808663" y="1027084"/>
                    <a:pt x="752915" y="1050175"/>
                    <a:pt x="693357" y="1062271"/>
                  </a:cubicBezTo>
                  <a:lnTo>
                    <a:pt x="674137" y="1185066"/>
                  </a:lnTo>
                  <a:cubicBezTo>
                    <a:pt x="673064" y="1191915"/>
                    <a:pt x="667164" y="1196969"/>
                    <a:pt x="660226" y="1196969"/>
                  </a:cubicBezTo>
                  <a:close/>
                  <a:moveTo>
                    <a:pt x="548791" y="1168803"/>
                  </a:moveTo>
                  <a:lnTo>
                    <a:pt x="648178" y="1168803"/>
                  </a:lnTo>
                  <a:lnTo>
                    <a:pt x="667061" y="1048133"/>
                  </a:lnTo>
                  <a:cubicBezTo>
                    <a:pt x="667983" y="1042212"/>
                    <a:pt x="672562" y="1037529"/>
                    <a:pt x="678455" y="1036456"/>
                  </a:cubicBezTo>
                  <a:cubicBezTo>
                    <a:pt x="741053" y="1025096"/>
                    <a:pt x="799318" y="1000966"/>
                    <a:pt x="851628" y="964727"/>
                  </a:cubicBezTo>
                  <a:cubicBezTo>
                    <a:pt x="856559" y="961316"/>
                    <a:pt x="863105" y="961392"/>
                    <a:pt x="867946" y="964926"/>
                  </a:cubicBezTo>
                  <a:lnTo>
                    <a:pt x="966618" y="1036903"/>
                  </a:lnTo>
                  <a:lnTo>
                    <a:pt x="1036903" y="966625"/>
                  </a:lnTo>
                  <a:lnTo>
                    <a:pt x="964926" y="867953"/>
                  </a:lnTo>
                  <a:cubicBezTo>
                    <a:pt x="961399" y="863112"/>
                    <a:pt x="961316" y="856565"/>
                    <a:pt x="964727" y="851635"/>
                  </a:cubicBezTo>
                  <a:cubicBezTo>
                    <a:pt x="1000973" y="799297"/>
                    <a:pt x="1025103" y="741032"/>
                    <a:pt x="1036449" y="678462"/>
                  </a:cubicBezTo>
                  <a:cubicBezTo>
                    <a:pt x="1037515" y="672562"/>
                    <a:pt x="1042205" y="667983"/>
                    <a:pt x="1048126" y="667061"/>
                  </a:cubicBezTo>
                  <a:lnTo>
                    <a:pt x="1168803" y="648178"/>
                  </a:lnTo>
                  <a:lnTo>
                    <a:pt x="1168803" y="548791"/>
                  </a:lnTo>
                  <a:lnTo>
                    <a:pt x="1048126" y="529908"/>
                  </a:lnTo>
                  <a:cubicBezTo>
                    <a:pt x="1042205" y="528987"/>
                    <a:pt x="1037515" y="524407"/>
                    <a:pt x="1036449" y="518507"/>
                  </a:cubicBezTo>
                  <a:cubicBezTo>
                    <a:pt x="1025103" y="455937"/>
                    <a:pt x="1000973" y="397672"/>
                    <a:pt x="964727" y="345334"/>
                  </a:cubicBezTo>
                  <a:cubicBezTo>
                    <a:pt x="961316" y="340404"/>
                    <a:pt x="961399" y="333857"/>
                    <a:pt x="964926" y="329016"/>
                  </a:cubicBezTo>
                  <a:lnTo>
                    <a:pt x="1036903" y="230351"/>
                  </a:lnTo>
                  <a:lnTo>
                    <a:pt x="966618" y="160066"/>
                  </a:lnTo>
                  <a:lnTo>
                    <a:pt x="867946" y="232043"/>
                  </a:lnTo>
                  <a:cubicBezTo>
                    <a:pt x="863105" y="235570"/>
                    <a:pt x="856559" y="235653"/>
                    <a:pt x="851628" y="232242"/>
                  </a:cubicBezTo>
                  <a:cubicBezTo>
                    <a:pt x="799318" y="196003"/>
                    <a:pt x="741053" y="171873"/>
                    <a:pt x="678455" y="160513"/>
                  </a:cubicBezTo>
                  <a:cubicBezTo>
                    <a:pt x="672562" y="159440"/>
                    <a:pt x="667983" y="154757"/>
                    <a:pt x="667061" y="148836"/>
                  </a:cubicBezTo>
                  <a:lnTo>
                    <a:pt x="648178" y="28166"/>
                  </a:lnTo>
                  <a:lnTo>
                    <a:pt x="548784" y="28166"/>
                  </a:lnTo>
                  <a:lnTo>
                    <a:pt x="529901" y="148836"/>
                  </a:lnTo>
                  <a:cubicBezTo>
                    <a:pt x="528980" y="154757"/>
                    <a:pt x="524400" y="159440"/>
                    <a:pt x="518507" y="160513"/>
                  </a:cubicBezTo>
                  <a:cubicBezTo>
                    <a:pt x="455916" y="171873"/>
                    <a:pt x="397651" y="196003"/>
                    <a:pt x="345334" y="232242"/>
                  </a:cubicBezTo>
                  <a:cubicBezTo>
                    <a:pt x="340411" y="235653"/>
                    <a:pt x="333857" y="235570"/>
                    <a:pt x="329016" y="232043"/>
                  </a:cubicBezTo>
                  <a:lnTo>
                    <a:pt x="230344" y="160066"/>
                  </a:lnTo>
                  <a:lnTo>
                    <a:pt x="160066" y="230351"/>
                  </a:lnTo>
                  <a:lnTo>
                    <a:pt x="232043" y="329016"/>
                  </a:lnTo>
                  <a:cubicBezTo>
                    <a:pt x="235570" y="333857"/>
                    <a:pt x="235653" y="340404"/>
                    <a:pt x="232242" y="345334"/>
                  </a:cubicBezTo>
                  <a:cubicBezTo>
                    <a:pt x="196003" y="397658"/>
                    <a:pt x="171873" y="455923"/>
                    <a:pt x="160513" y="518514"/>
                  </a:cubicBezTo>
                  <a:cubicBezTo>
                    <a:pt x="159440" y="524407"/>
                    <a:pt x="154757" y="528987"/>
                    <a:pt x="148836" y="529908"/>
                  </a:cubicBezTo>
                  <a:lnTo>
                    <a:pt x="28166" y="548791"/>
                  </a:lnTo>
                  <a:lnTo>
                    <a:pt x="28166" y="648178"/>
                  </a:lnTo>
                  <a:lnTo>
                    <a:pt x="148836" y="667061"/>
                  </a:lnTo>
                  <a:cubicBezTo>
                    <a:pt x="154757" y="667983"/>
                    <a:pt x="159440" y="672562"/>
                    <a:pt x="160513" y="678455"/>
                  </a:cubicBezTo>
                  <a:cubicBezTo>
                    <a:pt x="171873" y="741046"/>
                    <a:pt x="196003" y="799311"/>
                    <a:pt x="232242" y="851635"/>
                  </a:cubicBezTo>
                  <a:cubicBezTo>
                    <a:pt x="235653" y="856559"/>
                    <a:pt x="235570" y="863112"/>
                    <a:pt x="232043" y="867953"/>
                  </a:cubicBezTo>
                  <a:lnTo>
                    <a:pt x="160066" y="966625"/>
                  </a:lnTo>
                  <a:lnTo>
                    <a:pt x="230344" y="1036903"/>
                  </a:lnTo>
                  <a:lnTo>
                    <a:pt x="329016" y="964926"/>
                  </a:lnTo>
                  <a:cubicBezTo>
                    <a:pt x="333857" y="961392"/>
                    <a:pt x="340411" y="961316"/>
                    <a:pt x="345334" y="964727"/>
                  </a:cubicBezTo>
                  <a:cubicBezTo>
                    <a:pt x="397658" y="1000966"/>
                    <a:pt x="455923" y="1025096"/>
                    <a:pt x="518514" y="1036456"/>
                  </a:cubicBezTo>
                  <a:cubicBezTo>
                    <a:pt x="524407" y="1037529"/>
                    <a:pt x="528987" y="1042212"/>
                    <a:pt x="529908" y="1048133"/>
                  </a:cubicBezTo>
                  <a:lnTo>
                    <a:pt x="548791" y="1168803"/>
                  </a:lnTo>
                  <a:close/>
                  <a:moveTo>
                    <a:pt x="1182886" y="660233"/>
                  </a:moveTo>
                  <a:lnTo>
                    <a:pt x="1183023" y="660233"/>
                  </a:lnTo>
                  <a:lnTo>
                    <a:pt x="1182886" y="66023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52" name="Right Arrow 51"/>
          <p:cNvSpPr/>
          <p:nvPr/>
        </p:nvSpPr>
        <p:spPr>
          <a:xfrm>
            <a:off x="16751" y="4665007"/>
            <a:ext cx="426720" cy="25721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Google Shape;124;p16"/>
          <p:cNvSpPr txBox="1"/>
          <p:nvPr/>
        </p:nvSpPr>
        <p:spPr>
          <a:xfrm>
            <a:off x="1252766" y="3083790"/>
            <a:ext cx="7787318" cy="689420"/>
          </a:xfrm>
          <a:prstGeom prst="rect">
            <a:avLst/>
          </a:prstGeom>
          <a:noFill/>
          <a:ln>
            <a:noFill/>
          </a:ln>
        </p:spPr>
        <p:txBody>
          <a:bodyPr spcFirstLastPara="1" wrap="square" lIns="0" tIns="0" rIns="0" bIns="0" anchor="t" anchorCtr="0">
            <a:spAutoFit/>
          </a:bodyPr>
          <a:lstStyle/>
          <a:p>
            <a:pPr lvl="0">
              <a:lnSpc>
                <a:spcPct val="140012"/>
              </a:lnSpc>
            </a:pPr>
            <a:r>
              <a:rPr lang="en-US" sz="1600" dirty="0"/>
              <a:t>The class comments </a:t>
            </a:r>
            <a:r>
              <a:rPr lang="en-US" sz="1600" dirty="0">
                <a:solidFill>
                  <a:srgbClr val="EC7614"/>
                </a:solidFill>
              </a:rPr>
              <a:t>may contain noise </a:t>
            </a:r>
            <a:r>
              <a:rPr lang="en-US" sz="1600" dirty="0"/>
              <a:t>such as irrelevant or redundant information, which can make it difficult for classifiers</a:t>
            </a:r>
            <a:endParaRPr sz="700" dirty="0">
              <a:solidFill>
                <a:srgbClr val="EC7614"/>
              </a:solidFill>
            </a:endParaRPr>
          </a:p>
        </p:txBody>
      </p:sp>
    </p:spTree>
    <p:extLst>
      <p:ext uri="{BB962C8B-B14F-4D97-AF65-F5344CB8AC3E}">
        <p14:creationId xmlns:p14="http://schemas.microsoft.com/office/powerpoint/2010/main" val="4036682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grpSp>
        <p:nvGrpSpPr>
          <p:cNvPr id="146" name="Google Shape;146;p19"/>
          <p:cNvGrpSpPr/>
          <p:nvPr/>
        </p:nvGrpSpPr>
        <p:grpSpPr>
          <a:xfrm>
            <a:off x="513142" y="-90359"/>
            <a:ext cx="1908216" cy="5225404"/>
            <a:chOff x="1026284" y="-180719"/>
            <a:chExt cx="3816432" cy="10450808"/>
          </a:xfrm>
        </p:grpSpPr>
        <p:sp>
          <p:nvSpPr>
            <p:cNvPr id="147" name="Google Shape;147;p19"/>
            <p:cNvSpPr/>
            <p:nvPr/>
          </p:nvSpPr>
          <p:spPr>
            <a:xfrm>
              <a:off x="1026284" y="-180719"/>
              <a:ext cx="3814476" cy="10450808"/>
            </a:xfrm>
            <a:custGeom>
              <a:avLst/>
              <a:gdLst/>
              <a:ahLst/>
              <a:cxnLst/>
              <a:rect l="l" t="t" r="r" b="b"/>
              <a:pathLst>
                <a:path w="10450619" h="10450808" extrusionOk="0">
                  <a:moveTo>
                    <a:pt x="10450619" y="10450808"/>
                  </a:moveTo>
                  <a:lnTo>
                    <a:pt x="0" y="10450808"/>
                  </a:lnTo>
                  <a:lnTo>
                    <a:pt x="0" y="0"/>
                  </a:lnTo>
                  <a:lnTo>
                    <a:pt x="10450619" y="0"/>
                  </a:lnTo>
                  <a:lnTo>
                    <a:pt x="10450619" y="10450808"/>
                  </a:lnTo>
                  <a:close/>
                  <a:moveTo>
                    <a:pt x="14495" y="10436313"/>
                  </a:moveTo>
                  <a:lnTo>
                    <a:pt x="10436125" y="10436313"/>
                  </a:lnTo>
                  <a:lnTo>
                    <a:pt x="10436125" y="14495"/>
                  </a:lnTo>
                  <a:lnTo>
                    <a:pt x="14495" y="14495"/>
                  </a:lnTo>
                  <a:lnTo>
                    <a:pt x="14495"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48" name="Google Shape;148;p19"/>
            <p:cNvSpPr/>
            <p:nvPr/>
          </p:nvSpPr>
          <p:spPr>
            <a:xfrm>
              <a:off x="1033531" y="9306856"/>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49" name="Google Shape;149;p19"/>
            <p:cNvSpPr/>
            <p:nvPr/>
          </p:nvSpPr>
          <p:spPr>
            <a:xfrm>
              <a:off x="1033531" y="835811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0" name="Google Shape;150;p19"/>
            <p:cNvSpPr/>
            <p:nvPr/>
          </p:nvSpPr>
          <p:spPr>
            <a:xfrm>
              <a:off x="1033531" y="7409283"/>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1" name="Google Shape;151;p19"/>
            <p:cNvSpPr/>
            <p:nvPr/>
          </p:nvSpPr>
          <p:spPr>
            <a:xfrm>
              <a:off x="1033531" y="6460545"/>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2" name="Google Shape;152;p19"/>
            <p:cNvSpPr/>
            <p:nvPr/>
          </p:nvSpPr>
          <p:spPr>
            <a:xfrm>
              <a:off x="1033531" y="551180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3" name="Google Shape;153;p19"/>
            <p:cNvSpPr/>
            <p:nvPr/>
          </p:nvSpPr>
          <p:spPr>
            <a:xfrm>
              <a:off x="1033531" y="456306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4" name="Google Shape;154;p19"/>
            <p:cNvSpPr/>
            <p:nvPr/>
          </p:nvSpPr>
          <p:spPr>
            <a:xfrm>
              <a:off x="1033531" y="3614330"/>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5" name="Google Shape;155;p19"/>
            <p:cNvSpPr/>
            <p:nvPr/>
          </p:nvSpPr>
          <p:spPr>
            <a:xfrm>
              <a:off x="1033531" y="2665592"/>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6" name="Google Shape;156;p19"/>
            <p:cNvSpPr/>
            <p:nvPr/>
          </p:nvSpPr>
          <p:spPr>
            <a:xfrm>
              <a:off x="1033531" y="171675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7" name="Google Shape;157;p19"/>
            <p:cNvSpPr/>
            <p:nvPr/>
          </p:nvSpPr>
          <p:spPr>
            <a:xfrm>
              <a:off x="1033531" y="768019"/>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8" name="Google Shape;158;p19"/>
            <p:cNvSpPr/>
            <p:nvPr/>
          </p:nvSpPr>
          <p:spPr>
            <a:xfrm>
              <a:off x="482126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9" name="Google Shape;159;p19"/>
            <p:cNvSpPr/>
            <p:nvPr/>
          </p:nvSpPr>
          <p:spPr>
            <a:xfrm>
              <a:off x="3872543"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60" name="Google Shape;160;p19"/>
            <p:cNvSpPr/>
            <p:nvPr/>
          </p:nvSpPr>
          <p:spPr>
            <a:xfrm>
              <a:off x="2923726"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61" name="Google Shape;161;p19"/>
            <p:cNvSpPr/>
            <p:nvPr/>
          </p:nvSpPr>
          <p:spPr>
            <a:xfrm>
              <a:off x="197500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162" name="Google Shape;162;p19"/>
          <p:cNvSpPr txBox="1">
            <a:spLocks noGrp="1"/>
          </p:cNvSpPr>
          <p:nvPr>
            <p:ph type="title"/>
          </p:nvPr>
        </p:nvSpPr>
        <p:spPr>
          <a:xfrm>
            <a:off x="3100908" y="1828907"/>
            <a:ext cx="5153573" cy="1026736"/>
          </a:xfrm>
          <a:prstGeom prst="rect">
            <a:avLst/>
          </a:prstGeom>
        </p:spPr>
        <p:txBody>
          <a:bodyPr spcFirstLastPara="1" wrap="square" lIns="0" tIns="0" rIns="0" bIns="0" anchor="b" anchorCtr="0">
            <a:noAutofit/>
          </a:bodyPr>
          <a:lstStyle/>
          <a:p>
            <a:pPr lvl="0"/>
            <a:r>
              <a:rPr lang="en-US" sz="4800" dirty="0"/>
              <a:t>Loss Function &amp; Its Intuition</a:t>
            </a:r>
            <a:endParaRPr sz="4800" dirty="0"/>
          </a:p>
        </p:txBody>
      </p:sp>
      <p:sp>
        <p:nvSpPr>
          <p:cNvPr id="164" name="Google Shape;164;p19"/>
          <p:cNvSpPr txBox="1">
            <a:spLocks noGrp="1"/>
          </p:cNvSpPr>
          <p:nvPr>
            <p:ph type="subTitle" idx="1"/>
          </p:nvPr>
        </p:nvSpPr>
        <p:spPr>
          <a:xfrm>
            <a:off x="3471445" y="1025800"/>
            <a:ext cx="5047715" cy="268200"/>
          </a:xfrm>
          <a:prstGeom prst="rect">
            <a:avLst/>
          </a:prstGeom>
        </p:spPr>
        <p:txBody>
          <a:bodyPr spcFirstLastPara="1" wrap="square" lIns="0" tIns="0" rIns="0" bIns="0" anchor="t" anchorCtr="0">
            <a:noAutofit/>
          </a:bodyPr>
          <a:lstStyle/>
          <a:p>
            <a:pPr marL="0" lvl="0" indent="0">
              <a:spcAft>
                <a:spcPts val="800"/>
              </a:spcAft>
            </a:pPr>
            <a:r>
              <a:rPr lang="en-US" dirty="0"/>
              <a:t>	</a:t>
            </a:r>
            <a:endParaRPr dirty="0"/>
          </a:p>
        </p:txBody>
      </p:sp>
      <p:sp>
        <p:nvSpPr>
          <p:cNvPr id="165" name="Google Shape;165;p19"/>
          <p:cNvSpPr/>
          <p:nvPr/>
        </p:nvSpPr>
        <p:spPr>
          <a:xfrm>
            <a:off x="1563185" y="3363592"/>
            <a:ext cx="1268700" cy="1180500"/>
          </a:xfrm>
          <a:prstGeom prst="rect">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6" name="Google Shape;166;p19"/>
          <p:cNvSpPr/>
          <p:nvPr/>
        </p:nvSpPr>
        <p:spPr>
          <a:xfrm>
            <a:off x="369100" y="1294000"/>
            <a:ext cx="1280160" cy="1280156"/>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2973375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grpSp>
        <p:nvGrpSpPr>
          <p:cNvPr id="191" name="Google Shape;191;p21"/>
          <p:cNvGrpSpPr/>
          <p:nvPr/>
        </p:nvGrpSpPr>
        <p:grpSpPr>
          <a:xfrm>
            <a:off x="634160" y="1379387"/>
            <a:ext cx="344194" cy="471466"/>
            <a:chOff x="6037273" y="4564385"/>
            <a:chExt cx="688388" cy="942932"/>
          </a:xfrm>
        </p:grpSpPr>
        <p:sp>
          <p:nvSpPr>
            <p:cNvPr id="192" name="Google Shape;192;p21"/>
            <p:cNvSpPr/>
            <p:nvPr/>
          </p:nvSpPr>
          <p:spPr>
            <a:xfrm>
              <a:off x="6037273" y="4564385"/>
              <a:ext cx="571373" cy="570663"/>
            </a:xfrm>
            <a:custGeom>
              <a:avLst/>
              <a:gdLst/>
              <a:ahLst/>
              <a:cxnLst/>
              <a:rect l="l" t="t" r="r" b="b"/>
              <a:pathLst>
                <a:path w="571373" h="570663" extrusionOk="0">
                  <a:moveTo>
                    <a:pt x="571374" y="285332"/>
                  </a:moveTo>
                  <a:cubicBezTo>
                    <a:pt x="571374" y="442916"/>
                    <a:pt x="443467" y="570663"/>
                    <a:pt x="285687" y="570663"/>
                  </a:cubicBezTo>
                  <a:cubicBezTo>
                    <a:pt x="127906" y="570663"/>
                    <a:pt x="0" y="442916"/>
                    <a:pt x="0" y="285332"/>
                  </a:cubicBezTo>
                  <a:cubicBezTo>
                    <a:pt x="0" y="127747"/>
                    <a:pt x="127906" y="0"/>
                    <a:pt x="285687" y="0"/>
                  </a:cubicBezTo>
                  <a:cubicBezTo>
                    <a:pt x="443467" y="0"/>
                    <a:pt x="571374" y="127747"/>
                    <a:pt x="571374" y="285332"/>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3" name="Google Shape;193;p21"/>
            <p:cNvSpPr/>
            <p:nvPr/>
          </p:nvSpPr>
          <p:spPr>
            <a:xfrm>
              <a:off x="6047811" y="4572337"/>
              <a:ext cx="677850" cy="878298"/>
            </a:xfrm>
            <a:custGeom>
              <a:avLst/>
              <a:gdLst/>
              <a:ahLst/>
              <a:cxnLst/>
              <a:rect l="l" t="t" r="r" b="b"/>
              <a:pathLst>
                <a:path w="677850" h="878298" extrusionOk="0">
                  <a:moveTo>
                    <a:pt x="499615" y="878298"/>
                  </a:moveTo>
                  <a:lnTo>
                    <a:pt x="178217" y="878298"/>
                  </a:lnTo>
                  <a:cubicBezTo>
                    <a:pt x="172759" y="878298"/>
                    <a:pt x="168333" y="873878"/>
                    <a:pt x="168333" y="868426"/>
                  </a:cubicBezTo>
                  <a:lnTo>
                    <a:pt x="168333" y="685149"/>
                  </a:lnTo>
                  <a:cubicBezTo>
                    <a:pt x="168333" y="653557"/>
                    <a:pt x="153710" y="623830"/>
                    <a:pt x="128212" y="603594"/>
                  </a:cubicBezTo>
                  <a:cubicBezTo>
                    <a:pt x="36744" y="531001"/>
                    <a:pt x="-10457" y="418061"/>
                    <a:pt x="1956" y="301477"/>
                  </a:cubicBezTo>
                  <a:cubicBezTo>
                    <a:pt x="19022" y="141231"/>
                    <a:pt x="153526" y="11990"/>
                    <a:pt x="314831" y="845"/>
                  </a:cubicBezTo>
                  <a:cubicBezTo>
                    <a:pt x="409957" y="-5735"/>
                    <a:pt x="500687" y="26277"/>
                    <a:pt x="570108" y="90985"/>
                  </a:cubicBezTo>
                  <a:cubicBezTo>
                    <a:pt x="638579" y="154801"/>
                    <a:pt x="677850" y="245027"/>
                    <a:pt x="677850" y="338521"/>
                  </a:cubicBezTo>
                  <a:cubicBezTo>
                    <a:pt x="677850" y="442476"/>
                    <a:pt x="630987" y="539190"/>
                    <a:pt x="549283" y="603864"/>
                  </a:cubicBezTo>
                  <a:cubicBezTo>
                    <a:pt x="523998" y="623878"/>
                    <a:pt x="509499" y="653499"/>
                    <a:pt x="509499" y="685130"/>
                  </a:cubicBezTo>
                  <a:lnTo>
                    <a:pt x="509499" y="868426"/>
                  </a:lnTo>
                  <a:cubicBezTo>
                    <a:pt x="509499" y="873878"/>
                    <a:pt x="505074" y="878298"/>
                    <a:pt x="499615" y="878298"/>
                  </a:cubicBezTo>
                  <a:close/>
                  <a:moveTo>
                    <a:pt x="188102" y="858554"/>
                  </a:moveTo>
                  <a:lnTo>
                    <a:pt x="489731" y="858554"/>
                  </a:lnTo>
                  <a:lnTo>
                    <a:pt x="489731" y="685130"/>
                  </a:lnTo>
                  <a:cubicBezTo>
                    <a:pt x="489731" y="647435"/>
                    <a:pt x="506961" y="612174"/>
                    <a:pt x="537004" y="588391"/>
                  </a:cubicBezTo>
                  <a:cubicBezTo>
                    <a:pt x="613950" y="527482"/>
                    <a:pt x="658082" y="436407"/>
                    <a:pt x="658082" y="338521"/>
                  </a:cubicBezTo>
                  <a:cubicBezTo>
                    <a:pt x="658082" y="250479"/>
                    <a:pt x="621103" y="165516"/>
                    <a:pt x="556619" y="105417"/>
                  </a:cubicBezTo>
                  <a:cubicBezTo>
                    <a:pt x="491256" y="44498"/>
                    <a:pt x="405946" y="14390"/>
                    <a:pt x="316192" y="20541"/>
                  </a:cubicBezTo>
                  <a:cubicBezTo>
                    <a:pt x="164318" y="31035"/>
                    <a:pt x="37681" y="152709"/>
                    <a:pt x="21619" y="303569"/>
                  </a:cubicBezTo>
                  <a:cubicBezTo>
                    <a:pt x="9924" y="413390"/>
                    <a:pt x="54370" y="519769"/>
                    <a:pt x="140510" y="588140"/>
                  </a:cubicBezTo>
                  <a:cubicBezTo>
                    <a:pt x="170756" y="612141"/>
                    <a:pt x="188102" y="647498"/>
                    <a:pt x="188102" y="685149"/>
                  </a:cubicBezTo>
                  <a:lnTo>
                    <a:pt x="188102" y="858554"/>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4" name="Google Shape;194;p21"/>
            <p:cNvSpPr/>
            <p:nvPr/>
          </p:nvSpPr>
          <p:spPr>
            <a:xfrm>
              <a:off x="6259161" y="5430892"/>
              <a:ext cx="250325" cy="76425"/>
            </a:xfrm>
            <a:custGeom>
              <a:avLst/>
              <a:gdLst/>
              <a:ahLst/>
              <a:cxnLst/>
              <a:rect l="l" t="t" r="r" b="b"/>
              <a:pathLst>
                <a:path w="250325" h="76425" extrusionOk="0">
                  <a:moveTo>
                    <a:pt x="125160" y="76426"/>
                  </a:moveTo>
                  <a:cubicBezTo>
                    <a:pt x="54976" y="76426"/>
                    <a:pt x="0" y="47191"/>
                    <a:pt x="0" y="9872"/>
                  </a:cubicBezTo>
                  <a:cubicBezTo>
                    <a:pt x="0" y="4420"/>
                    <a:pt x="4426" y="0"/>
                    <a:pt x="9884" y="0"/>
                  </a:cubicBezTo>
                  <a:cubicBezTo>
                    <a:pt x="15343" y="0"/>
                    <a:pt x="19769" y="4420"/>
                    <a:pt x="19769" y="9872"/>
                  </a:cubicBezTo>
                  <a:cubicBezTo>
                    <a:pt x="19769" y="32012"/>
                    <a:pt x="63051" y="56682"/>
                    <a:pt x="125160" y="56682"/>
                  </a:cubicBezTo>
                  <a:cubicBezTo>
                    <a:pt x="187270" y="56682"/>
                    <a:pt x="230557" y="32012"/>
                    <a:pt x="230557" y="9872"/>
                  </a:cubicBezTo>
                  <a:cubicBezTo>
                    <a:pt x="230557" y="4420"/>
                    <a:pt x="234983" y="0"/>
                    <a:pt x="240441" y="0"/>
                  </a:cubicBezTo>
                  <a:cubicBezTo>
                    <a:pt x="245900" y="0"/>
                    <a:pt x="250326" y="4420"/>
                    <a:pt x="250326" y="9872"/>
                  </a:cubicBezTo>
                  <a:cubicBezTo>
                    <a:pt x="250326" y="47191"/>
                    <a:pt x="195344" y="76426"/>
                    <a:pt x="125160" y="76426"/>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5" name="Google Shape;195;p21"/>
            <p:cNvSpPr/>
            <p:nvPr/>
          </p:nvSpPr>
          <p:spPr>
            <a:xfrm>
              <a:off x="6177886" y="5220082"/>
              <a:ext cx="417686" cy="47276"/>
            </a:xfrm>
            <a:custGeom>
              <a:avLst/>
              <a:gdLst/>
              <a:ahLst/>
              <a:cxnLst/>
              <a:rect l="l" t="t" r="r" b="b"/>
              <a:pathLst>
                <a:path w="417686" h="47276" extrusionOk="0">
                  <a:moveTo>
                    <a:pt x="9874" y="47276"/>
                  </a:moveTo>
                  <a:cubicBezTo>
                    <a:pt x="4725" y="47276"/>
                    <a:pt x="386" y="43295"/>
                    <a:pt x="24" y="38089"/>
                  </a:cubicBezTo>
                  <a:cubicBezTo>
                    <a:pt x="-352" y="32647"/>
                    <a:pt x="3755" y="27932"/>
                    <a:pt x="9199" y="27556"/>
                  </a:cubicBezTo>
                  <a:lnTo>
                    <a:pt x="407117" y="18"/>
                  </a:lnTo>
                  <a:cubicBezTo>
                    <a:pt x="412721" y="-305"/>
                    <a:pt x="417286" y="3749"/>
                    <a:pt x="417663" y="9181"/>
                  </a:cubicBezTo>
                  <a:cubicBezTo>
                    <a:pt x="418039" y="14624"/>
                    <a:pt x="413932" y="19338"/>
                    <a:pt x="408488" y="19714"/>
                  </a:cubicBezTo>
                  <a:lnTo>
                    <a:pt x="10569" y="47252"/>
                  </a:lnTo>
                  <a:cubicBezTo>
                    <a:pt x="10333" y="47267"/>
                    <a:pt x="10101" y="47276"/>
                    <a:pt x="9874" y="47276"/>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6" name="Google Shape;196;p21"/>
            <p:cNvSpPr/>
            <p:nvPr/>
          </p:nvSpPr>
          <p:spPr>
            <a:xfrm>
              <a:off x="6177886" y="5283227"/>
              <a:ext cx="417686" cy="47272"/>
            </a:xfrm>
            <a:custGeom>
              <a:avLst/>
              <a:gdLst/>
              <a:ahLst/>
              <a:cxnLst/>
              <a:rect l="l" t="t" r="r" b="b"/>
              <a:pathLst>
                <a:path w="417686" h="47272" extrusionOk="0">
                  <a:moveTo>
                    <a:pt x="9874" y="47272"/>
                  </a:moveTo>
                  <a:cubicBezTo>
                    <a:pt x="4725" y="47272"/>
                    <a:pt x="386" y="43291"/>
                    <a:pt x="24" y="38085"/>
                  </a:cubicBezTo>
                  <a:cubicBezTo>
                    <a:pt x="-352" y="32643"/>
                    <a:pt x="3755" y="27929"/>
                    <a:pt x="9199" y="27553"/>
                  </a:cubicBezTo>
                  <a:lnTo>
                    <a:pt x="407117" y="14"/>
                  </a:lnTo>
                  <a:cubicBezTo>
                    <a:pt x="412721" y="-270"/>
                    <a:pt x="417286" y="3740"/>
                    <a:pt x="417663" y="9178"/>
                  </a:cubicBezTo>
                  <a:cubicBezTo>
                    <a:pt x="418039" y="14620"/>
                    <a:pt x="413932" y="19334"/>
                    <a:pt x="408488" y="19710"/>
                  </a:cubicBezTo>
                  <a:lnTo>
                    <a:pt x="10569" y="47248"/>
                  </a:lnTo>
                  <a:cubicBezTo>
                    <a:pt x="10333" y="47263"/>
                    <a:pt x="10101" y="47272"/>
                    <a:pt x="9874" y="47272"/>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7" name="Google Shape;197;p21"/>
            <p:cNvSpPr/>
            <p:nvPr/>
          </p:nvSpPr>
          <p:spPr>
            <a:xfrm>
              <a:off x="6177886" y="5346360"/>
              <a:ext cx="417686" cy="47285"/>
            </a:xfrm>
            <a:custGeom>
              <a:avLst/>
              <a:gdLst/>
              <a:ahLst/>
              <a:cxnLst/>
              <a:rect l="l" t="t" r="r" b="b"/>
              <a:pathLst>
                <a:path w="417686" h="47285" extrusionOk="0">
                  <a:moveTo>
                    <a:pt x="9874" y="47285"/>
                  </a:moveTo>
                  <a:cubicBezTo>
                    <a:pt x="4725" y="47285"/>
                    <a:pt x="386" y="43304"/>
                    <a:pt x="24" y="38098"/>
                  </a:cubicBezTo>
                  <a:cubicBezTo>
                    <a:pt x="-352" y="32656"/>
                    <a:pt x="3755" y="27941"/>
                    <a:pt x="9199" y="27565"/>
                  </a:cubicBezTo>
                  <a:lnTo>
                    <a:pt x="407117" y="22"/>
                  </a:lnTo>
                  <a:cubicBezTo>
                    <a:pt x="412721" y="-339"/>
                    <a:pt x="417286" y="3753"/>
                    <a:pt x="417663" y="9186"/>
                  </a:cubicBezTo>
                  <a:cubicBezTo>
                    <a:pt x="418039" y="14628"/>
                    <a:pt x="413932" y="19342"/>
                    <a:pt x="408488" y="19718"/>
                  </a:cubicBezTo>
                  <a:lnTo>
                    <a:pt x="10569" y="47261"/>
                  </a:lnTo>
                  <a:cubicBezTo>
                    <a:pt x="10333" y="47276"/>
                    <a:pt x="10101" y="47285"/>
                    <a:pt x="9874" y="47285"/>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grpSp>
        <p:nvGrpSpPr>
          <p:cNvPr id="3" name="Group 2"/>
          <p:cNvGrpSpPr/>
          <p:nvPr/>
        </p:nvGrpSpPr>
        <p:grpSpPr>
          <a:xfrm>
            <a:off x="8488962" y="0"/>
            <a:ext cx="655037" cy="5143500"/>
            <a:chOff x="8488962" y="0"/>
            <a:chExt cx="655037" cy="5143500"/>
          </a:xfrm>
        </p:grpSpPr>
        <p:pic>
          <p:nvPicPr>
            <p:cNvPr id="184" name="Google Shape;184;p21"/>
            <p:cNvPicPr preferRelativeResize="0"/>
            <p:nvPr/>
          </p:nvPicPr>
          <p:blipFill rotWithShape="1">
            <a:blip r:embed="rId3">
              <a:alphaModFix/>
            </a:blip>
            <a:srcRect t="81482"/>
            <a:stretch/>
          </p:blipFill>
          <p:spPr>
            <a:xfrm rot="-5400000" flipH="1">
              <a:off x="7047697" y="1441265"/>
              <a:ext cx="3537567" cy="655037"/>
            </a:xfrm>
            <a:prstGeom prst="rect">
              <a:avLst/>
            </a:prstGeom>
            <a:noFill/>
            <a:ln>
              <a:noFill/>
            </a:ln>
          </p:spPr>
        </p:pic>
        <p:pic>
          <p:nvPicPr>
            <p:cNvPr id="202" name="Google Shape;202;p21"/>
            <p:cNvPicPr preferRelativeResize="0"/>
            <p:nvPr/>
          </p:nvPicPr>
          <p:blipFill rotWithShape="1">
            <a:blip r:embed="rId3">
              <a:alphaModFix/>
            </a:blip>
            <a:srcRect t="81482"/>
            <a:stretch/>
          </p:blipFill>
          <p:spPr>
            <a:xfrm rot="-5400000" flipH="1">
              <a:off x="7047697" y="3047198"/>
              <a:ext cx="3537567" cy="655037"/>
            </a:xfrm>
            <a:prstGeom prst="rect">
              <a:avLst/>
            </a:prstGeom>
            <a:noFill/>
            <a:ln>
              <a:noFill/>
            </a:ln>
          </p:spPr>
        </p:pic>
      </p:grpSp>
      <p:sp>
        <p:nvSpPr>
          <p:cNvPr id="203" name="Google Shape;203;p21"/>
          <p:cNvSpPr txBox="1">
            <a:spLocks noGrp="1"/>
          </p:cNvSpPr>
          <p:nvPr>
            <p:ph type="body" idx="1"/>
          </p:nvPr>
        </p:nvSpPr>
        <p:spPr>
          <a:xfrm>
            <a:off x="1512351" y="1379387"/>
            <a:ext cx="6585573" cy="684570"/>
          </a:xfrm>
          <a:prstGeom prst="rect">
            <a:avLst/>
          </a:prstGeom>
        </p:spPr>
        <p:txBody>
          <a:bodyPr spcFirstLastPara="1" wrap="square" lIns="0" tIns="0" rIns="0" bIns="0" anchor="t" anchorCtr="0">
            <a:noAutofit/>
          </a:bodyPr>
          <a:lstStyle/>
          <a:p>
            <a:pPr marL="0" lvl="0" indent="0">
              <a:lnSpc>
                <a:spcPct val="140012"/>
              </a:lnSpc>
              <a:buNone/>
            </a:pPr>
            <a:r>
              <a:rPr lang="en-US" dirty="0">
                <a:solidFill>
                  <a:srgbClr val="00B050"/>
                </a:solidFill>
              </a:rPr>
              <a:t>Uses</a:t>
            </a:r>
            <a:r>
              <a:rPr lang="en-US" dirty="0"/>
              <a:t> negative log-likelihood function i.e. </a:t>
            </a:r>
            <a:r>
              <a:rPr lang="en-US" dirty="0">
                <a:solidFill>
                  <a:srgbClr val="FF0000"/>
                </a:solidFill>
              </a:rPr>
              <a:t>cross-entropy loss</a:t>
            </a:r>
            <a:r>
              <a:rPr lang="en-US" dirty="0"/>
              <a:t>.</a:t>
            </a:r>
            <a:endParaRPr dirty="0">
              <a:solidFill>
                <a:srgbClr val="EC7614"/>
              </a:solidFill>
            </a:endParaRPr>
          </a:p>
        </p:txBody>
      </p:sp>
      <p:sp>
        <p:nvSpPr>
          <p:cNvPr id="205" name="Google Shape;205;p21"/>
          <p:cNvSpPr txBox="1">
            <a:spLocks noGrp="1"/>
          </p:cNvSpPr>
          <p:nvPr>
            <p:ph type="body" idx="3"/>
          </p:nvPr>
        </p:nvSpPr>
        <p:spPr>
          <a:xfrm>
            <a:off x="1361544" y="2297620"/>
            <a:ext cx="6787050" cy="600234"/>
          </a:xfrm>
          <a:prstGeom prst="rect">
            <a:avLst/>
          </a:prstGeom>
        </p:spPr>
        <p:txBody>
          <a:bodyPr spcFirstLastPara="1" wrap="square" lIns="0" tIns="0" rIns="0" bIns="0" anchor="t" anchorCtr="0">
            <a:noAutofit/>
          </a:bodyPr>
          <a:lstStyle/>
          <a:p>
            <a:pPr marL="127000" indent="0">
              <a:buNone/>
            </a:pPr>
            <a:r>
              <a:rPr lang="en-US" dirty="0">
                <a:solidFill>
                  <a:srgbClr val="00B050"/>
                </a:solidFill>
              </a:rPr>
              <a:t>Intuition </a:t>
            </a:r>
            <a:r>
              <a:rPr lang="en-US" dirty="0">
                <a:solidFill>
                  <a:schemeClr val="tx1"/>
                </a:solidFill>
              </a:rPr>
              <a:t>behind this is to </a:t>
            </a:r>
            <a:r>
              <a:rPr lang="en-US" b="0" i="0" dirty="0">
                <a:solidFill>
                  <a:schemeClr val="tx1"/>
                </a:solidFill>
                <a:effectLst/>
                <a:latin typeface="Söhne"/>
              </a:rPr>
              <a:t>minimize the difference between the predicted probabilities of each class and the true labels of each sample.</a:t>
            </a:r>
            <a:endParaRPr lang="en-US" dirty="0">
              <a:solidFill>
                <a:schemeClr val="tx1"/>
              </a:solidFill>
            </a:endParaRPr>
          </a:p>
        </p:txBody>
      </p:sp>
      <p:sp>
        <p:nvSpPr>
          <p:cNvPr id="207" name="Google Shape;207;p21"/>
          <p:cNvSpPr txBox="1">
            <a:spLocks noGrp="1"/>
          </p:cNvSpPr>
          <p:nvPr>
            <p:ph type="title"/>
          </p:nvPr>
        </p:nvSpPr>
        <p:spPr>
          <a:xfrm>
            <a:off x="495974" y="322097"/>
            <a:ext cx="7601950" cy="717900"/>
          </a:xfrm>
          <a:prstGeom prst="rect">
            <a:avLst/>
          </a:prstGeom>
        </p:spPr>
        <p:txBody>
          <a:bodyPr spcFirstLastPara="1" wrap="square" lIns="0" tIns="0" rIns="0" bIns="0" anchor="t" anchorCtr="0">
            <a:noAutofit/>
          </a:bodyPr>
          <a:lstStyle/>
          <a:p>
            <a:pPr lvl="0"/>
            <a:r>
              <a:rPr lang="en-US" dirty="0"/>
              <a:t>Loss Function : Bayes, Function </a:t>
            </a:r>
            <a:endParaRPr dirty="0">
              <a:solidFill>
                <a:srgbClr val="00B050"/>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grpSp>
        <p:nvGrpSpPr>
          <p:cNvPr id="27" name="Google Shape;403;p26"/>
          <p:cNvGrpSpPr/>
          <p:nvPr/>
        </p:nvGrpSpPr>
        <p:grpSpPr>
          <a:xfrm>
            <a:off x="612612" y="2433558"/>
            <a:ext cx="357894" cy="598484"/>
            <a:chOff x="13068348" y="6194425"/>
            <a:chExt cx="715789" cy="1196968"/>
          </a:xfrm>
        </p:grpSpPr>
        <p:sp>
          <p:nvSpPr>
            <p:cNvPr id="28" name="Google Shape;404;p26"/>
            <p:cNvSpPr/>
            <p:nvPr/>
          </p:nvSpPr>
          <p:spPr>
            <a:xfrm>
              <a:off x="13068348" y="6194425"/>
              <a:ext cx="715789" cy="715572"/>
            </a:xfrm>
            <a:custGeom>
              <a:avLst/>
              <a:gdLst/>
              <a:ahLst/>
              <a:cxnLst/>
              <a:rect l="l" t="t" r="r" b="b"/>
              <a:pathLst>
                <a:path w="715789" h="715572" extrusionOk="0">
                  <a:moveTo>
                    <a:pt x="357892" y="715572"/>
                  </a:moveTo>
                  <a:cubicBezTo>
                    <a:pt x="160552" y="715572"/>
                    <a:pt x="0" y="555069"/>
                    <a:pt x="0" y="357783"/>
                  </a:cubicBezTo>
                  <a:cubicBezTo>
                    <a:pt x="0" y="160503"/>
                    <a:pt x="160552" y="0"/>
                    <a:pt x="357892" y="0"/>
                  </a:cubicBezTo>
                  <a:cubicBezTo>
                    <a:pt x="555238" y="0"/>
                    <a:pt x="715790" y="160503"/>
                    <a:pt x="715790" y="357783"/>
                  </a:cubicBezTo>
                  <a:cubicBezTo>
                    <a:pt x="715790" y="555069"/>
                    <a:pt x="555238" y="715572"/>
                    <a:pt x="357892" y="715572"/>
                  </a:cubicBezTo>
                  <a:close/>
                  <a:moveTo>
                    <a:pt x="357892" y="24332"/>
                  </a:moveTo>
                  <a:cubicBezTo>
                    <a:pt x="173969" y="24332"/>
                    <a:pt x="24339" y="173917"/>
                    <a:pt x="24339" y="357783"/>
                  </a:cubicBezTo>
                  <a:cubicBezTo>
                    <a:pt x="24339" y="541650"/>
                    <a:pt x="173969" y="691241"/>
                    <a:pt x="357892" y="691241"/>
                  </a:cubicBezTo>
                  <a:cubicBezTo>
                    <a:pt x="541815" y="691241"/>
                    <a:pt x="691451" y="541650"/>
                    <a:pt x="691451" y="357783"/>
                  </a:cubicBezTo>
                  <a:cubicBezTo>
                    <a:pt x="691451" y="173917"/>
                    <a:pt x="541815" y="24332"/>
                    <a:pt x="357892" y="24332"/>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9" name="Google Shape;405;p26"/>
            <p:cNvSpPr/>
            <p:nvPr/>
          </p:nvSpPr>
          <p:spPr>
            <a:xfrm>
              <a:off x="13414070" y="6885665"/>
              <a:ext cx="24339" cy="158346"/>
            </a:xfrm>
            <a:custGeom>
              <a:avLst/>
              <a:gdLst/>
              <a:ahLst/>
              <a:cxnLst/>
              <a:rect l="l" t="t" r="r" b="b"/>
              <a:pathLst>
                <a:path w="24339" h="158346" extrusionOk="0">
                  <a:moveTo>
                    <a:pt x="12170" y="158347"/>
                  </a:moveTo>
                  <a:cubicBezTo>
                    <a:pt x="5449" y="158347"/>
                    <a:pt x="0" y="152899"/>
                    <a:pt x="0" y="146181"/>
                  </a:cubicBezTo>
                  <a:lnTo>
                    <a:pt x="0" y="12166"/>
                  </a:lnTo>
                  <a:cubicBezTo>
                    <a:pt x="0" y="5447"/>
                    <a:pt x="5449" y="0"/>
                    <a:pt x="12170" y="0"/>
                  </a:cubicBezTo>
                  <a:cubicBezTo>
                    <a:pt x="18890" y="0"/>
                    <a:pt x="24339" y="5447"/>
                    <a:pt x="24339" y="12166"/>
                  </a:cubicBezTo>
                  <a:lnTo>
                    <a:pt x="24339" y="146181"/>
                  </a:lnTo>
                  <a:cubicBezTo>
                    <a:pt x="24339" y="152899"/>
                    <a:pt x="18890" y="158347"/>
                    <a:pt x="12170" y="15834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0" name="Google Shape;406;p26"/>
            <p:cNvSpPr/>
            <p:nvPr/>
          </p:nvSpPr>
          <p:spPr>
            <a:xfrm>
              <a:off x="13350572" y="7019680"/>
              <a:ext cx="151341" cy="371713"/>
            </a:xfrm>
            <a:custGeom>
              <a:avLst/>
              <a:gdLst/>
              <a:ahLst/>
              <a:cxnLst/>
              <a:rect l="l" t="t" r="r" b="b"/>
              <a:pathLst>
                <a:path w="151341" h="371713" extrusionOk="0">
                  <a:moveTo>
                    <a:pt x="139172" y="371713"/>
                  </a:moveTo>
                  <a:lnTo>
                    <a:pt x="12170" y="371713"/>
                  </a:lnTo>
                  <a:cubicBezTo>
                    <a:pt x="5449" y="371713"/>
                    <a:pt x="0" y="366266"/>
                    <a:pt x="0" y="359548"/>
                  </a:cubicBezTo>
                  <a:lnTo>
                    <a:pt x="0" y="12166"/>
                  </a:lnTo>
                  <a:cubicBezTo>
                    <a:pt x="0" y="5447"/>
                    <a:pt x="5449" y="0"/>
                    <a:pt x="12170" y="0"/>
                  </a:cubicBezTo>
                  <a:lnTo>
                    <a:pt x="139172" y="0"/>
                  </a:lnTo>
                  <a:cubicBezTo>
                    <a:pt x="145893" y="0"/>
                    <a:pt x="151342" y="5447"/>
                    <a:pt x="151342" y="12166"/>
                  </a:cubicBezTo>
                  <a:lnTo>
                    <a:pt x="151342" y="359548"/>
                  </a:lnTo>
                  <a:cubicBezTo>
                    <a:pt x="151342" y="366266"/>
                    <a:pt x="145893" y="371713"/>
                    <a:pt x="139172" y="371713"/>
                  </a:cubicBezTo>
                  <a:close/>
                  <a:moveTo>
                    <a:pt x="24339" y="347382"/>
                  </a:moveTo>
                  <a:lnTo>
                    <a:pt x="127002" y="347382"/>
                  </a:lnTo>
                  <a:lnTo>
                    <a:pt x="127002" y="24332"/>
                  </a:lnTo>
                  <a:lnTo>
                    <a:pt x="24339" y="24332"/>
                  </a:lnTo>
                  <a:lnTo>
                    <a:pt x="24339" y="347382"/>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1" name="Google Shape;407;p26"/>
            <p:cNvSpPr/>
            <p:nvPr/>
          </p:nvSpPr>
          <p:spPr>
            <a:xfrm>
              <a:off x="13350572" y="7274041"/>
              <a:ext cx="151341" cy="24331"/>
            </a:xfrm>
            <a:custGeom>
              <a:avLst/>
              <a:gdLst/>
              <a:ahLst/>
              <a:cxnLst/>
              <a:rect l="l" t="t" r="r" b="b"/>
              <a:pathLst>
                <a:path w="151341" h="24331" extrusionOk="0">
                  <a:moveTo>
                    <a:pt x="139172" y="24332"/>
                  </a:moveTo>
                  <a:lnTo>
                    <a:pt x="12170" y="24332"/>
                  </a:lnTo>
                  <a:cubicBezTo>
                    <a:pt x="5449" y="24332"/>
                    <a:pt x="0" y="18884"/>
                    <a:pt x="0" y="12166"/>
                  </a:cubicBezTo>
                  <a:cubicBezTo>
                    <a:pt x="0" y="5447"/>
                    <a:pt x="5449" y="0"/>
                    <a:pt x="12170" y="0"/>
                  </a:cubicBezTo>
                  <a:lnTo>
                    <a:pt x="139172" y="0"/>
                  </a:lnTo>
                  <a:cubicBezTo>
                    <a:pt x="145893" y="0"/>
                    <a:pt x="151342" y="5447"/>
                    <a:pt x="151342" y="12166"/>
                  </a:cubicBezTo>
                  <a:cubicBezTo>
                    <a:pt x="151342" y="18884"/>
                    <a:pt x="145893" y="24332"/>
                    <a:pt x="139172" y="24332"/>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2" name="Google Shape;408;p26"/>
            <p:cNvSpPr/>
            <p:nvPr/>
          </p:nvSpPr>
          <p:spPr>
            <a:xfrm>
              <a:off x="13306538" y="6282414"/>
              <a:ext cx="389580" cy="539589"/>
            </a:xfrm>
            <a:custGeom>
              <a:avLst/>
              <a:gdLst/>
              <a:ahLst/>
              <a:cxnLst/>
              <a:rect l="l" t="t" r="r" b="b"/>
              <a:pathLst>
                <a:path w="389580" h="539589" extrusionOk="0">
                  <a:moveTo>
                    <a:pt x="119704" y="0"/>
                  </a:moveTo>
                  <a:cubicBezTo>
                    <a:pt x="76655" y="0"/>
                    <a:pt x="36110" y="10338"/>
                    <a:pt x="0" y="28260"/>
                  </a:cubicBezTo>
                  <a:cubicBezTo>
                    <a:pt x="33277" y="72391"/>
                    <a:pt x="56204" y="163829"/>
                    <a:pt x="56204" y="269795"/>
                  </a:cubicBezTo>
                  <a:cubicBezTo>
                    <a:pt x="56204" y="375763"/>
                    <a:pt x="33277" y="467202"/>
                    <a:pt x="0" y="511329"/>
                  </a:cubicBezTo>
                  <a:cubicBezTo>
                    <a:pt x="36110" y="529253"/>
                    <a:pt x="76655" y="539589"/>
                    <a:pt x="119704" y="539589"/>
                  </a:cubicBezTo>
                  <a:cubicBezTo>
                    <a:pt x="268753" y="539589"/>
                    <a:pt x="389580" y="418800"/>
                    <a:pt x="389580" y="269795"/>
                  </a:cubicBezTo>
                  <a:cubicBezTo>
                    <a:pt x="389580" y="120792"/>
                    <a:pt x="268753" y="0"/>
                    <a:pt x="119704" y="0"/>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283368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grpSp>
        <p:nvGrpSpPr>
          <p:cNvPr id="185" name="Google Shape;185;p21"/>
          <p:cNvGrpSpPr/>
          <p:nvPr/>
        </p:nvGrpSpPr>
        <p:grpSpPr>
          <a:xfrm>
            <a:off x="638153" y="3513419"/>
            <a:ext cx="303698" cy="471466"/>
            <a:chOff x="11045846" y="4564385"/>
            <a:chExt cx="607396" cy="942932"/>
          </a:xfrm>
        </p:grpSpPr>
        <p:sp>
          <p:nvSpPr>
            <p:cNvPr id="186" name="Google Shape;186;p21"/>
            <p:cNvSpPr/>
            <p:nvPr/>
          </p:nvSpPr>
          <p:spPr>
            <a:xfrm>
              <a:off x="11093544" y="5417279"/>
              <a:ext cx="511998" cy="90038"/>
            </a:xfrm>
            <a:custGeom>
              <a:avLst/>
              <a:gdLst/>
              <a:ahLst/>
              <a:cxnLst/>
              <a:rect l="l" t="t" r="r" b="b"/>
              <a:pathLst>
                <a:path w="511998" h="90038" extrusionOk="0">
                  <a:moveTo>
                    <a:pt x="511999" y="45019"/>
                  </a:moveTo>
                  <a:cubicBezTo>
                    <a:pt x="511999" y="69883"/>
                    <a:pt x="397384" y="90039"/>
                    <a:pt x="255999" y="90039"/>
                  </a:cubicBezTo>
                  <a:cubicBezTo>
                    <a:pt x="114615" y="90039"/>
                    <a:pt x="0" y="69883"/>
                    <a:pt x="0" y="45019"/>
                  </a:cubicBezTo>
                  <a:cubicBezTo>
                    <a:pt x="0" y="20156"/>
                    <a:pt x="114615" y="0"/>
                    <a:pt x="255999" y="0"/>
                  </a:cubicBezTo>
                  <a:cubicBezTo>
                    <a:pt x="397384" y="0"/>
                    <a:pt x="511999" y="20156"/>
                    <a:pt x="511999" y="45019"/>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87" name="Google Shape;187;p21"/>
            <p:cNvSpPr/>
            <p:nvPr/>
          </p:nvSpPr>
          <p:spPr>
            <a:xfrm>
              <a:off x="11045846" y="4884385"/>
              <a:ext cx="607396" cy="432307"/>
            </a:xfrm>
            <a:custGeom>
              <a:avLst/>
              <a:gdLst/>
              <a:ahLst/>
              <a:cxnLst/>
              <a:rect l="l" t="t" r="r" b="b"/>
              <a:pathLst>
                <a:path w="607396" h="432307" extrusionOk="0">
                  <a:moveTo>
                    <a:pt x="303698" y="432307"/>
                  </a:moveTo>
                  <a:cubicBezTo>
                    <a:pt x="136237" y="432307"/>
                    <a:pt x="0" y="295993"/>
                    <a:pt x="0" y="128437"/>
                  </a:cubicBezTo>
                  <a:lnTo>
                    <a:pt x="0" y="12573"/>
                  </a:lnTo>
                  <a:cubicBezTo>
                    <a:pt x="0" y="5630"/>
                    <a:pt x="5626" y="0"/>
                    <a:pt x="12566" y="0"/>
                  </a:cubicBezTo>
                  <a:cubicBezTo>
                    <a:pt x="19505" y="0"/>
                    <a:pt x="25132" y="5630"/>
                    <a:pt x="25132" y="12573"/>
                  </a:cubicBezTo>
                  <a:lnTo>
                    <a:pt x="25132" y="128437"/>
                  </a:lnTo>
                  <a:cubicBezTo>
                    <a:pt x="25132" y="282125"/>
                    <a:pt x="150097" y="407161"/>
                    <a:pt x="303698" y="407161"/>
                  </a:cubicBezTo>
                  <a:cubicBezTo>
                    <a:pt x="457299" y="407161"/>
                    <a:pt x="582265" y="282125"/>
                    <a:pt x="582265" y="128437"/>
                  </a:cubicBezTo>
                  <a:lnTo>
                    <a:pt x="582265" y="12573"/>
                  </a:lnTo>
                  <a:cubicBezTo>
                    <a:pt x="582265" y="5630"/>
                    <a:pt x="587891" y="0"/>
                    <a:pt x="594831" y="0"/>
                  </a:cubicBezTo>
                  <a:cubicBezTo>
                    <a:pt x="601770" y="0"/>
                    <a:pt x="607397" y="5630"/>
                    <a:pt x="607397" y="12573"/>
                  </a:cubicBezTo>
                  <a:lnTo>
                    <a:pt x="607397" y="128437"/>
                  </a:lnTo>
                  <a:cubicBezTo>
                    <a:pt x="607397" y="295993"/>
                    <a:pt x="471160" y="432307"/>
                    <a:pt x="303698" y="43230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88" name="Google Shape;188;p21"/>
            <p:cNvSpPr/>
            <p:nvPr/>
          </p:nvSpPr>
          <p:spPr>
            <a:xfrm>
              <a:off x="11156780" y="4564385"/>
              <a:ext cx="385528" cy="332575"/>
            </a:xfrm>
            <a:custGeom>
              <a:avLst/>
              <a:gdLst/>
              <a:ahLst/>
              <a:cxnLst/>
              <a:rect l="l" t="t" r="r" b="b"/>
              <a:pathLst>
                <a:path w="385528" h="332575" extrusionOk="0">
                  <a:moveTo>
                    <a:pt x="385528" y="332576"/>
                  </a:moveTo>
                  <a:lnTo>
                    <a:pt x="0" y="332576"/>
                  </a:lnTo>
                  <a:lnTo>
                    <a:pt x="0" y="192873"/>
                  </a:lnTo>
                  <a:cubicBezTo>
                    <a:pt x="0" y="86352"/>
                    <a:pt x="86303" y="0"/>
                    <a:pt x="192764" y="0"/>
                  </a:cubicBezTo>
                  <a:lnTo>
                    <a:pt x="192764" y="0"/>
                  </a:lnTo>
                  <a:cubicBezTo>
                    <a:pt x="299225" y="0"/>
                    <a:pt x="385528" y="86352"/>
                    <a:pt x="385528" y="192873"/>
                  </a:cubicBezTo>
                  <a:lnTo>
                    <a:pt x="385528" y="332576"/>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89" name="Google Shape;189;p21"/>
            <p:cNvSpPr/>
            <p:nvPr/>
          </p:nvSpPr>
          <p:spPr>
            <a:xfrm>
              <a:off x="11336978" y="5291547"/>
              <a:ext cx="25131" cy="183321"/>
            </a:xfrm>
            <a:custGeom>
              <a:avLst/>
              <a:gdLst/>
              <a:ahLst/>
              <a:cxnLst/>
              <a:rect l="l" t="t" r="r" b="b"/>
              <a:pathLst>
                <a:path w="25131" h="183321" extrusionOk="0">
                  <a:moveTo>
                    <a:pt x="12566" y="183321"/>
                  </a:moveTo>
                  <a:cubicBezTo>
                    <a:pt x="5626" y="183321"/>
                    <a:pt x="0" y="177692"/>
                    <a:pt x="0" y="170748"/>
                  </a:cubicBezTo>
                  <a:lnTo>
                    <a:pt x="0" y="12573"/>
                  </a:lnTo>
                  <a:cubicBezTo>
                    <a:pt x="0" y="5630"/>
                    <a:pt x="5626" y="0"/>
                    <a:pt x="12566" y="0"/>
                  </a:cubicBezTo>
                  <a:cubicBezTo>
                    <a:pt x="19505" y="0"/>
                    <a:pt x="25132" y="5630"/>
                    <a:pt x="25132" y="12573"/>
                  </a:cubicBezTo>
                  <a:lnTo>
                    <a:pt x="25132" y="170748"/>
                  </a:lnTo>
                  <a:cubicBezTo>
                    <a:pt x="25132" y="177692"/>
                    <a:pt x="19505" y="183321"/>
                    <a:pt x="12566" y="183321"/>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0" name="Google Shape;190;p21"/>
            <p:cNvSpPr/>
            <p:nvPr/>
          </p:nvSpPr>
          <p:spPr>
            <a:xfrm>
              <a:off x="11144213" y="4564787"/>
              <a:ext cx="410661" cy="664342"/>
            </a:xfrm>
            <a:custGeom>
              <a:avLst/>
              <a:gdLst/>
              <a:ahLst/>
              <a:cxnLst/>
              <a:rect l="l" t="t" r="r" b="b"/>
              <a:pathLst>
                <a:path w="410661" h="664342" extrusionOk="0">
                  <a:moveTo>
                    <a:pt x="205331" y="664343"/>
                  </a:moveTo>
                  <a:cubicBezTo>
                    <a:pt x="92109" y="664343"/>
                    <a:pt x="0" y="572182"/>
                    <a:pt x="0" y="458896"/>
                  </a:cubicBezTo>
                  <a:lnTo>
                    <a:pt x="0" y="205447"/>
                  </a:lnTo>
                  <a:cubicBezTo>
                    <a:pt x="0" y="92161"/>
                    <a:pt x="92109" y="0"/>
                    <a:pt x="205331" y="0"/>
                  </a:cubicBezTo>
                  <a:cubicBezTo>
                    <a:pt x="318553" y="0"/>
                    <a:pt x="410662" y="92161"/>
                    <a:pt x="410662" y="205447"/>
                  </a:cubicBezTo>
                  <a:lnTo>
                    <a:pt x="410662" y="458896"/>
                  </a:lnTo>
                  <a:cubicBezTo>
                    <a:pt x="410662" y="572182"/>
                    <a:pt x="318553" y="664343"/>
                    <a:pt x="205331" y="664343"/>
                  </a:cubicBezTo>
                  <a:close/>
                  <a:moveTo>
                    <a:pt x="205331" y="25146"/>
                  </a:moveTo>
                  <a:cubicBezTo>
                    <a:pt x="105970" y="25146"/>
                    <a:pt x="25132" y="106029"/>
                    <a:pt x="25132" y="205447"/>
                  </a:cubicBezTo>
                  <a:lnTo>
                    <a:pt x="25132" y="458896"/>
                  </a:lnTo>
                  <a:cubicBezTo>
                    <a:pt x="25132" y="558313"/>
                    <a:pt x="105970" y="639197"/>
                    <a:pt x="205331" y="639197"/>
                  </a:cubicBezTo>
                  <a:cubicBezTo>
                    <a:pt x="304692" y="639197"/>
                    <a:pt x="385530" y="558313"/>
                    <a:pt x="385530" y="458896"/>
                  </a:cubicBezTo>
                  <a:lnTo>
                    <a:pt x="385530" y="205447"/>
                  </a:lnTo>
                  <a:cubicBezTo>
                    <a:pt x="385530" y="106029"/>
                    <a:pt x="304692" y="25146"/>
                    <a:pt x="205331" y="25146"/>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grpSp>
        <p:nvGrpSpPr>
          <p:cNvPr id="191" name="Google Shape;191;p21"/>
          <p:cNvGrpSpPr/>
          <p:nvPr/>
        </p:nvGrpSpPr>
        <p:grpSpPr>
          <a:xfrm>
            <a:off x="634160" y="1379387"/>
            <a:ext cx="344194" cy="471466"/>
            <a:chOff x="6037273" y="4564385"/>
            <a:chExt cx="688388" cy="942932"/>
          </a:xfrm>
        </p:grpSpPr>
        <p:sp>
          <p:nvSpPr>
            <p:cNvPr id="192" name="Google Shape;192;p21"/>
            <p:cNvSpPr/>
            <p:nvPr/>
          </p:nvSpPr>
          <p:spPr>
            <a:xfrm>
              <a:off x="6037273" y="4564385"/>
              <a:ext cx="571373" cy="570663"/>
            </a:xfrm>
            <a:custGeom>
              <a:avLst/>
              <a:gdLst/>
              <a:ahLst/>
              <a:cxnLst/>
              <a:rect l="l" t="t" r="r" b="b"/>
              <a:pathLst>
                <a:path w="571373" h="570663" extrusionOk="0">
                  <a:moveTo>
                    <a:pt x="571374" y="285332"/>
                  </a:moveTo>
                  <a:cubicBezTo>
                    <a:pt x="571374" y="442916"/>
                    <a:pt x="443467" y="570663"/>
                    <a:pt x="285687" y="570663"/>
                  </a:cubicBezTo>
                  <a:cubicBezTo>
                    <a:pt x="127906" y="570663"/>
                    <a:pt x="0" y="442916"/>
                    <a:pt x="0" y="285332"/>
                  </a:cubicBezTo>
                  <a:cubicBezTo>
                    <a:pt x="0" y="127747"/>
                    <a:pt x="127906" y="0"/>
                    <a:pt x="285687" y="0"/>
                  </a:cubicBezTo>
                  <a:cubicBezTo>
                    <a:pt x="443467" y="0"/>
                    <a:pt x="571374" y="127747"/>
                    <a:pt x="571374" y="285332"/>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3" name="Google Shape;193;p21"/>
            <p:cNvSpPr/>
            <p:nvPr/>
          </p:nvSpPr>
          <p:spPr>
            <a:xfrm>
              <a:off x="6047811" y="4572337"/>
              <a:ext cx="677850" cy="878298"/>
            </a:xfrm>
            <a:custGeom>
              <a:avLst/>
              <a:gdLst/>
              <a:ahLst/>
              <a:cxnLst/>
              <a:rect l="l" t="t" r="r" b="b"/>
              <a:pathLst>
                <a:path w="677850" h="878298" extrusionOk="0">
                  <a:moveTo>
                    <a:pt x="499615" y="878298"/>
                  </a:moveTo>
                  <a:lnTo>
                    <a:pt x="178217" y="878298"/>
                  </a:lnTo>
                  <a:cubicBezTo>
                    <a:pt x="172759" y="878298"/>
                    <a:pt x="168333" y="873878"/>
                    <a:pt x="168333" y="868426"/>
                  </a:cubicBezTo>
                  <a:lnTo>
                    <a:pt x="168333" y="685149"/>
                  </a:lnTo>
                  <a:cubicBezTo>
                    <a:pt x="168333" y="653557"/>
                    <a:pt x="153710" y="623830"/>
                    <a:pt x="128212" y="603594"/>
                  </a:cubicBezTo>
                  <a:cubicBezTo>
                    <a:pt x="36744" y="531001"/>
                    <a:pt x="-10457" y="418061"/>
                    <a:pt x="1956" y="301477"/>
                  </a:cubicBezTo>
                  <a:cubicBezTo>
                    <a:pt x="19022" y="141231"/>
                    <a:pt x="153526" y="11990"/>
                    <a:pt x="314831" y="845"/>
                  </a:cubicBezTo>
                  <a:cubicBezTo>
                    <a:pt x="409957" y="-5735"/>
                    <a:pt x="500687" y="26277"/>
                    <a:pt x="570108" y="90985"/>
                  </a:cubicBezTo>
                  <a:cubicBezTo>
                    <a:pt x="638579" y="154801"/>
                    <a:pt x="677850" y="245027"/>
                    <a:pt x="677850" y="338521"/>
                  </a:cubicBezTo>
                  <a:cubicBezTo>
                    <a:pt x="677850" y="442476"/>
                    <a:pt x="630987" y="539190"/>
                    <a:pt x="549283" y="603864"/>
                  </a:cubicBezTo>
                  <a:cubicBezTo>
                    <a:pt x="523998" y="623878"/>
                    <a:pt x="509499" y="653499"/>
                    <a:pt x="509499" y="685130"/>
                  </a:cubicBezTo>
                  <a:lnTo>
                    <a:pt x="509499" y="868426"/>
                  </a:lnTo>
                  <a:cubicBezTo>
                    <a:pt x="509499" y="873878"/>
                    <a:pt x="505074" y="878298"/>
                    <a:pt x="499615" y="878298"/>
                  </a:cubicBezTo>
                  <a:close/>
                  <a:moveTo>
                    <a:pt x="188102" y="858554"/>
                  </a:moveTo>
                  <a:lnTo>
                    <a:pt x="489731" y="858554"/>
                  </a:lnTo>
                  <a:lnTo>
                    <a:pt x="489731" y="685130"/>
                  </a:lnTo>
                  <a:cubicBezTo>
                    <a:pt x="489731" y="647435"/>
                    <a:pt x="506961" y="612174"/>
                    <a:pt x="537004" y="588391"/>
                  </a:cubicBezTo>
                  <a:cubicBezTo>
                    <a:pt x="613950" y="527482"/>
                    <a:pt x="658082" y="436407"/>
                    <a:pt x="658082" y="338521"/>
                  </a:cubicBezTo>
                  <a:cubicBezTo>
                    <a:pt x="658082" y="250479"/>
                    <a:pt x="621103" y="165516"/>
                    <a:pt x="556619" y="105417"/>
                  </a:cubicBezTo>
                  <a:cubicBezTo>
                    <a:pt x="491256" y="44498"/>
                    <a:pt x="405946" y="14390"/>
                    <a:pt x="316192" y="20541"/>
                  </a:cubicBezTo>
                  <a:cubicBezTo>
                    <a:pt x="164318" y="31035"/>
                    <a:pt x="37681" y="152709"/>
                    <a:pt x="21619" y="303569"/>
                  </a:cubicBezTo>
                  <a:cubicBezTo>
                    <a:pt x="9924" y="413390"/>
                    <a:pt x="54370" y="519769"/>
                    <a:pt x="140510" y="588140"/>
                  </a:cubicBezTo>
                  <a:cubicBezTo>
                    <a:pt x="170756" y="612141"/>
                    <a:pt x="188102" y="647498"/>
                    <a:pt x="188102" y="685149"/>
                  </a:cubicBezTo>
                  <a:lnTo>
                    <a:pt x="188102" y="858554"/>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4" name="Google Shape;194;p21"/>
            <p:cNvSpPr/>
            <p:nvPr/>
          </p:nvSpPr>
          <p:spPr>
            <a:xfrm>
              <a:off x="6259161" y="5430892"/>
              <a:ext cx="250325" cy="76425"/>
            </a:xfrm>
            <a:custGeom>
              <a:avLst/>
              <a:gdLst/>
              <a:ahLst/>
              <a:cxnLst/>
              <a:rect l="l" t="t" r="r" b="b"/>
              <a:pathLst>
                <a:path w="250325" h="76425" extrusionOk="0">
                  <a:moveTo>
                    <a:pt x="125160" y="76426"/>
                  </a:moveTo>
                  <a:cubicBezTo>
                    <a:pt x="54976" y="76426"/>
                    <a:pt x="0" y="47191"/>
                    <a:pt x="0" y="9872"/>
                  </a:cubicBezTo>
                  <a:cubicBezTo>
                    <a:pt x="0" y="4420"/>
                    <a:pt x="4426" y="0"/>
                    <a:pt x="9884" y="0"/>
                  </a:cubicBezTo>
                  <a:cubicBezTo>
                    <a:pt x="15343" y="0"/>
                    <a:pt x="19769" y="4420"/>
                    <a:pt x="19769" y="9872"/>
                  </a:cubicBezTo>
                  <a:cubicBezTo>
                    <a:pt x="19769" y="32012"/>
                    <a:pt x="63051" y="56682"/>
                    <a:pt x="125160" y="56682"/>
                  </a:cubicBezTo>
                  <a:cubicBezTo>
                    <a:pt x="187270" y="56682"/>
                    <a:pt x="230557" y="32012"/>
                    <a:pt x="230557" y="9872"/>
                  </a:cubicBezTo>
                  <a:cubicBezTo>
                    <a:pt x="230557" y="4420"/>
                    <a:pt x="234983" y="0"/>
                    <a:pt x="240441" y="0"/>
                  </a:cubicBezTo>
                  <a:cubicBezTo>
                    <a:pt x="245900" y="0"/>
                    <a:pt x="250326" y="4420"/>
                    <a:pt x="250326" y="9872"/>
                  </a:cubicBezTo>
                  <a:cubicBezTo>
                    <a:pt x="250326" y="47191"/>
                    <a:pt x="195344" y="76426"/>
                    <a:pt x="125160" y="76426"/>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5" name="Google Shape;195;p21"/>
            <p:cNvSpPr/>
            <p:nvPr/>
          </p:nvSpPr>
          <p:spPr>
            <a:xfrm>
              <a:off x="6177886" y="5220082"/>
              <a:ext cx="417686" cy="47276"/>
            </a:xfrm>
            <a:custGeom>
              <a:avLst/>
              <a:gdLst/>
              <a:ahLst/>
              <a:cxnLst/>
              <a:rect l="l" t="t" r="r" b="b"/>
              <a:pathLst>
                <a:path w="417686" h="47276" extrusionOk="0">
                  <a:moveTo>
                    <a:pt x="9874" y="47276"/>
                  </a:moveTo>
                  <a:cubicBezTo>
                    <a:pt x="4725" y="47276"/>
                    <a:pt x="386" y="43295"/>
                    <a:pt x="24" y="38089"/>
                  </a:cubicBezTo>
                  <a:cubicBezTo>
                    <a:pt x="-352" y="32647"/>
                    <a:pt x="3755" y="27932"/>
                    <a:pt x="9199" y="27556"/>
                  </a:cubicBezTo>
                  <a:lnTo>
                    <a:pt x="407117" y="18"/>
                  </a:lnTo>
                  <a:cubicBezTo>
                    <a:pt x="412721" y="-305"/>
                    <a:pt x="417286" y="3749"/>
                    <a:pt x="417663" y="9181"/>
                  </a:cubicBezTo>
                  <a:cubicBezTo>
                    <a:pt x="418039" y="14624"/>
                    <a:pt x="413932" y="19338"/>
                    <a:pt x="408488" y="19714"/>
                  </a:cubicBezTo>
                  <a:lnTo>
                    <a:pt x="10569" y="47252"/>
                  </a:lnTo>
                  <a:cubicBezTo>
                    <a:pt x="10333" y="47267"/>
                    <a:pt x="10101" y="47276"/>
                    <a:pt x="9874" y="47276"/>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6" name="Google Shape;196;p21"/>
            <p:cNvSpPr/>
            <p:nvPr/>
          </p:nvSpPr>
          <p:spPr>
            <a:xfrm>
              <a:off x="6177886" y="5283227"/>
              <a:ext cx="417686" cy="47272"/>
            </a:xfrm>
            <a:custGeom>
              <a:avLst/>
              <a:gdLst/>
              <a:ahLst/>
              <a:cxnLst/>
              <a:rect l="l" t="t" r="r" b="b"/>
              <a:pathLst>
                <a:path w="417686" h="47272" extrusionOk="0">
                  <a:moveTo>
                    <a:pt x="9874" y="47272"/>
                  </a:moveTo>
                  <a:cubicBezTo>
                    <a:pt x="4725" y="47272"/>
                    <a:pt x="386" y="43291"/>
                    <a:pt x="24" y="38085"/>
                  </a:cubicBezTo>
                  <a:cubicBezTo>
                    <a:pt x="-352" y="32643"/>
                    <a:pt x="3755" y="27929"/>
                    <a:pt x="9199" y="27553"/>
                  </a:cubicBezTo>
                  <a:lnTo>
                    <a:pt x="407117" y="14"/>
                  </a:lnTo>
                  <a:cubicBezTo>
                    <a:pt x="412721" y="-270"/>
                    <a:pt x="417286" y="3740"/>
                    <a:pt x="417663" y="9178"/>
                  </a:cubicBezTo>
                  <a:cubicBezTo>
                    <a:pt x="418039" y="14620"/>
                    <a:pt x="413932" y="19334"/>
                    <a:pt x="408488" y="19710"/>
                  </a:cubicBezTo>
                  <a:lnTo>
                    <a:pt x="10569" y="47248"/>
                  </a:lnTo>
                  <a:cubicBezTo>
                    <a:pt x="10333" y="47263"/>
                    <a:pt x="10101" y="47272"/>
                    <a:pt x="9874" y="47272"/>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7" name="Google Shape;197;p21"/>
            <p:cNvSpPr/>
            <p:nvPr/>
          </p:nvSpPr>
          <p:spPr>
            <a:xfrm>
              <a:off x="6177886" y="5346360"/>
              <a:ext cx="417686" cy="47285"/>
            </a:xfrm>
            <a:custGeom>
              <a:avLst/>
              <a:gdLst/>
              <a:ahLst/>
              <a:cxnLst/>
              <a:rect l="l" t="t" r="r" b="b"/>
              <a:pathLst>
                <a:path w="417686" h="47285" extrusionOk="0">
                  <a:moveTo>
                    <a:pt x="9874" y="47285"/>
                  </a:moveTo>
                  <a:cubicBezTo>
                    <a:pt x="4725" y="47285"/>
                    <a:pt x="386" y="43304"/>
                    <a:pt x="24" y="38098"/>
                  </a:cubicBezTo>
                  <a:cubicBezTo>
                    <a:pt x="-352" y="32656"/>
                    <a:pt x="3755" y="27941"/>
                    <a:pt x="9199" y="27565"/>
                  </a:cubicBezTo>
                  <a:lnTo>
                    <a:pt x="407117" y="22"/>
                  </a:lnTo>
                  <a:cubicBezTo>
                    <a:pt x="412721" y="-339"/>
                    <a:pt x="417286" y="3753"/>
                    <a:pt x="417663" y="9186"/>
                  </a:cubicBezTo>
                  <a:cubicBezTo>
                    <a:pt x="418039" y="14628"/>
                    <a:pt x="413932" y="19342"/>
                    <a:pt x="408488" y="19718"/>
                  </a:cubicBezTo>
                  <a:lnTo>
                    <a:pt x="10569" y="47261"/>
                  </a:lnTo>
                  <a:cubicBezTo>
                    <a:pt x="10333" y="47276"/>
                    <a:pt x="10101" y="47285"/>
                    <a:pt x="9874" y="47285"/>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grpSp>
        <p:nvGrpSpPr>
          <p:cNvPr id="3" name="Group 2"/>
          <p:cNvGrpSpPr/>
          <p:nvPr/>
        </p:nvGrpSpPr>
        <p:grpSpPr>
          <a:xfrm>
            <a:off x="8488962" y="0"/>
            <a:ext cx="655037" cy="5143500"/>
            <a:chOff x="8488962" y="0"/>
            <a:chExt cx="655037" cy="5143500"/>
          </a:xfrm>
        </p:grpSpPr>
        <p:pic>
          <p:nvPicPr>
            <p:cNvPr id="184" name="Google Shape;184;p21"/>
            <p:cNvPicPr preferRelativeResize="0"/>
            <p:nvPr/>
          </p:nvPicPr>
          <p:blipFill rotWithShape="1">
            <a:blip r:embed="rId3">
              <a:alphaModFix/>
            </a:blip>
            <a:srcRect t="81482"/>
            <a:stretch/>
          </p:blipFill>
          <p:spPr>
            <a:xfrm rot="-5400000" flipH="1">
              <a:off x="7047697" y="1441265"/>
              <a:ext cx="3537567" cy="655037"/>
            </a:xfrm>
            <a:prstGeom prst="rect">
              <a:avLst/>
            </a:prstGeom>
            <a:noFill/>
            <a:ln>
              <a:noFill/>
            </a:ln>
          </p:spPr>
        </p:pic>
        <p:pic>
          <p:nvPicPr>
            <p:cNvPr id="202" name="Google Shape;202;p21"/>
            <p:cNvPicPr preferRelativeResize="0"/>
            <p:nvPr/>
          </p:nvPicPr>
          <p:blipFill rotWithShape="1">
            <a:blip r:embed="rId3">
              <a:alphaModFix/>
            </a:blip>
            <a:srcRect t="81482"/>
            <a:stretch/>
          </p:blipFill>
          <p:spPr>
            <a:xfrm rot="-5400000" flipH="1">
              <a:off x="7047697" y="3047198"/>
              <a:ext cx="3537567" cy="655037"/>
            </a:xfrm>
            <a:prstGeom prst="rect">
              <a:avLst/>
            </a:prstGeom>
            <a:noFill/>
            <a:ln>
              <a:noFill/>
            </a:ln>
          </p:spPr>
        </p:pic>
      </p:grpSp>
      <p:sp>
        <p:nvSpPr>
          <p:cNvPr id="203" name="Google Shape;203;p21"/>
          <p:cNvSpPr txBox="1">
            <a:spLocks noGrp="1"/>
          </p:cNvSpPr>
          <p:nvPr>
            <p:ph type="body" idx="1"/>
          </p:nvPr>
        </p:nvSpPr>
        <p:spPr>
          <a:xfrm>
            <a:off x="1512351" y="1379387"/>
            <a:ext cx="6585573" cy="684570"/>
          </a:xfrm>
          <a:prstGeom prst="rect">
            <a:avLst/>
          </a:prstGeom>
        </p:spPr>
        <p:txBody>
          <a:bodyPr spcFirstLastPara="1" wrap="square" lIns="0" tIns="0" rIns="0" bIns="0" anchor="t" anchorCtr="0">
            <a:noAutofit/>
          </a:bodyPr>
          <a:lstStyle/>
          <a:p>
            <a:pPr marL="0" lvl="0" indent="0">
              <a:lnSpc>
                <a:spcPct val="140012"/>
              </a:lnSpc>
              <a:buNone/>
            </a:pPr>
            <a:r>
              <a:rPr lang="en-US" dirty="0">
                <a:solidFill>
                  <a:srgbClr val="00B050"/>
                </a:solidFill>
              </a:rPr>
              <a:t>Uses</a:t>
            </a:r>
            <a:r>
              <a:rPr lang="en-US" dirty="0">
                <a:solidFill>
                  <a:schemeClr val="tx1"/>
                </a:solidFill>
              </a:rPr>
              <a:t> </a:t>
            </a:r>
            <a:r>
              <a:rPr lang="en-US" b="0" i="0" dirty="0">
                <a:solidFill>
                  <a:schemeClr val="tx1"/>
                </a:solidFill>
                <a:effectLst/>
                <a:latin typeface="Söhne"/>
              </a:rPr>
              <a:t>impurity-based metrics such as </a:t>
            </a:r>
            <a:r>
              <a:rPr lang="en-US" b="0" i="0" dirty="0">
                <a:solidFill>
                  <a:srgbClr val="FF0000"/>
                </a:solidFill>
                <a:effectLst/>
                <a:latin typeface="Söhne"/>
              </a:rPr>
              <a:t>Gini impurity </a:t>
            </a:r>
            <a:r>
              <a:rPr lang="en-US" b="0" i="0" dirty="0">
                <a:solidFill>
                  <a:schemeClr val="tx1"/>
                </a:solidFill>
                <a:effectLst/>
                <a:latin typeface="Söhne"/>
              </a:rPr>
              <a:t>to measure the quality of a split in the decision tree.</a:t>
            </a:r>
            <a:endParaRPr dirty="0">
              <a:solidFill>
                <a:schemeClr val="tx1"/>
              </a:solidFill>
            </a:endParaRPr>
          </a:p>
        </p:txBody>
      </p:sp>
      <p:sp>
        <p:nvSpPr>
          <p:cNvPr id="205" name="Google Shape;205;p21"/>
          <p:cNvSpPr txBox="1">
            <a:spLocks noGrp="1"/>
          </p:cNvSpPr>
          <p:nvPr>
            <p:ph type="body" idx="3"/>
          </p:nvPr>
        </p:nvSpPr>
        <p:spPr>
          <a:xfrm>
            <a:off x="1361544" y="2297620"/>
            <a:ext cx="6787050" cy="600234"/>
          </a:xfrm>
          <a:prstGeom prst="rect">
            <a:avLst/>
          </a:prstGeom>
        </p:spPr>
        <p:txBody>
          <a:bodyPr spcFirstLastPara="1" wrap="square" lIns="0" tIns="0" rIns="0" bIns="0" anchor="t" anchorCtr="0">
            <a:noAutofit/>
          </a:bodyPr>
          <a:lstStyle/>
          <a:p>
            <a:pPr marL="127000" indent="0">
              <a:buNone/>
            </a:pPr>
            <a:r>
              <a:rPr lang="en-US" dirty="0">
                <a:solidFill>
                  <a:srgbClr val="00B050"/>
                </a:solidFill>
              </a:rPr>
              <a:t>Intuition </a:t>
            </a:r>
            <a:r>
              <a:rPr lang="en-US" b="0" i="0" dirty="0">
                <a:solidFill>
                  <a:schemeClr val="tx1"/>
                </a:solidFill>
                <a:effectLst/>
                <a:latin typeface="Söhne"/>
              </a:rPr>
              <a:t>behind impurity-based metrics is to minimize the overall impurity of the predicted class labels in each leaf of the decision tree.</a:t>
            </a:r>
            <a:endParaRPr lang="en-US" dirty="0">
              <a:solidFill>
                <a:schemeClr val="tx1"/>
              </a:solidFill>
            </a:endParaRPr>
          </a:p>
        </p:txBody>
      </p:sp>
      <p:sp>
        <p:nvSpPr>
          <p:cNvPr id="207" name="Google Shape;207;p21"/>
          <p:cNvSpPr txBox="1">
            <a:spLocks noGrp="1"/>
          </p:cNvSpPr>
          <p:nvPr>
            <p:ph type="title"/>
          </p:nvPr>
        </p:nvSpPr>
        <p:spPr>
          <a:xfrm>
            <a:off x="495974" y="322097"/>
            <a:ext cx="7601950" cy="717900"/>
          </a:xfrm>
          <a:prstGeom prst="rect">
            <a:avLst/>
          </a:prstGeom>
        </p:spPr>
        <p:txBody>
          <a:bodyPr spcFirstLastPara="1" wrap="square" lIns="0" tIns="0" rIns="0" bIns="0" anchor="t" anchorCtr="0">
            <a:noAutofit/>
          </a:bodyPr>
          <a:lstStyle/>
          <a:p>
            <a:pPr lvl="0"/>
            <a:r>
              <a:rPr lang="en-US" dirty="0"/>
              <a:t>Loss Function : Tree</a:t>
            </a:r>
            <a:endParaRPr dirty="0">
              <a:solidFill>
                <a:srgbClr val="00B050"/>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grpSp>
        <p:nvGrpSpPr>
          <p:cNvPr id="27" name="Google Shape;403;p26"/>
          <p:cNvGrpSpPr/>
          <p:nvPr/>
        </p:nvGrpSpPr>
        <p:grpSpPr>
          <a:xfrm>
            <a:off x="612612" y="2433558"/>
            <a:ext cx="357894" cy="598484"/>
            <a:chOff x="13068348" y="6194425"/>
            <a:chExt cx="715789" cy="1196968"/>
          </a:xfrm>
        </p:grpSpPr>
        <p:sp>
          <p:nvSpPr>
            <p:cNvPr id="28" name="Google Shape;404;p26"/>
            <p:cNvSpPr/>
            <p:nvPr/>
          </p:nvSpPr>
          <p:spPr>
            <a:xfrm>
              <a:off x="13068348" y="6194425"/>
              <a:ext cx="715789" cy="715572"/>
            </a:xfrm>
            <a:custGeom>
              <a:avLst/>
              <a:gdLst/>
              <a:ahLst/>
              <a:cxnLst/>
              <a:rect l="l" t="t" r="r" b="b"/>
              <a:pathLst>
                <a:path w="715789" h="715572" extrusionOk="0">
                  <a:moveTo>
                    <a:pt x="357892" y="715572"/>
                  </a:moveTo>
                  <a:cubicBezTo>
                    <a:pt x="160552" y="715572"/>
                    <a:pt x="0" y="555069"/>
                    <a:pt x="0" y="357783"/>
                  </a:cubicBezTo>
                  <a:cubicBezTo>
                    <a:pt x="0" y="160503"/>
                    <a:pt x="160552" y="0"/>
                    <a:pt x="357892" y="0"/>
                  </a:cubicBezTo>
                  <a:cubicBezTo>
                    <a:pt x="555238" y="0"/>
                    <a:pt x="715790" y="160503"/>
                    <a:pt x="715790" y="357783"/>
                  </a:cubicBezTo>
                  <a:cubicBezTo>
                    <a:pt x="715790" y="555069"/>
                    <a:pt x="555238" y="715572"/>
                    <a:pt x="357892" y="715572"/>
                  </a:cubicBezTo>
                  <a:close/>
                  <a:moveTo>
                    <a:pt x="357892" y="24332"/>
                  </a:moveTo>
                  <a:cubicBezTo>
                    <a:pt x="173969" y="24332"/>
                    <a:pt x="24339" y="173917"/>
                    <a:pt x="24339" y="357783"/>
                  </a:cubicBezTo>
                  <a:cubicBezTo>
                    <a:pt x="24339" y="541650"/>
                    <a:pt x="173969" y="691241"/>
                    <a:pt x="357892" y="691241"/>
                  </a:cubicBezTo>
                  <a:cubicBezTo>
                    <a:pt x="541815" y="691241"/>
                    <a:pt x="691451" y="541650"/>
                    <a:pt x="691451" y="357783"/>
                  </a:cubicBezTo>
                  <a:cubicBezTo>
                    <a:pt x="691451" y="173917"/>
                    <a:pt x="541815" y="24332"/>
                    <a:pt x="357892" y="24332"/>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9" name="Google Shape;405;p26"/>
            <p:cNvSpPr/>
            <p:nvPr/>
          </p:nvSpPr>
          <p:spPr>
            <a:xfrm>
              <a:off x="13414070" y="6885665"/>
              <a:ext cx="24339" cy="158346"/>
            </a:xfrm>
            <a:custGeom>
              <a:avLst/>
              <a:gdLst/>
              <a:ahLst/>
              <a:cxnLst/>
              <a:rect l="l" t="t" r="r" b="b"/>
              <a:pathLst>
                <a:path w="24339" h="158346" extrusionOk="0">
                  <a:moveTo>
                    <a:pt x="12170" y="158347"/>
                  </a:moveTo>
                  <a:cubicBezTo>
                    <a:pt x="5449" y="158347"/>
                    <a:pt x="0" y="152899"/>
                    <a:pt x="0" y="146181"/>
                  </a:cubicBezTo>
                  <a:lnTo>
                    <a:pt x="0" y="12166"/>
                  </a:lnTo>
                  <a:cubicBezTo>
                    <a:pt x="0" y="5447"/>
                    <a:pt x="5449" y="0"/>
                    <a:pt x="12170" y="0"/>
                  </a:cubicBezTo>
                  <a:cubicBezTo>
                    <a:pt x="18890" y="0"/>
                    <a:pt x="24339" y="5447"/>
                    <a:pt x="24339" y="12166"/>
                  </a:cubicBezTo>
                  <a:lnTo>
                    <a:pt x="24339" y="146181"/>
                  </a:lnTo>
                  <a:cubicBezTo>
                    <a:pt x="24339" y="152899"/>
                    <a:pt x="18890" y="158347"/>
                    <a:pt x="12170" y="15834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0" name="Google Shape;406;p26"/>
            <p:cNvSpPr/>
            <p:nvPr/>
          </p:nvSpPr>
          <p:spPr>
            <a:xfrm>
              <a:off x="13350572" y="7019680"/>
              <a:ext cx="151341" cy="371713"/>
            </a:xfrm>
            <a:custGeom>
              <a:avLst/>
              <a:gdLst/>
              <a:ahLst/>
              <a:cxnLst/>
              <a:rect l="l" t="t" r="r" b="b"/>
              <a:pathLst>
                <a:path w="151341" h="371713" extrusionOk="0">
                  <a:moveTo>
                    <a:pt x="139172" y="371713"/>
                  </a:moveTo>
                  <a:lnTo>
                    <a:pt x="12170" y="371713"/>
                  </a:lnTo>
                  <a:cubicBezTo>
                    <a:pt x="5449" y="371713"/>
                    <a:pt x="0" y="366266"/>
                    <a:pt x="0" y="359548"/>
                  </a:cubicBezTo>
                  <a:lnTo>
                    <a:pt x="0" y="12166"/>
                  </a:lnTo>
                  <a:cubicBezTo>
                    <a:pt x="0" y="5447"/>
                    <a:pt x="5449" y="0"/>
                    <a:pt x="12170" y="0"/>
                  </a:cubicBezTo>
                  <a:lnTo>
                    <a:pt x="139172" y="0"/>
                  </a:lnTo>
                  <a:cubicBezTo>
                    <a:pt x="145893" y="0"/>
                    <a:pt x="151342" y="5447"/>
                    <a:pt x="151342" y="12166"/>
                  </a:cubicBezTo>
                  <a:lnTo>
                    <a:pt x="151342" y="359548"/>
                  </a:lnTo>
                  <a:cubicBezTo>
                    <a:pt x="151342" y="366266"/>
                    <a:pt x="145893" y="371713"/>
                    <a:pt x="139172" y="371713"/>
                  </a:cubicBezTo>
                  <a:close/>
                  <a:moveTo>
                    <a:pt x="24339" y="347382"/>
                  </a:moveTo>
                  <a:lnTo>
                    <a:pt x="127002" y="347382"/>
                  </a:lnTo>
                  <a:lnTo>
                    <a:pt x="127002" y="24332"/>
                  </a:lnTo>
                  <a:lnTo>
                    <a:pt x="24339" y="24332"/>
                  </a:lnTo>
                  <a:lnTo>
                    <a:pt x="24339" y="347382"/>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1" name="Google Shape;407;p26"/>
            <p:cNvSpPr/>
            <p:nvPr/>
          </p:nvSpPr>
          <p:spPr>
            <a:xfrm>
              <a:off x="13350572" y="7274041"/>
              <a:ext cx="151341" cy="24331"/>
            </a:xfrm>
            <a:custGeom>
              <a:avLst/>
              <a:gdLst/>
              <a:ahLst/>
              <a:cxnLst/>
              <a:rect l="l" t="t" r="r" b="b"/>
              <a:pathLst>
                <a:path w="151341" h="24331" extrusionOk="0">
                  <a:moveTo>
                    <a:pt x="139172" y="24332"/>
                  </a:moveTo>
                  <a:lnTo>
                    <a:pt x="12170" y="24332"/>
                  </a:lnTo>
                  <a:cubicBezTo>
                    <a:pt x="5449" y="24332"/>
                    <a:pt x="0" y="18884"/>
                    <a:pt x="0" y="12166"/>
                  </a:cubicBezTo>
                  <a:cubicBezTo>
                    <a:pt x="0" y="5447"/>
                    <a:pt x="5449" y="0"/>
                    <a:pt x="12170" y="0"/>
                  </a:cubicBezTo>
                  <a:lnTo>
                    <a:pt x="139172" y="0"/>
                  </a:lnTo>
                  <a:cubicBezTo>
                    <a:pt x="145893" y="0"/>
                    <a:pt x="151342" y="5447"/>
                    <a:pt x="151342" y="12166"/>
                  </a:cubicBezTo>
                  <a:cubicBezTo>
                    <a:pt x="151342" y="18884"/>
                    <a:pt x="145893" y="24332"/>
                    <a:pt x="139172" y="24332"/>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2" name="Google Shape;408;p26"/>
            <p:cNvSpPr/>
            <p:nvPr/>
          </p:nvSpPr>
          <p:spPr>
            <a:xfrm>
              <a:off x="13306538" y="6282414"/>
              <a:ext cx="389580" cy="539589"/>
            </a:xfrm>
            <a:custGeom>
              <a:avLst/>
              <a:gdLst/>
              <a:ahLst/>
              <a:cxnLst/>
              <a:rect l="l" t="t" r="r" b="b"/>
              <a:pathLst>
                <a:path w="389580" h="539589" extrusionOk="0">
                  <a:moveTo>
                    <a:pt x="119704" y="0"/>
                  </a:moveTo>
                  <a:cubicBezTo>
                    <a:pt x="76655" y="0"/>
                    <a:pt x="36110" y="10338"/>
                    <a:pt x="0" y="28260"/>
                  </a:cubicBezTo>
                  <a:cubicBezTo>
                    <a:pt x="33277" y="72391"/>
                    <a:pt x="56204" y="163829"/>
                    <a:pt x="56204" y="269795"/>
                  </a:cubicBezTo>
                  <a:cubicBezTo>
                    <a:pt x="56204" y="375763"/>
                    <a:pt x="33277" y="467202"/>
                    <a:pt x="0" y="511329"/>
                  </a:cubicBezTo>
                  <a:cubicBezTo>
                    <a:pt x="36110" y="529253"/>
                    <a:pt x="76655" y="539589"/>
                    <a:pt x="119704" y="539589"/>
                  </a:cubicBezTo>
                  <a:cubicBezTo>
                    <a:pt x="268753" y="539589"/>
                    <a:pt x="389580" y="418800"/>
                    <a:pt x="389580" y="269795"/>
                  </a:cubicBezTo>
                  <a:cubicBezTo>
                    <a:pt x="389580" y="120792"/>
                    <a:pt x="268753" y="0"/>
                    <a:pt x="119704" y="0"/>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34" name="Google Shape;205;p21"/>
          <p:cNvSpPr txBox="1">
            <a:spLocks noGrp="1"/>
          </p:cNvSpPr>
          <p:nvPr>
            <p:ph type="body" idx="3"/>
          </p:nvPr>
        </p:nvSpPr>
        <p:spPr>
          <a:xfrm>
            <a:off x="1495690" y="3317446"/>
            <a:ext cx="6869798" cy="793011"/>
          </a:xfrm>
          <a:prstGeom prst="rect">
            <a:avLst/>
          </a:prstGeom>
        </p:spPr>
        <p:txBody>
          <a:bodyPr spcFirstLastPara="1" wrap="square" lIns="0" tIns="0" rIns="0" bIns="0" anchor="t" anchorCtr="0">
            <a:noAutofit/>
          </a:bodyPr>
          <a:lstStyle/>
          <a:p>
            <a:pPr marL="0" lvl="0" indent="0">
              <a:lnSpc>
                <a:spcPct val="140012"/>
              </a:lnSpc>
              <a:buNone/>
            </a:pPr>
            <a:r>
              <a:rPr lang="en-US" b="0" i="0" dirty="0">
                <a:solidFill>
                  <a:schemeClr val="tx1"/>
                </a:solidFill>
                <a:effectLst/>
                <a:latin typeface="Söhne"/>
              </a:rPr>
              <a:t>The impurity of a node in the tree is defined as the measure of how mixed the labels in the node are.</a:t>
            </a:r>
            <a:endParaRPr dirty="0">
              <a:solidFill>
                <a:schemeClr val="tx1"/>
              </a:solidFill>
            </a:endParaRPr>
          </a:p>
        </p:txBody>
      </p:sp>
    </p:spTree>
    <p:extLst>
      <p:ext uri="{BB962C8B-B14F-4D97-AF65-F5344CB8AC3E}">
        <p14:creationId xmlns:p14="http://schemas.microsoft.com/office/powerpoint/2010/main" val="3688610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grpSp>
        <p:nvGrpSpPr>
          <p:cNvPr id="191" name="Google Shape;191;p21"/>
          <p:cNvGrpSpPr/>
          <p:nvPr/>
        </p:nvGrpSpPr>
        <p:grpSpPr>
          <a:xfrm>
            <a:off x="634160" y="1379387"/>
            <a:ext cx="344194" cy="471466"/>
            <a:chOff x="6037273" y="4564385"/>
            <a:chExt cx="688388" cy="942932"/>
          </a:xfrm>
        </p:grpSpPr>
        <p:sp>
          <p:nvSpPr>
            <p:cNvPr id="192" name="Google Shape;192;p21"/>
            <p:cNvSpPr/>
            <p:nvPr/>
          </p:nvSpPr>
          <p:spPr>
            <a:xfrm>
              <a:off x="6037273" y="4564385"/>
              <a:ext cx="571373" cy="570663"/>
            </a:xfrm>
            <a:custGeom>
              <a:avLst/>
              <a:gdLst/>
              <a:ahLst/>
              <a:cxnLst/>
              <a:rect l="l" t="t" r="r" b="b"/>
              <a:pathLst>
                <a:path w="571373" h="570663" extrusionOk="0">
                  <a:moveTo>
                    <a:pt x="571374" y="285332"/>
                  </a:moveTo>
                  <a:cubicBezTo>
                    <a:pt x="571374" y="442916"/>
                    <a:pt x="443467" y="570663"/>
                    <a:pt x="285687" y="570663"/>
                  </a:cubicBezTo>
                  <a:cubicBezTo>
                    <a:pt x="127906" y="570663"/>
                    <a:pt x="0" y="442916"/>
                    <a:pt x="0" y="285332"/>
                  </a:cubicBezTo>
                  <a:cubicBezTo>
                    <a:pt x="0" y="127747"/>
                    <a:pt x="127906" y="0"/>
                    <a:pt x="285687" y="0"/>
                  </a:cubicBezTo>
                  <a:cubicBezTo>
                    <a:pt x="443467" y="0"/>
                    <a:pt x="571374" y="127747"/>
                    <a:pt x="571374" y="285332"/>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3" name="Google Shape;193;p21"/>
            <p:cNvSpPr/>
            <p:nvPr/>
          </p:nvSpPr>
          <p:spPr>
            <a:xfrm>
              <a:off x="6047811" y="4572337"/>
              <a:ext cx="677850" cy="878298"/>
            </a:xfrm>
            <a:custGeom>
              <a:avLst/>
              <a:gdLst/>
              <a:ahLst/>
              <a:cxnLst/>
              <a:rect l="l" t="t" r="r" b="b"/>
              <a:pathLst>
                <a:path w="677850" h="878298" extrusionOk="0">
                  <a:moveTo>
                    <a:pt x="499615" y="878298"/>
                  </a:moveTo>
                  <a:lnTo>
                    <a:pt x="178217" y="878298"/>
                  </a:lnTo>
                  <a:cubicBezTo>
                    <a:pt x="172759" y="878298"/>
                    <a:pt x="168333" y="873878"/>
                    <a:pt x="168333" y="868426"/>
                  </a:cubicBezTo>
                  <a:lnTo>
                    <a:pt x="168333" y="685149"/>
                  </a:lnTo>
                  <a:cubicBezTo>
                    <a:pt x="168333" y="653557"/>
                    <a:pt x="153710" y="623830"/>
                    <a:pt x="128212" y="603594"/>
                  </a:cubicBezTo>
                  <a:cubicBezTo>
                    <a:pt x="36744" y="531001"/>
                    <a:pt x="-10457" y="418061"/>
                    <a:pt x="1956" y="301477"/>
                  </a:cubicBezTo>
                  <a:cubicBezTo>
                    <a:pt x="19022" y="141231"/>
                    <a:pt x="153526" y="11990"/>
                    <a:pt x="314831" y="845"/>
                  </a:cubicBezTo>
                  <a:cubicBezTo>
                    <a:pt x="409957" y="-5735"/>
                    <a:pt x="500687" y="26277"/>
                    <a:pt x="570108" y="90985"/>
                  </a:cubicBezTo>
                  <a:cubicBezTo>
                    <a:pt x="638579" y="154801"/>
                    <a:pt x="677850" y="245027"/>
                    <a:pt x="677850" y="338521"/>
                  </a:cubicBezTo>
                  <a:cubicBezTo>
                    <a:pt x="677850" y="442476"/>
                    <a:pt x="630987" y="539190"/>
                    <a:pt x="549283" y="603864"/>
                  </a:cubicBezTo>
                  <a:cubicBezTo>
                    <a:pt x="523998" y="623878"/>
                    <a:pt x="509499" y="653499"/>
                    <a:pt x="509499" y="685130"/>
                  </a:cubicBezTo>
                  <a:lnTo>
                    <a:pt x="509499" y="868426"/>
                  </a:lnTo>
                  <a:cubicBezTo>
                    <a:pt x="509499" y="873878"/>
                    <a:pt x="505074" y="878298"/>
                    <a:pt x="499615" y="878298"/>
                  </a:cubicBezTo>
                  <a:close/>
                  <a:moveTo>
                    <a:pt x="188102" y="858554"/>
                  </a:moveTo>
                  <a:lnTo>
                    <a:pt x="489731" y="858554"/>
                  </a:lnTo>
                  <a:lnTo>
                    <a:pt x="489731" y="685130"/>
                  </a:lnTo>
                  <a:cubicBezTo>
                    <a:pt x="489731" y="647435"/>
                    <a:pt x="506961" y="612174"/>
                    <a:pt x="537004" y="588391"/>
                  </a:cubicBezTo>
                  <a:cubicBezTo>
                    <a:pt x="613950" y="527482"/>
                    <a:pt x="658082" y="436407"/>
                    <a:pt x="658082" y="338521"/>
                  </a:cubicBezTo>
                  <a:cubicBezTo>
                    <a:pt x="658082" y="250479"/>
                    <a:pt x="621103" y="165516"/>
                    <a:pt x="556619" y="105417"/>
                  </a:cubicBezTo>
                  <a:cubicBezTo>
                    <a:pt x="491256" y="44498"/>
                    <a:pt x="405946" y="14390"/>
                    <a:pt x="316192" y="20541"/>
                  </a:cubicBezTo>
                  <a:cubicBezTo>
                    <a:pt x="164318" y="31035"/>
                    <a:pt x="37681" y="152709"/>
                    <a:pt x="21619" y="303569"/>
                  </a:cubicBezTo>
                  <a:cubicBezTo>
                    <a:pt x="9924" y="413390"/>
                    <a:pt x="54370" y="519769"/>
                    <a:pt x="140510" y="588140"/>
                  </a:cubicBezTo>
                  <a:cubicBezTo>
                    <a:pt x="170756" y="612141"/>
                    <a:pt x="188102" y="647498"/>
                    <a:pt x="188102" y="685149"/>
                  </a:cubicBezTo>
                  <a:lnTo>
                    <a:pt x="188102" y="858554"/>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4" name="Google Shape;194;p21"/>
            <p:cNvSpPr/>
            <p:nvPr/>
          </p:nvSpPr>
          <p:spPr>
            <a:xfrm>
              <a:off x="6259161" y="5430892"/>
              <a:ext cx="250325" cy="76425"/>
            </a:xfrm>
            <a:custGeom>
              <a:avLst/>
              <a:gdLst/>
              <a:ahLst/>
              <a:cxnLst/>
              <a:rect l="l" t="t" r="r" b="b"/>
              <a:pathLst>
                <a:path w="250325" h="76425" extrusionOk="0">
                  <a:moveTo>
                    <a:pt x="125160" y="76426"/>
                  </a:moveTo>
                  <a:cubicBezTo>
                    <a:pt x="54976" y="76426"/>
                    <a:pt x="0" y="47191"/>
                    <a:pt x="0" y="9872"/>
                  </a:cubicBezTo>
                  <a:cubicBezTo>
                    <a:pt x="0" y="4420"/>
                    <a:pt x="4426" y="0"/>
                    <a:pt x="9884" y="0"/>
                  </a:cubicBezTo>
                  <a:cubicBezTo>
                    <a:pt x="15343" y="0"/>
                    <a:pt x="19769" y="4420"/>
                    <a:pt x="19769" y="9872"/>
                  </a:cubicBezTo>
                  <a:cubicBezTo>
                    <a:pt x="19769" y="32012"/>
                    <a:pt x="63051" y="56682"/>
                    <a:pt x="125160" y="56682"/>
                  </a:cubicBezTo>
                  <a:cubicBezTo>
                    <a:pt x="187270" y="56682"/>
                    <a:pt x="230557" y="32012"/>
                    <a:pt x="230557" y="9872"/>
                  </a:cubicBezTo>
                  <a:cubicBezTo>
                    <a:pt x="230557" y="4420"/>
                    <a:pt x="234983" y="0"/>
                    <a:pt x="240441" y="0"/>
                  </a:cubicBezTo>
                  <a:cubicBezTo>
                    <a:pt x="245900" y="0"/>
                    <a:pt x="250326" y="4420"/>
                    <a:pt x="250326" y="9872"/>
                  </a:cubicBezTo>
                  <a:cubicBezTo>
                    <a:pt x="250326" y="47191"/>
                    <a:pt x="195344" y="76426"/>
                    <a:pt x="125160" y="76426"/>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5" name="Google Shape;195;p21"/>
            <p:cNvSpPr/>
            <p:nvPr/>
          </p:nvSpPr>
          <p:spPr>
            <a:xfrm>
              <a:off x="6177886" y="5220082"/>
              <a:ext cx="417686" cy="47276"/>
            </a:xfrm>
            <a:custGeom>
              <a:avLst/>
              <a:gdLst/>
              <a:ahLst/>
              <a:cxnLst/>
              <a:rect l="l" t="t" r="r" b="b"/>
              <a:pathLst>
                <a:path w="417686" h="47276" extrusionOk="0">
                  <a:moveTo>
                    <a:pt x="9874" y="47276"/>
                  </a:moveTo>
                  <a:cubicBezTo>
                    <a:pt x="4725" y="47276"/>
                    <a:pt x="386" y="43295"/>
                    <a:pt x="24" y="38089"/>
                  </a:cubicBezTo>
                  <a:cubicBezTo>
                    <a:pt x="-352" y="32647"/>
                    <a:pt x="3755" y="27932"/>
                    <a:pt x="9199" y="27556"/>
                  </a:cubicBezTo>
                  <a:lnTo>
                    <a:pt x="407117" y="18"/>
                  </a:lnTo>
                  <a:cubicBezTo>
                    <a:pt x="412721" y="-305"/>
                    <a:pt x="417286" y="3749"/>
                    <a:pt x="417663" y="9181"/>
                  </a:cubicBezTo>
                  <a:cubicBezTo>
                    <a:pt x="418039" y="14624"/>
                    <a:pt x="413932" y="19338"/>
                    <a:pt x="408488" y="19714"/>
                  </a:cubicBezTo>
                  <a:lnTo>
                    <a:pt x="10569" y="47252"/>
                  </a:lnTo>
                  <a:cubicBezTo>
                    <a:pt x="10333" y="47267"/>
                    <a:pt x="10101" y="47276"/>
                    <a:pt x="9874" y="47276"/>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6" name="Google Shape;196;p21"/>
            <p:cNvSpPr/>
            <p:nvPr/>
          </p:nvSpPr>
          <p:spPr>
            <a:xfrm>
              <a:off x="6177886" y="5283227"/>
              <a:ext cx="417686" cy="47272"/>
            </a:xfrm>
            <a:custGeom>
              <a:avLst/>
              <a:gdLst/>
              <a:ahLst/>
              <a:cxnLst/>
              <a:rect l="l" t="t" r="r" b="b"/>
              <a:pathLst>
                <a:path w="417686" h="47272" extrusionOk="0">
                  <a:moveTo>
                    <a:pt x="9874" y="47272"/>
                  </a:moveTo>
                  <a:cubicBezTo>
                    <a:pt x="4725" y="47272"/>
                    <a:pt x="386" y="43291"/>
                    <a:pt x="24" y="38085"/>
                  </a:cubicBezTo>
                  <a:cubicBezTo>
                    <a:pt x="-352" y="32643"/>
                    <a:pt x="3755" y="27929"/>
                    <a:pt x="9199" y="27553"/>
                  </a:cubicBezTo>
                  <a:lnTo>
                    <a:pt x="407117" y="14"/>
                  </a:lnTo>
                  <a:cubicBezTo>
                    <a:pt x="412721" y="-270"/>
                    <a:pt x="417286" y="3740"/>
                    <a:pt x="417663" y="9178"/>
                  </a:cubicBezTo>
                  <a:cubicBezTo>
                    <a:pt x="418039" y="14620"/>
                    <a:pt x="413932" y="19334"/>
                    <a:pt x="408488" y="19710"/>
                  </a:cubicBezTo>
                  <a:lnTo>
                    <a:pt x="10569" y="47248"/>
                  </a:lnTo>
                  <a:cubicBezTo>
                    <a:pt x="10333" y="47263"/>
                    <a:pt x="10101" y="47272"/>
                    <a:pt x="9874" y="47272"/>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7" name="Google Shape;197;p21"/>
            <p:cNvSpPr/>
            <p:nvPr/>
          </p:nvSpPr>
          <p:spPr>
            <a:xfrm>
              <a:off x="6177886" y="5346360"/>
              <a:ext cx="417686" cy="47285"/>
            </a:xfrm>
            <a:custGeom>
              <a:avLst/>
              <a:gdLst/>
              <a:ahLst/>
              <a:cxnLst/>
              <a:rect l="l" t="t" r="r" b="b"/>
              <a:pathLst>
                <a:path w="417686" h="47285" extrusionOk="0">
                  <a:moveTo>
                    <a:pt x="9874" y="47285"/>
                  </a:moveTo>
                  <a:cubicBezTo>
                    <a:pt x="4725" y="47285"/>
                    <a:pt x="386" y="43304"/>
                    <a:pt x="24" y="38098"/>
                  </a:cubicBezTo>
                  <a:cubicBezTo>
                    <a:pt x="-352" y="32656"/>
                    <a:pt x="3755" y="27941"/>
                    <a:pt x="9199" y="27565"/>
                  </a:cubicBezTo>
                  <a:lnTo>
                    <a:pt x="407117" y="22"/>
                  </a:lnTo>
                  <a:cubicBezTo>
                    <a:pt x="412721" y="-339"/>
                    <a:pt x="417286" y="3753"/>
                    <a:pt x="417663" y="9186"/>
                  </a:cubicBezTo>
                  <a:cubicBezTo>
                    <a:pt x="418039" y="14628"/>
                    <a:pt x="413932" y="19342"/>
                    <a:pt x="408488" y="19718"/>
                  </a:cubicBezTo>
                  <a:lnTo>
                    <a:pt x="10569" y="47261"/>
                  </a:lnTo>
                  <a:cubicBezTo>
                    <a:pt x="10333" y="47276"/>
                    <a:pt x="10101" y="47285"/>
                    <a:pt x="9874" y="47285"/>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grpSp>
        <p:nvGrpSpPr>
          <p:cNvPr id="3" name="Group 2"/>
          <p:cNvGrpSpPr/>
          <p:nvPr/>
        </p:nvGrpSpPr>
        <p:grpSpPr>
          <a:xfrm>
            <a:off x="8488962" y="0"/>
            <a:ext cx="655037" cy="5143500"/>
            <a:chOff x="8488962" y="0"/>
            <a:chExt cx="655037" cy="5143500"/>
          </a:xfrm>
        </p:grpSpPr>
        <p:pic>
          <p:nvPicPr>
            <p:cNvPr id="184" name="Google Shape;184;p21"/>
            <p:cNvPicPr preferRelativeResize="0"/>
            <p:nvPr/>
          </p:nvPicPr>
          <p:blipFill rotWithShape="1">
            <a:blip r:embed="rId3">
              <a:alphaModFix/>
            </a:blip>
            <a:srcRect t="81482"/>
            <a:stretch/>
          </p:blipFill>
          <p:spPr>
            <a:xfrm rot="-5400000" flipH="1">
              <a:off x="7047697" y="1441265"/>
              <a:ext cx="3537567" cy="655037"/>
            </a:xfrm>
            <a:prstGeom prst="rect">
              <a:avLst/>
            </a:prstGeom>
            <a:noFill/>
            <a:ln>
              <a:noFill/>
            </a:ln>
          </p:spPr>
        </p:pic>
        <p:pic>
          <p:nvPicPr>
            <p:cNvPr id="202" name="Google Shape;202;p21"/>
            <p:cNvPicPr preferRelativeResize="0"/>
            <p:nvPr/>
          </p:nvPicPr>
          <p:blipFill rotWithShape="1">
            <a:blip r:embed="rId3">
              <a:alphaModFix/>
            </a:blip>
            <a:srcRect t="81482"/>
            <a:stretch/>
          </p:blipFill>
          <p:spPr>
            <a:xfrm rot="-5400000" flipH="1">
              <a:off x="7047697" y="3047198"/>
              <a:ext cx="3537567" cy="655037"/>
            </a:xfrm>
            <a:prstGeom prst="rect">
              <a:avLst/>
            </a:prstGeom>
            <a:noFill/>
            <a:ln>
              <a:noFill/>
            </a:ln>
          </p:spPr>
        </p:pic>
      </p:grpSp>
      <p:sp>
        <p:nvSpPr>
          <p:cNvPr id="203" name="Google Shape;203;p21"/>
          <p:cNvSpPr txBox="1">
            <a:spLocks noGrp="1"/>
          </p:cNvSpPr>
          <p:nvPr>
            <p:ph type="body" idx="1"/>
          </p:nvPr>
        </p:nvSpPr>
        <p:spPr>
          <a:xfrm>
            <a:off x="1512351" y="1379387"/>
            <a:ext cx="6585573" cy="684570"/>
          </a:xfrm>
          <a:prstGeom prst="rect">
            <a:avLst/>
          </a:prstGeom>
        </p:spPr>
        <p:txBody>
          <a:bodyPr spcFirstLastPara="1" wrap="square" lIns="0" tIns="0" rIns="0" bIns="0" anchor="t" anchorCtr="0">
            <a:noAutofit/>
          </a:bodyPr>
          <a:lstStyle/>
          <a:p>
            <a:pPr marL="0" lvl="0" indent="0">
              <a:lnSpc>
                <a:spcPct val="140012"/>
              </a:lnSpc>
              <a:buNone/>
            </a:pPr>
            <a:r>
              <a:rPr lang="en-US" b="0" i="0" dirty="0">
                <a:solidFill>
                  <a:schemeClr val="tx1"/>
                </a:solidFill>
                <a:effectLst/>
                <a:latin typeface="Söhne"/>
              </a:rPr>
              <a:t>The loss function used in tree-based models is defined as the weighted sum of the impurities of the child nodes resulting from a split.</a:t>
            </a:r>
            <a:endParaRPr dirty="0">
              <a:solidFill>
                <a:schemeClr val="tx1"/>
              </a:solidFill>
            </a:endParaRPr>
          </a:p>
        </p:txBody>
      </p:sp>
      <p:sp>
        <p:nvSpPr>
          <p:cNvPr id="205" name="Google Shape;205;p21"/>
          <p:cNvSpPr txBox="1">
            <a:spLocks noGrp="1"/>
          </p:cNvSpPr>
          <p:nvPr>
            <p:ph type="body" idx="3"/>
          </p:nvPr>
        </p:nvSpPr>
        <p:spPr>
          <a:xfrm>
            <a:off x="1361544" y="2297620"/>
            <a:ext cx="6787050" cy="600234"/>
          </a:xfrm>
          <a:prstGeom prst="rect">
            <a:avLst/>
          </a:prstGeom>
        </p:spPr>
        <p:txBody>
          <a:bodyPr spcFirstLastPara="1" wrap="square" lIns="0" tIns="0" rIns="0" bIns="0" anchor="t" anchorCtr="0">
            <a:noAutofit/>
          </a:bodyPr>
          <a:lstStyle/>
          <a:p>
            <a:pPr marL="127000" indent="0">
              <a:buNone/>
            </a:pPr>
            <a:r>
              <a:rPr lang="en-US" dirty="0">
                <a:solidFill>
                  <a:schemeClr val="tx1"/>
                </a:solidFill>
                <a:latin typeface="Söhne"/>
              </a:rPr>
              <a:t>G</a:t>
            </a:r>
            <a:r>
              <a:rPr lang="en-US" b="0" i="0" dirty="0">
                <a:solidFill>
                  <a:schemeClr val="tx1"/>
                </a:solidFill>
                <a:effectLst/>
                <a:latin typeface="Söhne"/>
              </a:rPr>
              <a:t>oal of the tree-based model is to minimize the overall loss function by recursively splitting the data until each leaf node contains a homogenous class of samples.</a:t>
            </a:r>
            <a:endParaRPr lang="en-US" dirty="0">
              <a:solidFill>
                <a:schemeClr val="tx1"/>
              </a:solidFill>
            </a:endParaRPr>
          </a:p>
        </p:txBody>
      </p:sp>
      <p:sp>
        <p:nvSpPr>
          <p:cNvPr id="207" name="Google Shape;207;p21"/>
          <p:cNvSpPr txBox="1">
            <a:spLocks noGrp="1"/>
          </p:cNvSpPr>
          <p:nvPr>
            <p:ph type="title"/>
          </p:nvPr>
        </p:nvSpPr>
        <p:spPr>
          <a:xfrm>
            <a:off x="495974" y="322097"/>
            <a:ext cx="7601950" cy="717900"/>
          </a:xfrm>
          <a:prstGeom prst="rect">
            <a:avLst/>
          </a:prstGeom>
        </p:spPr>
        <p:txBody>
          <a:bodyPr spcFirstLastPara="1" wrap="square" lIns="0" tIns="0" rIns="0" bIns="0" anchor="t" anchorCtr="0">
            <a:noAutofit/>
          </a:bodyPr>
          <a:lstStyle/>
          <a:p>
            <a:pPr lvl="0"/>
            <a:r>
              <a:rPr lang="en-US" dirty="0"/>
              <a:t>Loss Function : Tree(cont.)</a:t>
            </a:r>
            <a:endParaRPr dirty="0">
              <a:solidFill>
                <a:srgbClr val="00B050"/>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grpSp>
        <p:nvGrpSpPr>
          <p:cNvPr id="27" name="Google Shape;403;p26"/>
          <p:cNvGrpSpPr/>
          <p:nvPr/>
        </p:nvGrpSpPr>
        <p:grpSpPr>
          <a:xfrm>
            <a:off x="612612" y="2433558"/>
            <a:ext cx="357894" cy="598484"/>
            <a:chOff x="13068348" y="6194425"/>
            <a:chExt cx="715789" cy="1196968"/>
          </a:xfrm>
        </p:grpSpPr>
        <p:sp>
          <p:nvSpPr>
            <p:cNvPr id="28" name="Google Shape;404;p26"/>
            <p:cNvSpPr/>
            <p:nvPr/>
          </p:nvSpPr>
          <p:spPr>
            <a:xfrm>
              <a:off x="13068348" y="6194425"/>
              <a:ext cx="715789" cy="715572"/>
            </a:xfrm>
            <a:custGeom>
              <a:avLst/>
              <a:gdLst/>
              <a:ahLst/>
              <a:cxnLst/>
              <a:rect l="l" t="t" r="r" b="b"/>
              <a:pathLst>
                <a:path w="715789" h="715572" extrusionOk="0">
                  <a:moveTo>
                    <a:pt x="357892" y="715572"/>
                  </a:moveTo>
                  <a:cubicBezTo>
                    <a:pt x="160552" y="715572"/>
                    <a:pt x="0" y="555069"/>
                    <a:pt x="0" y="357783"/>
                  </a:cubicBezTo>
                  <a:cubicBezTo>
                    <a:pt x="0" y="160503"/>
                    <a:pt x="160552" y="0"/>
                    <a:pt x="357892" y="0"/>
                  </a:cubicBezTo>
                  <a:cubicBezTo>
                    <a:pt x="555238" y="0"/>
                    <a:pt x="715790" y="160503"/>
                    <a:pt x="715790" y="357783"/>
                  </a:cubicBezTo>
                  <a:cubicBezTo>
                    <a:pt x="715790" y="555069"/>
                    <a:pt x="555238" y="715572"/>
                    <a:pt x="357892" y="715572"/>
                  </a:cubicBezTo>
                  <a:close/>
                  <a:moveTo>
                    <a:pt x="357892" y="24332"/>
                  </a:moveTo>
                  <a:cubicBezTo>
                    <a:pt x="173969" y="24332"/>
                    <a:pt x="24339" y="173917"/>
                    <a:pt x="24339" y="357783"/>
                  </a:cubicBezTo>
                  <a:cubicBezTo>
                    <a:pt x="24339" y="541650"/>
                    <a:pt x="173969" y="691241"/>
                    <a:pt x="357892" y="691241"/>
                  </a:cubicBezTo>
                  <a:cubicBezTo>
                    <a:pt x="541815" y="691241"/>
                    <a:pt x="691451" y="541650"/>
                    <a:pt x="691451" y="357783"/>
                  </a:cubicBezTo>
                  <a:cubicBezTo>
                    <a:pt x="691451" y="173917"/>
                    <a:pt x="541815" y="24332"/>
                    <a:pt x="357892" y="24332"/>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9" name="Google Shape;405;p26"/>
            <p:cNvSpPr/>
            <p:nvPr/>
          </p:nvSpPr>
          <p:spPr>
            <a:xfrm>
              <a:off x="13414070" y="6885665"/>
              <a:ext cx="24339" cy="158346"/>
            </a:xfrm>
            <a:custGeom>
              <a:avLst/>
              <a:gdLst/>
              <a:ahLst/>
              <a:cxnLst/>
              <a:rect l="l" t="t" r="r" b="b"/>
              <a:pathLst>
                <a:path w="24339" h="158346" extrusionOk="0">
                  <a:moveTo>
                    <a:pt x="12170" y="158347"/>
                  </a:moveTo>
                  <a:cubicBezTo>
                    <a:pt x="5449" y="158347"/>
                    <a:pt x="0" y="152899"/>
                    <a:pt x="0" y="146181"/>
                  </a:cubicBezTo>
                  <a:lnTo>
                    <a:pt x="0" y="12166"/>
                  </a:lnTo>
                  <a:cubicBezTo>
                    <a:pt x="0" y="5447"/>
                    <a:pt x="5449" y="0"/>
                    <a:pt x="12170" y="0"/>
                  </a:cubicBezTo>
                  <a:cubicBezTo>
                    <a:pt x="18890" y="0"/>
                    <a:pt x="24339" y="5447"/>
                    <a:pt x="24339" y="12166"/>
                  </a:cubicBezTo>
                  <a:lnTo>
                    <a:pt x="24339" y="146181"/>
                  </a:lnTo>
                  <a:cubicBezTo>
                    <a:pt x="24339" y="152899"/>
                    <a:pt x="18890" y="158347"/>
                    <a:pt x="12170" y="15834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0" name="Google Shape;406;p26"/>
            <p:cNvSpPr/>
            <p:nvPr/>
          </p:nvSpPr>
          <p:spPr>
            <a:xfrm>
              <a:off x="13350572" y="7019680"/>
              <a:ext cx="151341" cy="371713"/>
            </a:xfrm>
            <a:custGeom>
              <a:avLst/>
              <a:gdLst/>
              <a:ahLst/>
              <a:cxnLst/>
              <a:rect l="l" t="t" r="r" b="b"/>
              <a:pathLst>
                <a:path w="151341" h="371713" extrusionOk="0">
                  <a:moveTo>
                    <a:pt x="139172" y="371713"/>
                  </a:moveTo>
                  <a:lnTo>
                    <a:pt x="12170" y="371713"/>
                  </a:lnTo>
                  <a:cubicBezTo>
                    <a:pt x="5449" y="371713"/>
                    <a:pt x="0" y="366266"/>
                    <a:pt x="0" y="359548"/>
                  </a:cubicBezTo>
                  <a:lnTo>
                    <a:pt x="0" y="12166"/>
                  </a:lnTo>
                  <a:cubicBezTo>
                    <a:pt x="0" y="5447"/>
                    <a:pt x="5449" y="0"/>
                    <a:pt x="12170" y="0"/>
                  </a:cubicBezTo>
                  <a:lnTo>
                    <a:pt x="139172" y="0"/>
                  </a:lnTo>
                  <a:cubicBezTo>
                    <a:pt x="145893" y="0"/>
                    <a:pt x="151342" y="5447"/>
                    <a:pt x="151342" y="12166"/>
                  </a:cubicBezTo>
                  <a:lnTo>
                    <a:pt x="151342" y="359548"/>
                  </a:lnTo>
                  <a:cubicBezTo>
                    <a:pt x="151342" y="366266"/>
                    <a:pt x="145893" y="371713"/>
                    <a:pt x="139172" y="371713"/>
                  </a:cubicBezTo>
                  <a:close/>
                  <a:moveTo>
                    <a:pt x="24339" y="347382"/>
                  </a:moveTo>
                  <a:lnTo>
                    <a:pt x="127002" y="347382"/>
                  </a:lnTo>
                  <a:lnTo>
                    <a:pt x="127002" y="24332"/>
                  </a:lnTo>
                  <a:lnTo>
                    <a:pt x="24339" y="24332"/>
                  </a:lnTo>
                  <a:lnTo>
                    <a:pt x="24339" y="347382"/>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1" name="Google Shape;407;p26"/>
            <p:cNvSpPr/>
            <p:nvPr/>
          </p:nvSpPr>
          <p:spPr>
            <a:xfrm>
              <a:off x="13350572" y="7274041"/>
              <a:ext cx="151341" cy="24331"/>
            </a:xfrm>
            <a:custGeom>
              <a:avLst/>
              <a:gdLst/>
              <a:ahLst/>
              <a:cxnLst/>
              <a:rect l="l" t="t" r="r" b="b"/>
              <a:pathLst>
                <a:path w="151341" h="24331" extrusionOk="0">
                  <a:moveTo>
                    <a:pt x="139172" y="24332"/>
                  </a:moveTo>
                  <a:lnTo>
                    <a:pt x="12170" y="24332"/>
                  </a:lnTo>
                  <a:cubicBezTo>
                    <a:pt x="5449" y="24332"/>
                    <a:pt x="0" y="18884"/>
                    <a:pt x="0" y="12166"/>
                  </a:cubicBezTo>
                  <a:cubicBezTo>
                    <a:pt x="0" y="5447"/>
                    <a:pt x="5449" y="0"/>
                    <a:pt x="12170" y="0"/>
                  </a:cubicBezTo>
                  <a:lnTo>
                    <a:pt x="139172" y="0"/>
                  </a:lnTo>
                  <a:cubicBezTo>
                    <a:pt x="145893" y="0"/>
                    <a:pt x="151342" y="5447"/>
                    <a:pt x="151342" y="12166"/>
                  </a:cubicBezTo>
                  <a:cubicBezTo>
                    <a:pt x="151342" y="18884"/>
                    <a:pt x="145893" y="24332"/>
                    <a:pt x="139172" y="24332"/>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2" name="Google Shape;408;p26"/>
            <p:cNvSpPr/>
            <p:nvPr/>
          </p:nvSpPr>
          <p:spPr>
            <a:xfrm>
              <a:off x="13306538" y="6282414"/>
              <a:ext cx="389580" cy="539589"/>
            </a:xfrm>
            <a:custGeom>
              <a:avLst/>
              <a:gdLst/>
              <a:ahLst/>
              <a:cxnLst/>
              <a:rect l="l" t="t" r="r" b="b"/>
              <a:pathLst>
                <a:path w="389580" h="539589" extrusionOk="0">
                  <a:moveTo>
                    <a:pt x="119704" y="0"/>
                  </a:moveTo>
                  <a:cubicBezTo>
                    <a:pt x="76655" y="0"/>
                    <a:pt x="36110" y="10338"/>
                    <a:pt x="0" y="28260"/>
                  </a:cubicBezTo>
                  <a:cubicBezTo>
                    <a:pt x="33277" y="72391"/>
                    <a:pt x="56204" y="163829"/>
                    <a:pt x="56204" y="269795"/>
                  </a:cubicBezTo>
                  <a:cubicBezTo>
                    <a:pt x="56204" y="375763"/>
                    <a:pt x="33277" y="467202"/>
                    <a:pt x="0" y="511329"/>
                  </a:cubicBezTo>
                  <a:cubicBezTo>
                    <a:pt x="36110" y="529253"/>
                    <a:pt x="76655" y="539589"/>
                    <a:pt x="119704" y="539589"/>
                  </a:cubicBezTo>
                  <a:cubicBezTo>
                    <a:pt x="268753" y="539589"/>
                    <a:pt x="389580" y="418800"/>
                    <a:pt x="389580" y="269795"/>
                  </a:cubicBezTo>
                  <a:cubicBezTo>
                    <a:pt x="389580" y="120792"/>
                    <a:pt x="268753" y="0"/>
                    <a:pt x="119704" y="0"/>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539061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grpSp>
        <p:nvGrpSpPr>
          <p:cNvPr id="146" name="Google Shape;146;p19"/>
          <p:cNvGrpSpPr/>
          <p:nvPr/>
        </p:nvGrpSpPr>
        <p:grpSpPr>
          <a:xfrm>
            <a:off x="513142" y="-90359"/>
            <a:ext cx="1908216" cy="5225404"/>
            <a:chOff x="1026284" y="-180719"/>
            <a:chExt cx="3816432" cy="10450808"/>
          </a:xfrm>
        </p:grpSpPr>
        <p:sp>
          <p:nvSpPr>
            <p:cNvPr id="147" name="Google Shape;147;p19"/>
            <p:cNvSpPr/>
            <p:nvPr/>
          </p:nvSpPr>
          <p:spPr>
            <a:xfrm>
              <a:off x="1026284" y="-180719"/>
              <a:ext cx="3814476" cy="10450808"/>
            </a:xfrm>
            <a:custGeom>
              <a:avLst/>
              <a:gdLst/>
              <a:ahLst/>
              <a:cxnLst/>
              <a:rect l="l" t="t" r="r" b="b"/>
              <a:pathLst>
                <a:path w="10450619" h="10450808" extrusionOk="0">
                  <a:moveTo>
                    <a:pt x="10450619" y="10450808"/>
                  </a:moveTo>
                  <a:lnTo>
                    <a:pt x="0" y="10450808"/>
                  </a:lnTo>
                  <a:lnTo>
                    <a:pt x="0" y="0"/>
                  </a:lnTo>
                  <a:lnTo>
                    <a:pt x="10450619" y="0"/>
                  </a:lnTo>
                  <a:lnTo>
                    <a:pt x="10450619" y="10450808"/>
                  </a:lnTo>
                  <a:close/>
                  <a:moveTo>
                    <a:pt x="14495" y="10436313"/>
                  </a:moveTo>
                  <a:lnTo>
                    <a:pt x="10436125" y="10436313"/>
                  </a:lnTo>
                  <a:lnTo>
                    <a:pt x="10436125" y="14495"/>
                  </a:lnTo>
                  <a:lnTo>
                    <a:pt x="14495" y="14495"/>
                  </a:lnTo>
                  <a:lnTo>
                    <a:pt x="14495"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48" name="Google Shape;148;p19"/>
            <p:cNvSpPr/>
            <p:nvPr/>
          </p:nvSpPr>
          <p:spPr>
            <a:xfrm>
              <a:off x="1033531" y="9306856"/>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49" name="Google Shape;149;p19"/>
            <p:cNvSpPr/>
            <p:nvPr/>
          </p:nvSpPr>
          <p:spPr>
            <a:xfrm>
              <a:off x="1033531" y="835811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0" name="Google Shape;150;p19"/>
            <p:cNvSpPr/>
            <p:nvPr/>
          </p:nvSpPr>
          <p:spPr>
            <a:xfrm>
              <a:off x="1033531" y="7409283"/>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1" name="Google Shape;151;p19"/>
            <p:cNvSpPr/>
            <p:nvPr/>
          </p:nvSpPr>
          <p:spPr>
            <a:xfrm>
              <a:off x="1033531" y="6460545"/>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2" name="Google Shape;152;p19"/>
            <p:cNvSpPr/>
            <p:nvPr/>
          </p:nvSpPr>
          <p:spPr>
            <a:xfrm>
              <a:off x="1033531" y="551180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3" name="Google Shape;153;p19"/>
            <p:cNvSpPr/>
            <p:nvPr/>
          </p:nvSpPr>
          <p:spPr>
            <a:xfrm>
              <a:off x="1033531" y="456306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4" name="Google Shape;154;p19"/>
            <p:cNvSpPr/>
            <p:nvPr/>
          </p:nvSpPr>
          <p:spPr>
            <a:xfrm>
              <a:off x="1033531" y="3614330"/>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5" name="Google Shape;155;p19"/>
            <p:cNvSpPr/>
            <p:nvPr/>
          </p:nvSpPr>
          <p:spPr>
            <a:xfrm>
              <a:off x="1033531" y="2665592"/>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6" name="Google Shape;156;p19"/>
            <p:cNvSpPr/>
            <p:nvPr/>
          </p:nvSpPr>
          <p:spPr>
            <a:xfrm>
              <a:off x="1033531" y="171675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7" name="Google Shape;157;p19"/>
            <p:cNvSpPr/>
            <p:nvPr/>
          </p:nvSpPr>
          <p:spPr>
            <a:xfrm>
              <a:off x="1033531" y="768019"/>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8" name="Google Shape;158;p19"/>
            <p:cNvSpPr/>
            <p:nvPr/>
          </p:nvSpPr>
          <p:spPr>
            <a:xfrm>
              <a:off x="482126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9" name="Google Shape;159;p19"/>
            <p:cNvSpPr/>
            <p:nvPr/>
          </p:nvSpPr>
          <p:spPr>
            <a:xfrm>
              <a:off x="3872543"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60" name="Google Shape;160;p19"/>
            <p:cNvSpPr/>
            <p:nvPr/>
          </p:nvSpPr>
          <p:spPr>
            <a:xfrm>
              <a:off x="2923726"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61" name="Google Shape;161;p19"/>
            <p:cNvSpPr/>
            <p:nvPr/>
          </p:nvSpPr>
          <p:spPr>
            <a:xfrm>
              <a:off x="197500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162" name="Google Shape;162;p19"/>
          <p:cNvSpPr txBox="1">
            <a:spLocks noGrp="1"/>
          </p:cNvSpPr>
          <p:nvPr>
            <p:ph type="title"/>
          </p:nvPr>
        </p:nvSpPr>
        <p:spPr>
          <a:xfrm>
            <a:off x="3100908" y="1828907"/>
            <a:ext cx="5153573" cy="1026736"/>
          </a:xfrm>
          <a:prstGeom prst="rect">
            <a:avLst/>
          </a:prstGeom>
        </p:spPr>
        <p:txBody>
          <a:bodyPr spcFirstLastPara="1" wrap="square" lIns="0" tIns="0" rIns="0" bIns="0" anchor="b" anchorCtr="0">
            <a:noAutofit/>
          </a:bodyPr>
          <a:lstStyle/>
          <a:p>
            <a:pPr lvl="0"/>
            <a:r>
              <a:rPr lang="en-US" sz="4800" dirty="0"/>
              <a:t>Performance Report</a:t>
            </a:r>
            <a:endParaRPr sz="4800" dirty="0"/>
          </a:p>
        </p:txBody>
      </p:sp>
      <p:sp>
        <p:nvSpPr>
          <p:cNvPr id="164" name="Google Shape;164;p19"/>
          <p:cNvSpPr txBox="1">
            <a:spLocks noGrp="1"/>
          </p:cNvSpPr>
          <p:nvPr>
            <p:ph type="subTitle" idx="1"/>
          </p:nvPr>
        </p:nvSpPr>
        <p:spPr>
          <a:xfrm>
            <a:off x="3471445" y="1025800"/>
            <a:ext cx="5047715" cy="268200"/>
          </a:xfrm>
          <a:prstGeom prst="rect">
            <a:avLst/>
          </a:prstGeom>
        </p:spPr>
        <p:txBody>
          <a:bodyPr spcFirstLastPara="1" wrap="square" lIns="0" tIns="0" rIns="0" bIns="0" anchor="t" anchorCtr="0">
            <a:noAutofit/>
          </a:bodyPr>
          <a:lstStyle/>
          <a:p>
            <a:pPr marL="0" lvl="0" indent="0">
              <a:spcAft>
                <a:spcPts val="800"/>
              </a:spcAft>
            </a:pPr>
            <a:r>
              <a:rPr lang="en-US" dirty="0"/>
              <a:t>	</a:t>
            </a:r>
            <a:endParaRPr dirty="0"/>
          </a:p>
        </p:txBody>
      </p:sp>
      <p:sp>
        <p:nvSpPr>
          <p:cNvPr id="165" name="Google Shape;165;p19"/>
          <p:cNvSpPr/>
          <p:nvPr/>
        </p:nvSpPr>
        <p:spPr>
          <a:xfrm>
            <a:off x="1563185" y="3363592"/>
            <a:ext cx="1268700" cy="1180500"/>
          </a:xfrm>
          <a:prstGeom prst="rect">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6" name="Google Shape;166;p19"/>
          <p:cNvSpPr/>
          <p:nvPr/>
        </p:nvSpPr>
        <p:spPr>
          <a:xfrm>
            <a:off x="369100" y="1294000"/>
            <a:ext cx="1280160" cy="1280156"/>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540759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384199" y="234870"/>
            <a:ext cx="6480000" cy="717900"/>
          </a:xfrm>
          <a:prstGeom prst="rect">
            <a:avLst/>
          </a:prstGeom>
        </p:spPr>
        <p:txBody>
          <a:bodyPr spcFirstLastPara="1" wrap="square" lIns="0" tIns="0" rIns="0" bIns="0" anchor="t" anchorCtr="0">
            <a:noAutofit/>
          </a:bodyPr>
          <a:lstStyle/>
          <a:p>
            <a:pPr lvl="0"/>
            <a:r>
              <a:rPr lang="en-US" dirty="0"/>
              <a:t>Performance </a:t>
            </a:r>
            <a:r>
              <a:rPr lang="en-US" dirty="0">
                <a:solidFill>
                  <a:srgbClr val="FFC000"/>
                </a:solidFill>
              </a:rPr>
              <a:t>metrics</a:t>
            </a:r>
            <a:endParaRPr dirty="0">
              <a:solidFill>
                <a:srgbClr val="FFC000"/>
              </a:solidFill>
            </a:endParaRPr>
          </a:p>
        </p:txBody>
      </p:sp>
      <p:grpSp>
        <p:nvGrpSpPr>
          <p:cNvPr id="3" name="Group 2"/>
          <p:cNvGrpSpPr/>
          <p:nvPr/>
        </p:nvGrpSpPr>
        <p:grpSpPr>
          <a:xfrm>
            <a:off x="4364671" y="1269742"/>
            <a:ext cx="806012" cy="809625"/>
            <a:chOff x="4287052" y="2102388"/>
            <a:chExt cx="806012" cy="809625"/>
          </a:xfrm>
        </p:grpSpPr>
        <p:sp>
          <p:nvSpPr>
            <p:cNvPr id="172" name="Google Shape;172;p20"/>
            <p:cNvSpPr/>
            <p:nvPr/>
          </p:nvSpPr>
          <p:spPr>
            <a:xfrm>
              <a:off x="4287052" y="2102388"/>
              <a:ext cx="806012" cy="809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3" name="Google Shape;173;p20"/>
            <p:cNvSpPr txBox="1"/>
            <p:nvPr/>
          </p:nvSpPr>
          <p:spPr>
            <a:xfrm>
              <a:off x="4498291" y="2378940"/>
              <a:ext cx="382800" cy="246300"/>
            </a:xfrm>
            <a:prstGeom prst="rect">
              <a:avLst/>
            </a:prstGeom>
            <a:noFill/>
            <a:ln>
              <a:noFill/>
            </a:ln>
          </p:spPr>
          <p:txBody>
            <a:bodyPr spcFirstLastPara="1" wrap="square" lIns="0" tIns="0" rIns="0" bIns="0" anchor="t" anchorCtr="0">
              <a:spAutoFit/>
            </a:bodyPr>
            <a:lstStyle/>
            <a:p>
              <a:pPr marL="0" marR="0" lvl="0" indent="0" algn="ctr" rtl="0">
                <a:lnSpc>
                  <a:spcPct val="124976"/>
                </a:lnSpc>
                <a:spcBef>
                  <a:spcPts val="0"/>
                </a:spcBef>
                <a:spcAft>
                  <a:spcPts val="0"/>
                </a:spcAft>
                <a:buNone/>
              </a:pPr>
              <a:r>
                <a:rPr lang="en" sz="1600" b="1" dirty="0">
                  <a:solidFill>
                    <a:schemeClr val="dk1"/>
                  </a:solidFill>
                  <a:latin typeface="Barlow"/>
                  <a:ea typeface="Barlow"/>
                  <a:cs typeface="Barlow"/>
                  <a:sym typeface="Barlow"/>
                </a:rPr>
                <a:t>2</a:t>
              </a:r>
              <a:endParaRPr sz="700" dirty="0">
                <a:solidFill>
                  <a:schemeClr val="dk1"/>
                </a:solidFill>
                <a:latin typeface="Barlow"/>
                <a:ea typeface="Barlow"/>
                <a:cs typeface="Barlow"/>
                <a:sym typeface="Barlow"/>
              </a:endParaRPr>
            </a:p>
          </p:txBody>
        </p:sp>
      </p:grpSp>
      <p:grpSp>
        <p:nvGrpSpPr>
          <p:cNvPr id="4" name="Group 3"/>
          <p:cNvGrpSpPr/>
          <p:nvPr/>
        </p:nvGrpSpPr>
        <p:grpSpPr>
          <a:xfrm>
            <a:off x="499710" y="1274853"/>
            <a:ext cx="806012" cy="809625"/>
            <a:chOff x="516154" y="2102388"/>
            <a:chExt cx="806012" cy="809625"/>
          </a:xfrm>
        </p:grpSpPr>
        <p:sp>
          <p:nvSpPr>
            <p:cNvPr id="174" name="Google Shape;174;p20"/>
            <p:cNvSpPr/>
            <p:nvPr/>
          </p:nvSpPr>
          <p:spPr>
            <a:xfrm>
              <a:off x="516154" y="2102388"/>
              <a:ext cx="806012" cy="809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5" name="Google Shape;175;p20"/>
            <p:cNvSpPr txBox="1"/>
            <p:nvPr/>
          </p:nvSpPr>
          <p:spPr>
            <a:xfrm>
              <a:off x="727394" y="2378940"/>
              <a:ext cx="382800" cy="246300"/>
            </a:xfrm>
            <a:prstGeom prst="rect">
              <a:avLst/>
            </a:prstGeom>
            <a:noFill/>
            <a:ln>
              <a:noFill/>
            </a:ln>
          </p:spPr>
          <p:txBody>
            <a:bodyPr spcFirstLastPara="1" wrap="square" lIns="0" tIns="0" rIns="0" bIns="0" anchor="t" anchorCtr="0">
              <a:spAutoFit/>
            </a:bodyPr>
            <a:lstStyle/>
            <a:p>
              <a:pPr marL="0" marR="0" lvl="0" indent="0" algn="ctr" rtl="0">
                <a:lnSpc>
                  <a:spcPct val="124976"/>
                </a:lnSpc>
                <a:spcBef>
                  <a:spcPts val="0"/>
                </a:spcBef>
                <a:spcAft>
                  <a:spcPts val="0"/>
                </a:spcAft>
                <a:buNone/>
              </a:pPr>
              <a:r>
                <a:rPr lang="en" sz="1600" b="1">
                  <a:solidFill>
                    <a:schemeClr val="dk1"/>
                  </a:solidFill>
                  <a:latin typeface="Barlow"/>
                  <a:ea typeface="Barlow"/>
                  <a:cs typeface="Barlow"/>
                  <a:sym typeface="Barlow"/>
                </a:rPr>
                <a:t>1</a:t>
              </a:r>
              <a:endParaRPr sz="700">
                <a:solidFill>
                  <a:schemeClr val="dk1"/>
                </a:solidFill>
                <a:latin typeface="Barlow"/>
                <a:ea typeface="Barlow"/>
                <a:cs typeface="Barlow"/>
                <a:sym typeface="Barlow"/>
              </a:endParaRPr>
            </a:p>
          </p:txBody>
        </p:sp>
      </p:grpSp>
      <p:sp>
        <p:nvSpPr>
          <p:cNvPr id="176" name="Google Shape;176;p20"/>
          <p:cNvSpPr/>
          <p:nvPr/>
        </p:nvSpPr>
        <p:spPr>
          <a:xfrm>
            <a:off x="150" y="4493350"/>
            <a:ext cx="9144000" cy="650100"/>
          </a:xfrm>
          <a:prstGeom prst="rect">
            <a:avLst/>
          </a:prstGeom>
          <a:solidFill>
            <a:srgbClr val="EFBC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7" name="Google Shape;177;p20"/>
          <p:cNvSpPr txBox="1">
            <a:spLocks noGrp="1"/>
          </p:cNvSpPr>
          <p:nvPr>
            <p:ph type="body" idx="1"/>
          </p:nvPr>
        </p:nvSpPr>
        <p:spPr>
          <a:xfrm>
            <a:off x="499710" y="2389348"/>
            <a:ext cx="3618528" cy="1401600"/>
          </a:xfrm>
          <a:prstGeom prst="rect">
            <a:avLst/>
          </a:prstGeom>
        </p:spPr>
        <p:txBody>
          <a:bodyPr spcFirstLastPara="1" wrap="square" lIns="0" tIns="0" rIns="0" bIns="0" anchor="t" anchorCtr="0">
            <a:noAutofit/>
          </a:bodyPr>
          <a:lstStyle/>
          <a:p>
            <a:pPr marL="0" lvl="0" indent="0">
              <a:lnSpc>
                <a:spcPct val="140012"/>
              </a:lnSpc>
              <a:buClr>
                <a:srgbClr val="000000"/>
              </a:buClr>
              <a:buNone/>
            </a:pPr>
            <a:r>
              <a:rPr lang="en" dirty="0">
                <a:latin typeface="Barlow Medium"/>
                <a:ea typeface="Barlow Medium"/>
                <a:cs typeface="Barlow Medium"/>
                <a:sym typeface="Barlow Medium"/>
              </a:rPr>
              <a:t>The overall </a:t>
            </a:r>
            <a:r>
              <a:rPr lang="en" dirty="0">
                <a:solidFill>
                  <a:srgbClr val="EC7614"/>
                </a:solidFill>
                <a:latin typeface="Barlow Medium"/>
                <a:ea typeface="Barlow Medium"/>
                <a:cs typeface="Barlow Medium"/>
                <a:sym typeface="Barlow Medium"/>
              </a:rPr>
              <a:t>F1 Score</a:t>
            </a:r>
            <a:r>
              <a:rPr lang="en" dirty="0">
                <a:latin typeface="Barlow Medium"/>
                <a:ea typeface="Barlow Medium"/>
                <a:cs typeface="Barlow Medium"/>
                <a:sym typeface="Barlow Medium"/>
              </a:rPr>
              <a:t/>
            </a:r>
            <a:br>
              <a:rPr lang="en" dirty="0">
                <a:latin typeface="Barlow Medium"/>
                <a:ea typeface="Barlow Medium"/>
                <a:cs typeface="Barlow Medium"/>
                <a:sym typeface="Barlow Medium"/>
              </a:rPr>
            </a:br>
            <a:r>
              <a:rPr lang="en-US" sz="1400" dirty="0"/>
              <a:t>F1 score is a measure that balances precision and recall. Here we have to take into account the performance of each classifier across all categories. The higher the average F1 score, the better the performance of the classifiers.</a:t>
            </a:r>
            <a:endParaRPr dirty="0"/>
          </a:p>
        </p:txBody>
      </p:sp>
      <p:sp>
        <p:nvSpPr>
          <p:cNvPr id="178" name="Google Shape;178;p20"/>
          <p:cNvSpPr txBox="1">
            <a:spLocks noGrp="1"/>
          </p:cNvSpPr>
          <p:nvPr>
            <p:ph type="body" idx="2"/>
          </p:nvPr>
        </p:nvSpPr>
        <p:spPr>
          <a:xfrm>
            <a:off x="4359224" y="2389348"/>
            <a:ext cx="4137779" cy="1401600"/>
          </a:xfrm>
          <a:prstGeom prst="rect">
            <a:avLst/>
          </a:prstGeom>
        </p:spPr>
        <p:txBody>
          <a:bodyPr spcFirstLastPara="1" wrap="square" lIns="0" tIns="0" rIns="0" bIns="0" anchor="t" anchorCtr="0">
            <a:noAutofit/>
          </a:bodyPr>
          <a:lstStyle/>
          <a:p>
            <a:pPr marL="0" lvl="0" indent="0">
              <a:lnSpc>
                <a:spcPct val="140012"/>
              </a:lnSpc>
              <a:buNone/>
            </a:pPr>
            <a:r>
              <a:rPr lang="en" dirty="0">
                <a:solidFill>
                  <a:srgbClr val="EC7614"/>
                </a:solidFill>
                <a:latin typeface="Barlow Medium"/>
                <a:ea typeface="Barlow Medium"/>
                <a:cs typeface="Barlow Medium"/>
                <a:sym typeface="Barlow Medium"/>
              </a:rPr>
              <a:t>Portion of classsifiers </a:t>
            </a:r>
            <a:r>
              <a:rPr lang="en" dirty="0">
                <a:latin typeface="Barlow Medium"/>
                <a:ea typeface="Barlow Medium"/>
                <a:cs typeface="Barlow Medium"/>
                <a:sym typeface="Barlow Medium"/>
              </a:rPr>
              <a:t>that improved</a:t>
            </a:r>
            <a:br>
              <a:rPr lang="en" dirty="0">
                <a:latin typeface="Barlow Medium"/>
                <a:ea typeface="Barlow Medium"/>
                <a:cs typeface="Barlow Medium"/>
                <a:sym typeface="Barlow Medium"/>
              </a:rPr>
            </a:br>
            <a:r>
              <a:rPr lang="en-US" sz="1400" dirty="0"/>
              <a:t>We have to improve as many baseline classifiers as possible with formula calculates the proportion of classifiers .The higher the proportion of classifiers that improve the baseline classifiers, the better the performance of the classifiers.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grpSp>
        <p:nvGrpSpPr>
          <p:cNvPr id="6" name="Group 5"/>
          <p:cNvGrpSpPr/>
          <p:nvPr/>
        </p:nvGrpSpPr>
        <p:grpSpPr>
          <a:xfrm>
            <a:off x="8499643" y="0"/>
            <a:ext cx="657677" cy="5143450"/>
            <a:chOff x="8499643" y="0"/>
            <a:chExt cx="657677" cy="5143450"/>
          </a:xfrm>
        </p:grpSpPr>
        <p:pic>
          <p:nvPicPr>
            <p:cNvPr id="12" name="Google Shape;184;p21"/>
            <p:cNvPicPr preferRelativeResize="0"/>
            <p:nvPr/>
          </p:nvPicPr>
          <p:blipFill rotWithShape="1">
            <a:blip r:embed="rId3">
              <a:alphaModFix/>
            </a:blip>
            <a:srcRect t="81482"/>
            <a:stretch/>
          </p:blipFill>
          <p:spPr>
            <a:xfrm rot="16200000" flipH="1">
              <a:off x="7061018" y="1441265"/>
              <a:ext cx="3537567" cy="655037"/>
            </a:xfrm>
            <a:prstGeom prst="rect">
              <a:avLst/>
            </a:prstGeom>
            <a:noFill/>
            <a:ln>
              <a:noFill/>
            </a:ln>
          </p:spPr>
        </p:pic>
        <p:pic>
          <p:nvPicPr>
            <p:cNvPr id="17" name="Google Shape;184;p21"/>
            <p:cNvPicPr preferRelativeResize="0"/>
            <p:nvPr/>
          </p:nvPicPr>
          <p:blipFill rotWithShape="1">
            <a:blip r:embed="rId3">
              <a:alphaModFix/>
            </a:blip>
            <a:srcRect t="81482"/>
            <a:stretch/>
          </p:blipFill>
          <p:spPr>
            <a:xfrm rot="16200000" flipH="1">
              <a:off x="7058378" y="3047148"/>
              <a:ext cx="3537567" cy="655037"/>
            </a:xfrm>
            <a:prstGeom prst="rect">
              <a:avLst/>
            </a:prstGeom>
            <a:noFill/>
            <a:ln>
              <a:noFill/>
            </a:ln>
          </p:spPr>
        </p:pic>
      </p:grpSp>
    </p:spTree>
    <p:extLst>
      <p:ext uri="{BB962C8B-B14F-4D97-AF65-F5344CB8AC3E}">
        <p14:creationId xmlns:p14="http://schemas.microsoft.com/office/powerpoint/2010/main" val="2310713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p:nvPr/>
        </p:nvSpPr>
        <p:spPr>
          <a:xfrm>
            <a:off x="534606" y="1644256"/>
            <a:ext cx="735600" cy="6549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txBox="1">
            <a:spLocks noGrp="1"/>
          </p:cNvSpPr>
          <p:nvPr>
            <p:ph type="title"/>
          </p:nvPr>
        </p:nvSpPr>
        <p:spPr>
          <a:xfrm>
            <a:off x="516599" y="514350"/>
            <a:ext cx="8627401" cy="717900"/>
          </a:xfrm>
          <a:prstGeom prst="rect">
            <a:avLst/>
          </a:prstGeom>
        </p:spPr>
        <p:txBody>
          <a:bodyPr spcFirstLastPara="1" wrap="square" lIns="0" tIns="0" rIns="0" bIns="0" anchor="t" anchorCtr="0">
            <a:noAutofit/>
          </a:bodyPr>
          <a:lstStyle/>
          <a:p>
            <a:r>
              <a:rPr lang="en-US" dirty="0">
                <a:solidFill>
                  <a:srgbClr val="FFC000"/>
                </a:solidFill>
              </a:rPr>
              <a:t>Implemented solution </a:t>
            </a:r>
            <a:r>
              <a:rPr lang="en-US" dirty="0">
                <a:solidFill>
                  <a:srgbClr val="EC7614"/>
                </a:solidFill>
              </a:rPr>
              <a:t>(architecture)</a:t>
            </a:r>
          </a:p>
        </p:txBody>
      </p:sp>
      <p:sp>
        <p:nvSpPr>
          <p:cNvPr id="123" name="Google Shape;123;p16"/>
          <p:cNvSpPr txBox="1"/>
          <p:nvPr/>
        </p:nvSpPr>
        <p:spPr>
          <a:xfrm>
            <a:off x="1661869" y="1802507"/>
            <a:ext cx="6925241" cy="344710"/>
          </a:xfrm>
          <a:prstGeom prst="rect">
            <a:avLst/>
          </a:prstGeom>
          <a:noFill/>
          <a:ln>
            <a:noFill/>
          </a:ln>
        </p:spPr>
        <p:txBody>
          <a:bodyPr spcFirstLastPara="1" wrap="square" lIns="0" tIns="0" rIns="0" bIns="0" anchor="t" anchorCtr="0">
            <a:spAutoFit/>
          </a:bodyPr>
          <a:lstStyle/>
          <a:p>
            <a:pPr lvl="0">
              <a:lnSpc>
                <a:spcPct val="140012"/>
              </a:lnSpc>
            </a:pPr>
            <a:r>
              <a:rPr lang="en-US" sz="1600" dirty="0">
                <a:solidFill>
                  <a:srgbClr val="00B050"/>
                </a:solidFill>
              </a:rPr>
              <a:t>Using Weka tools</a:t>
            </a:r>
            <a:r>
              <a:rPr lang="en" sz="1600" u="sng" dirty="0">
                <a:solidFill>
                  <a:schemeClr val="dk1"/>
                </a:solidFill>
                <a:latin typeface="Barlow Medium"/>
                <a:sym typeface="Barlow Medium"/>
              </a:rPr>
              <a:t> : </a:t>
            </a:r>
            <a:r>
              <a:rPr lang="en" sz="1600" dirty="0">
                <a:solidFill>
                  <a:schemeClr val="dk1"/>
                </a:solidFill>
                <a:latin typeface="Barlow Medium"/>
                <a:sym typeface="Barlow Medium"/>
              </a:rPr>
              <a:t> Bayes Net , Na</a:t>
            </a:r>
            <a:r>
              <a:rPr lang="en-US" sz="1600" dirty="0">
                <a:solidFill>
                  <a:schemeClr val="dk1"/>
                </a:solidFill>
                <a:latin typeface="Barlow Medium"/>
                <a:sym typeface="Barlow Medium"/>
              </a:rPr>
              <a:t>ï</a:t>
            </a:r>
            <a:r>
              <a:rPr lang="en" sz="1600" dirty="0">
                <a:solidFill>
                  <a:schemeClr val="dk1"/>
                </a:solidFill>
                <a:latin typeface="Barlow Medium"/>
                <a:sym typeface="Barlow Medium"/>
              </a:rPr>
              <a:t>ve Bayes , Decision Stump, Random Forest    </a:t>
            </a:r>
            <a:endParaRPr sz="700" dirty="0">
              <a:solidFill>
                <a:schemeClr val="dk1"/>
              </a:solidFill>
            </a:endParaRPr>
          </a:p>
        </p:txBody>
      </p:sp>
      <p:sp>
        <p:nvSpPr>
          <p:cNvPr id="124" name="Google Shape;124;p16"/>
          <p:cNvSpPr txBox="1"/>
          <p:nvPr/>
        </p:nvSpPr>
        <p:spPr>
          <a:xfrm>
            <a:off x="1615820" y="3399026"/>
            <a:ext cx="5403747" cy="344710"/>
          </a:xfrm>
          <a:prstGeom prst="rect">
            <a:avLst/>
          </a:prstGeom>
          <a:noFill/>
          <a:ln>
            <a:noFill/>
          </a:ln>
        </p:spPr>
        <p:txBody>
          <a:bodyPr spcFirstLastPara="1" wrap="square" lIns="0" tIns="0" rIns="0" bIns="0" anchor="t" anchorCtr="0">
            <a:spAutoFit/>
          </a:bodyPr>
          <a:lstStyle/>
          <a:p>
            <a:pPr lvl="0">
              <a:lnSpc>
                <a:spcPct val="140012"/>
              </a:lnSpc>
            </a:pPr>
            <a:r>
              <a:rPr lang="en-US" sz="1600" dirty="0">
                <a:solidFill>
                  <a:srgbClr val="00B050"/>
                </a:solidFill>
              </a:rPr>
              <a:t>Building Model From Scratch</a:t>
            </a:r>
            <a:r>
              <a:rPr lang="en" sz="1600" u="sng" dirty="0">
                <a:solidFill>
                  <a:schemeClr val="dk1"/>
                </a:solidFill>
                <a:latin typeface="Barlow Medium"/>
                <a:sym typeface="Barlow Medium"/>
              </a:rPr>
              <a:t> : </a:t>
            </a:r>
            <a:r>
              <a:rPr lang="en" sz="1600" dirty="0">
                <a:solidFill>
                  <a:schemeClr val="dk1"/>
                </a:solidFill>
                <a:latin typeface="Barlow Medium"/>
                <a:sym typeface="Barlow Medium"/>
              </a:rPr>
              <a:t>Fasttext , Pretrained Bert </a:t>
            </a:r>
            <a:endParaRPr sz="700" dirty="0">
              <a:solidFill>
                <a:schemeClr val="dk1"/>
              </a:solidFill>
            </a:endParaRPr>
          </a:p>
        </p:txBody>
      </p:sp>
      <p:sp>
        <p:nvSpPr>
          <p:cNvPr id="125" name="Google Shape;125;p16"/>
          <p:cNvSpPr/>
          <p:nvPr/>
        </p:nvSpPr>
        <p:spPr>
          <a:xfrm>
            <a:off x="522612" y="3267398"/>
            <a:ext cx="755856" cy="755856"/>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1927145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384199" y="234870"/>
            <a:ext cx="6480000" cy="717900"/>
          </a:xfrm>
          <a:prstGeom prst="rect">
            <a:avLst/>
          </a:prstGeom>
        </p:spPr>
        <p:txBody>
          <a:bodyPr spcFirstLastPara="1" wrap="square" lIns="0" tIns="0" rIns="0" bIns="0" anchor="t" anchorCtr="0">
            <a:noAutofit/>
          </a:bodyPr>
          <a:lstStyle/>
          <a:p>
            <a:pPr lvl="0"/>
            <a:r>
              <a:rPr lang="en-US" dirty="0"/>
              <a:t>Preprocess</a:t>
            </a:r>
            <a:endParaRPr dirty="0">
              <a:solidFill>
                <a:srgbClr val="FFC000"/>
              </a:solidFill>
            </a:endParaRPr>
          </a:p>
        </p:txBody>
      </p:sp>
      <p:sp>
        <p:nvSpPr>
          <p:cNvPr id="176" name="Google Shape;176;p20"/>
          <p:cNvSpPr/>
          <p:nvPr/>
        </p:nvSpPr>
        <p:spPr>
          <a:xfrm>
            <a:off x="150" y="4493350"/>
            <a:ext cx="9144000" cy="650100"/>
          </a:xfrm>
          <a:prstGeom prst="rect">
            <a:avLst/>
          </a:prstGeom>
          <a:solidFill>
            <a:srgbClr val="EFBC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grpSp>
        <p:nvGrpSpPr>
          <p:cNvPr id="6" name="Group 5"/>
          <p:cNvGrpSpPr/>
          <p:nvPr/>
        </p:nvGrpSpPr>
        <p:grpSpPr>
          <a:xfrm>
            <a:off x="8499643" y="0"/>
            <a:ext cx="657677" cy="5143450"/>
            <a:chOff x="8499643" y="0"/>
            <a:chExt cx="657677" cy="5143450"/>
          </a:xfrm>
        </p:grpSpPr>
        <p:pic>
          <p:nvPicPr>
            <p:cNvPr id="12" name="Google Shape;184;p21"/>
            <p:cNvPicPr preferRelativeResize="0"/>
            <p:nvPr/>
          </p:nvPicPr>
          <p:blipFill rotWithShape="1">
            <a:blip r:embed="rId3">
              <a:alphaModFix/>
            </a:blip>
            <a:srcRect t="81482"/>
            <a:stretch/>
          </p:blipFill>
          <p:spPr>
            <a:xfrm rot="16200000" flipH="1">
              <a:off x="7061018" y="1441265"/>
              <a:ext cx="3537567" cy="655037"/>
            </a:xfrm>
            <a:prstGeom prst="rect">
              <a:avLst/>
            </a:prstGeom>
            <a:noFill/>
            <a:ln>
              <a:noFill/>
            </a:ln>
          </p:spPr>
        </p:pic>
        <p:pic>
          <p:nvPicPr>
            <p:cNvPr id="17" name="Google Shape;184;p21"/>
            <p:cNvPicPr preferRelativeResize="0"/>
            <p:nvPr/>
          </p:nvPicPr>
          <p:blipFill rotWithShape="1">
            <a:blip r:embed="rId3">
              <a:alphaModFix/>
            </a:blip>
            <a:srcRect t="81482"/>
            <a:stretch/>
          </p:blipFill>
          <p:spPr>
            <a:xfrm rot="16200000" flipH="1">
              <a:off x="7058378" y="3047148"/>
              <a:ext cx="3537567" cy="655037"/>
            </a:xfrm>
            <a:prstGeom prst="rect">
              <a:avLst/>
            </a:prstGeom>
            <a:noFill/>
            <a:ln>
              <a:noFill/>
            </a:ln>
          </p:spPr>
        </p:pic>
      </p:grpSp>
      <p:sp>
        <p:nvSpPr>
          <p:cNvPr id="4" name="TextBox 3">
            <a:extLst>
              <a:ext uri="{FF2B5EF4-FFF2-40B4-BE49-F238E27FC236}">
                <a16:creationId xmlns:a16="http://schemas.microsoft.com/office/drawing/2014/main" xmlns="" id="{62F907B0-4599-99F3-DBCC-FBAC0115555D}"/>
              </a:ext>
            </a:extLst>
          </p:cNvPr>
          <p:cNvSpPr txBox="1"/>
          <p:nvPr/>
        </p:nvSpPr>
        <p:spPr>
          <a:xfrm>
            <a:off x="2289110" y="2418251"/>
            <a:ext cx="4578220" cy="307777"/>
          </a:xfrm>
          <a:prstGeom prst="rect">
            <a:avLst/>
          </a:prstGeom>
          <a:noFill/>
        </p:spPr>
        <p:txBody>
          <a:bodyPr wrap="square">
            <a:spAutoFit/>
          </a:bodyPr>
          <a:lstStyle/>
          <a:p>
            <a:endParaRPr lang="en-US" dirty="0"/>
          </a:p>
        </p:txBody>
      </p:sp>
      <p:sp>
        <p:nvSpPr>
          <p:cNvPr id="8" name="TextBox 7">
            <a:extLst>
              <a:ext uri="{FF2B5EF4-FFF2-40B4-BE49-F238E27FC236}">
                <a16:creationId xmlns:a16="http://schemas.microsoft.com/office/drawing/2014/main" xmlns="" id="{41A69742-48CB-B0F3-3800-D368D8D35869}"/>
              </a:ext>
            </a:extLst>
          </p:cNvPr>
          <p:cNvSpPr txBox="1"/>
          <p:nvPr/>
        </p:nvSpPr>
        <p:spPr>
          <a:xfrm>
            <a:off x="2289110" y="2418251"/>
            <a:ext cx="4578220" cy="307777"/>
          </a:xfrm>
          <a:prstGeom prst="rect">
            <a:avLst/>
          </a:prstGeom>
          <a:noFill/>
        </p:spPr>
        <p:txBody>
          <a:bodyPr wrap="square">
            <a:spAutoFit/>
          </a:bodyPr>
          <a:lstStyle/>
          <a:p>
            <a:endParaRPr lang="en-US" dirty="0"/>
          </a:p>
        </p:txBody>
      </p:sp>
      <p:pic>
        <p:nvPicPr>
          <p:cNvPr id="10" name="Picture 9">
            <a:extLst>
              <a:ext uri="{FF2B5EF4-FFF2-40B4-BE49-F238E27FC236}">
                <a16:creationId xmlns:a16="http://schemas.microsoft.com/office/drawing/2014/main" xmlns="" id="{E975CE34-E9BD-F05B-DEC4-61643D5EF14F}"/>
              </a:ext>
            </a:extLst>
          </p:cNvPr>
          <p:cNvPicPr>
            <a:picLocks noChangeAspect="1"/>
          </p:cNvPicPr>
          <p:nvPr/>
        </p:nvPicPr>
        <p:blipFill>
          <a:blip r:embed="rId4"/>
          <a:stretch>
            <a:fillRect/>
          </a:stretch>
        </p:blipFill>
        <p:spPr>
          <a:xfrm>
            <a:off x="1358297" y="952770"/>
            <a:ext cx="5629470" cy="3586742"/>
          </a:xfrm>
          <a:prstGeom prst="rect">
            <a:avLst/>
          </a:prstGeom>
        </p:spPr>
      </p:pic>
    </p:spTree>
    <p:extLst>
      <p:ext uri="{BB962C8B-B14F-4D97-AF65-F5344CB8AC3E}">
        <p14:creationId xmlns:p14="http://schemas.microsoft.com/office/powerpoint/2010/main" val="980067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384199" y="234870"/>
            <a:ext cx="6480000" cy="717900"/>
          </a:xfrm>
          <a:prstGeom prst="rect">
            <a:avLst/>
          </a:prstGeom>
        </p:spPr>
        <p:txBody>
          <a:bodyPr spcFirstLastPara="1" wrap="square" lIns="0" tIns="0" rIns="0" bIns="0" anchor="t" anchorCtr="0">
            <a:noAutofit/>
          </a:bodyPr>
          <a:lstStyle/>
          <a:p>
            <a:pPr lvl="0"/>
            <a:r>
              <a:rPr lang="en-US" dirty="0"/>
              <a:t>Model Experiment Result</a:t>
            </a:r>
            <a:endParaRPr dirty="0">
              <a:solidFill>
                <a:srgbClr val="FFC000"/>
              </a:solidFill>
            </a:endParaRPr>
          </a:p>
        </p:txBody>
      </p:sp>
      <p:sp>
        <p:nvSpPr>
          <p:cNvPr id="176" name="Google Shape;176;p20"/>
          <p:cNvSpPr/>
          <p:nvPr/>
        </p:nvSpPr>
        <p:spPr>
          <a:xfrm>
            <a:off x="150" y="4493350"/>
            <a:ext cx="9144000" cy="650100"/>
          </a:xfrm>
          <a:prstGeom prst="rect">
            <a:avLst/>
          </a:prstGeom>
          <a:solidFill>
            <a:srgbClr val="EFBC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7" name="Google Shape;177;p20"/>
          <p:cNvSpPr txBox="1">
            <a:spLocks noGrp="1"/>
          </p:cNvSpPr>
          <p:nvPr>
            <p:ph type="body" idx="1"/>
          </p:nvPr>
        </p:nvSpPr>
        <p:spPr>
          <a:xfrm>
            <a:off x="472751" y="1206758"/>
            <a:ext cx="7041502" cy="2584189"/>
          </a:xfrm>
          <a:prstGeom prst="rect">
            <a:avLst/>
          </a:prstGeom>
        </p:spPr>
        <p:txBody>
          <a:bodyPr spcFirstLastPara="1" wrap="square" lIns="0" tIns="0" rIns="0" bIns="0" anchor="t" anchorCtr="0">
            <a:noAutofit/>
          </a:bodyPr>
          <a:lstStyle/>
          <a:p>
            <a:pPr marL="285750" indent="-285750">
              <a:lnSpc>
                <a:spcPct val="140012"/>
              </a:lnSpc>
              <a:buClr>
                <a:srgbClr val="000000"/>
              </a:buClr>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grpSp>
        <p:nvGrpSpPr>
          <p:cNvPr id="6" name="Group 5"/>
          <p:cNvGrpSpPr/>
          <p:nvPr/>
        </p:nvGrpSpPr>
        <p:grpSpPr>
          <a:xfrm>
            <a:off x="8499643" y="0"/>
            <a:ext cx="657677" cy="5143450"/>
            <a:chOff x="8499643" y="0"/>
            <a:chExt cx="657677" cy="5143450"/>
          </a:xfrm>
        </p:grpSpPr>
        <p:pic>
          <p:nvPicPr>
            <p:cNvPr id="12" name="Google Shape;184;p21"/>
            <p:cNvPicPr preferRelativeResize="0"/>
            <p:nvPr/>
          </p:nvPicPr>
          <p:blipFill rotWithShape="1">
            <a:blip r:embed="rId3">
              <a:alphaModFix/>
            </a:blip>
            <a:srcRect t="81482"/>
            <a:stretch/>
          </p:blipFill>
          <p:spPr>
            <a:xfrm rot="16200000" flipH="1">
              <a:off x="7061018" y="1441265"/>
              <a:ext cx="3537567" cy="655037"/>
            </a:xfrm>
            <a:prstGeom prst="rect">
              <a:avLst/>
            </a:prstGeom>
            <a:noFill/>
            <a:ln>
              <a:noFill/>
            </a:ln>
          </p:spPr>
        </p:pic>
        <p:pic>
          <p:nvPicPr>
            <p:cNvPr id="17" name="Google Shape;184;p21"/>
            <p:cNvPicPr preferRelativeResize="0"/>
            <p:nvPr/>
          </p:nvPicPr>
          <p:blipFill rotWithShape="1">
            <a:blip r:embed="rId3">
              <a:alphaModFix/>
            </a:blip>
            <a:srcRect t="81482"/>
            <a:stretch/>
          </p:blipFill>
          <p:spPr>
            <a:xfrm rot="16200000" flipH="1">
              <a:off x="7058378" y="3047148"/>
              <a:ext cx="3537567" cy="655037"/>
            </a:xfrm>
            <a:prstGeom prst="rect">
              <a:avLst/>
            </a:prstGeom>
            <a:noFill/>
            <a:ln>
              <a:noFill/>
            </a:ln>
          </p:spPr>
        </p:pic>
      </p:grpSp>
      <p:pic>
        <p:nvPicPr>
          <p:cNvPr id="4" name="Picture 3">
            <a:extLst>
              <a:ext uri="{FF2B5EF4-FFF2-40B4-BE49-F238E27FC236}">
                <a16:creationId xmlns:a16="http://schemas.microsoft.com/office/drawing/2014/main" xmlns="" id="{A7565B7F-307A-A1CD-75BD-1C3BE9A1989F}"/>
              </a:ext>
            </a:extLst>
          </p:cNvPr>
          <p:cNvPicPr>
            <a:picLocks noChangeAspect="1"/>
          </p:cNvPicPr>
          <p:nvPr/>
        </p:nvPicPr>
        <p:blipFill>
          <a:blip r:embed="rId4"/>
          <a:stretch>
            <a:fillRect/>
          </a:stretch>
        </p:blipFill>
        <p:spPr>
          <a:xfrm>
            <a:off x="429208" y="1069910"/>
            <a:ext cx="7085045" cy="3732246"/>
          </a:xfrm>
          <a:prstGeom prst="rect">
            <a:avLst/>
          </a:prstGeom>
        </p:spPr>
      </p:pic>
    </p:spTree>
    <p:extLst>
      <p:ext uri="{BB962C8B-B14F-4D97-AF65-F5344CB8AC3E}">
        <p14:creationId xmlns:p14="http://schemas.microsoft.com/office/powerpoint/2010/main" val="336318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grpSp>
        <p:nvGrpSpPr>
          <p:cNvPr id="146" name="Google Shape;146;p19"/>
          <p:cNvGrpSpPr/>
          <p:nvPr/>
        </p:nvGrpSpPr>
        <p:grpSpPr>
          <a:xfrm>
            <a:off x="513142" y="-90359"/>
            <a:ext cx="1908216" cy="5225404"/>
            <a:chOff x="1026284" y="-180719"/>
            <a:chExt cx="3816432" cy="10450808"/>
          </a:xfrm>
        </p:grpSpPr>
        <p:sp>
          <p:nvSpPr>
            <p:cNvPr id="147" name="Google Shape;147;p19"/>
            <p:cNvSpPr/>
            <p:nvPr/>
          </p:nvSpPr>
          <p:spPr>
            <a:xfrm>
              <a:off x="1026284" y="-180719"/>
              <a:ext cx="3814476" cy="10450808"/>
            </a:xfrm>
            <a:custGeom>
              <a:avLst/>
              <a:gdLst/>
              <a:ahLst/>
              <a:cxnLst/>
              <a:rect l="l" t="t" r="r" b="b"/>
              <a:pathLst>
                <a:path w="10450619" h="10450808" extrusionOk="0">
                  <a:moveTo>
                    <a:pt x="10450619" y="10450808"/>
                  </a:moveTo>
                  <a:lnTo>
                    <a:pt x="0" y="10450808"/>
                  </a:lnTo>
                  <a:lnTo>
                    <a:pt x="0" y="0"/>
                  </a:lnTo>
                  <a:lnTo>
                    <a:pt x="10450619" y="0"/>
                  </a:lnTo>
                  <a:lnTo>
                    <a:pt x="10450619" y="10450808"/>
                  </a:lnTo>
                  <a:close/>
                  <a:moveTo>
                    <a:pt x="14495" y="10436313"/>
                  </a:moveTo>
                  <a:lnTo>
                    <a:pt x="10436125" y="10436313"/>
                  </a:lnTo>
                  <a:lnTo>
                    <a:pt x="10436125" y="14495"/>
                  </a:lnTo>
                  <a:lnTo>
                    <a:pt x="14495" y="14495"/>
                  </a:lnTo>
                  <a:lnTo>
                    <a:pt x="14495"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48" name="Google Shape;148;p19"/>
            <p:cNvSpPr/>
            <p:nvPr/>
          </p:nvSpPr>
          <p:spPr>
            <a:xfrm>
              <a:off x="1033531" y="9306856"/>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49" name="Google Shape;149;p19"/>
            <p:cNvSpPr/>
            <p:nvPr/>
          </p:nvSpPr>
          <p:spPr>
            <a:xfrm>
              <a:off x="1033531" y="835811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0" name="Google Shape;150;p19"/>
            <p:cNvSpPr/>
            <p:nvPr/>
          </p:nvSpPr>
          <p:spPr>
            <a:xfrm>
              <a:off x="1033531" y="7409283"/>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1" name="Google Shape;151;p19"/>
            <p:cNvSpPr/>
            <p:nvPr/>
          </p:nvSpPr>
          <p:spPr>
            <a:xfrm>
              <a:off x="1033531" y="6460545"/>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2" name="Google Shape;152;p19"/>
            <p:cNvSpPr/>
            <p:nvPr/>
          </p:nvSpPr>
          <p:spPr>
            <a:xfrm>
              <a:off x="1033531" y="551180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3" name="Google Shape;153;p19"/>
            <p:cNvSpPr/>
            <p:nvPr/>
          </p:nvSpPr>
          <p:spPr>
            <a:xfrm>
              <a:off x="1033531" y="456306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4" name="Google Shape;154;p19"/>
            <p:cNvSpPr/>
            <p:nvPr/>
          </p:nvSpPr>
          <p:spPr>
            <a:xfrm>
              <a:off x="1033531" y="3614330"/>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5" name="Google Shape;155;p19"/>
            <p:cNvSpPr/>
            <p:nvPr/>
          </p:nvSpPr>
          <p:spPr>
            <a:xfrm>
              <a:off x="1033531" y="2665592"/>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6" name="Google Shape;156;p19"/>
            <p:cNvSpPr/>
            <p:nvPr/>
          </p:nvSpPr>
          <p:spPr>
            <a:xfrm>
              <a:off x="1033531" y="171675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7" name="Google Shape;157;p19"/>
            <p:cNvSpPr/>
            <p:nvPr/>
          </p:nvSpPr>
          <p:spPr>
            <a:xfrm>
              <a:off x="1033531" y="768019"/>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8" name="Google Shape;158;p19"/>
            <p:cNvSpPr/>
            <p:nvPr/>
          </p:nvSpPr>
          <p:spPr>
            <a:xfrm>
              <a:off x="482126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9" name="Google Shape;159;p19"/>
            <p:cNvSpPr/>
            <p:nvPr/>
          </p:nvSpPr>
          <p:spPr>
            <a:xfrm>
              <a:off x="3872543"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60" name="Google Shape;160;p19"/>
            <p:cNvSpPr/>
            <p:nvPr/>
          </p:nvSpPr>
          <p:spPr>
            <a:xfrm>
              <a:off x="2923726"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61" name="Google Shape;161;p19"/>
            <p:cNvSpPr/>
            <p:nvPr/>
          </p:nvSpPr>
          <p:spPr>
            <a:xfrm>
              <a:off x="197500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162" name="Google Shape;162;p19"/>
          <p:cNvSpPr txBox="1">
            <a:spLocks noGrp="1"/>
          </p:cNvSpPr>
          <p:nvPr>
            <p:ph type="title"/>
          </p:nvPr>
        </p:nvSpPr>
        <p:spPr>
          <a:xfrm>
            <a:off x="3100908" y="1828907"/>
            <a:ext cx="5153573" cy="1026736"/>
          </a:xfrm>
          <a:prstGeom prst="rect">
            <a:avLst/>
          </a:prstGeom>
        </p:spPr>
        <p:txBody>
          <a:bodyPr spcFirstLastPara="1" wrap="square" lIns="0" tIns="0" rIns="0" bIns="0" anchor="b" anchorCtr="0">
            <a:noAutofit/>
          </a:bodyPr>
          <a:lstStyle/>
          <a:p>
            <a:pPr lvl="0"/>
            <a:r>
              <a:rPr lang="en-US" sz="4800" dirty="0"/>
              <a:t>Problem definition</a:t>
            </a:r>
            <a:endParaRPr sz="4800" dirty="0"/>
          </a:p>
        </p:txBody>
      </p:sp>
      <p:sp>
        <p:nvSpPr>
          <p:cNvPr id="164" name="Google Shape;164;p19"/>
          <p:cNvSpPr txBox="1">
            <a:spLocks noGrp="1"/>
          </p:cNvSpPr>
          <p:nvPr>
            <p:ph type="subTitle" idx="1"/>
          </p:nvPr>
        </p:nvSpPr>
        <p:spPr>
          <a:xfrm>
            <a:off x="3471445" y="1025800"/>
            <a:ext cx="5047715" cy="268200"/>
          </a:xfrm>
          <a:prstGeom prst="rect">
            <a:avLst/>
          </a:prstGeom>
        </p:spPr>
        <p:txBody>
          <a:bodyPr spcFirstLastPara="1" wrap="square" lIns="0" tIns="0" rIns="0" bIns="0" anchor="t" anchorCtr="0">
            <a:noAutofit/>
          </a:bodyPr>
          <a:lstStyle/>
          <a:p>
            <a:pPr marL="0" lvl="0" indent="0">
              <a:spcAft>
                <a:spcPts val="800"/>
              </a:spcAft>
            </a:pPr>
            <a:r>
              <a:rPr lang="en-US" dirty="0"/>
              <a:t>	</a:t>
            </a:r>
            <a:endParaRPr dirty="0"/>
          </a:p>
        </p:txBody>
      </p:sp>
      <p:sp>
        <p:nvSpPr>
          <p:cNvPr id="165" name="Google Shape;165;p19"/>
          <p:cNvSpPr/>
          <p:nvPr/>
        </p:nvSpPr>
        <p:spPr>
          <a:xfrm>
            <a:off x="1563185" y="3363592"/>
            <a:ext cx="1268700" cy="1180500"/>
          </a:xfrm>
          <a:prstGeom prst="rect">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6" name="Google Shape;166;p19"/>
          <p:cNvSpPr/>
          <p:nvPr/>
        </p:nvSpPr>
        <p:spPr>
          <a:xfrm>
            <a:off x="369100" y="1294000"/>
            <a:ext cx="1280160" cy="1280156"/>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1964431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384199" y="234870"/>
            <a:ext cx="6480000" cy="717900"/>
          </a:xfrm>
          <a:prstGeom prst="rect">
            <a:avLst/>
          </a:prstGeom>
        </p:spPr>
        <p:txBody>
          <a:bodyPr spcFirstLastPara="1" wrap="square" lIns="0" tIns="0" rIns="0" bIns="0" anchor="t" anchorCtr="0">
            <a:noAutofit/>
          </a:bodyPr>
          <a:lstStyle/>
          <a:p>
            <a:pPr lvl="0"/>
            <a:r>
              <a:rPr lang="en-US" dirty="0"/>
              <a:t>Model Experiment Result</a:t>
            </a:r>
            <a:endParaRPr dirty="0">
              <a:solidFill>
                <a:srgbClr val="FFC000"/>
              </a:solidFill>
            </a:endParaRPr>
          </a:p>
        </p:txBody>
      </p:sp>
      <p:sp>
        <p:nvSpPr>
          <p:cNvPr id="176" name="Google Shape;176;p20"/>
          <p:cNvSpPr/>
          <p:nvPr/>
        </p:nvSpPr>
        <p:spPr>
          <a:xfrm>
            <a:off x="150" y="4493350"/>
            <a:ext cx="9144000" cy="650100"/>
          </a:xfrm>
          <a:prstGeom prst="rect">
            <a:avLst/>
          </a:prstGeom>
          <a:solidFill>
            <a:srgbClr val="EFBC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7" name="Google Shape;177;p20"/>
          <p:cNvSpPr txBox="1">
            <a:spLocks noGrp="1"/>
          </p:cNvSpPr>
          <p:nvPr>
            <p:ph type="body" idx="1"/>
          </p:nvPr>
        </p:nvSpPr>
        <p:spPr>
          <a:xfrm>
            <a:off x="472751" y="1206758"/>
            <a:ext cx="7041502" cy="2584189"/>
          </a:xfrm>
          <a:prstGeom prst="rect">
            <a:avLst/>
          </a:prstGeom>
        </p:spPr>
        <p:txBody>
          <a:bodyPr spcFirstLastPara="1" wrap="square" lIns="0" tIns="0" rIns="0" bIns="0" anchor="t" anchorCtr="0">
            <a:noAutofit/>
          </a:bodyPr>
          <a:lstStyle/>
          <a:p>
            <a:pPr marL="285750" indent="-285750">
              <a:lnSpc>
                <a:spcPct val="140012"/>
              </a:lnSpc>
              <a:buClr>
                <a:srgbClr val="000000"/>
              </a:buClr>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grpSp>
        <p:nvGrpSpPr>
          <p:cNvPr id="6" name="Group 5"/>
          <p:cNvGrpSpPr/>
          <p:nvPr/>
        </p:nvGrpSpPr>
        <p:grpSpPr>
          <a:xfrm>
            <a:off x="8499643" y="0"/>
            <a:ext cx="657677" cy="5143450"/>
            <a:chOff x="8499643" y="0"/>
            <a:chExt cx="657677" cy="5143450"/>
          </a:xfrm>
        </p:grpSpPr>
        <p:pic>
          <p:nvPicPr>
            <p:cNvPr id="12" name="Google Shape;184;p21"/>
            <p:cNvPicPr preferRelativeResize="0"/>
            <p:nvPr/>
          </p:nvPicPr>
          <p:blipFill rotWithShape="1">
            <a:blip r:embed="rId3">
              <a:alphaModFix/>
            </a:blip>
            <a:srcRect t="81482"/>
            <a:stretch/>
          </p:blipFill>
          <p:spPr>
            <a:xfrm rot="16200000" flipH="1">
              <a:off x="7061018" y="1441265"/>
              <a:ext cx="3537567" cy="655037"/>
            </a:xfrm>
            <a:prstGeom prst="rect">
              <a:avLst/>
            </a:prstGeom>
            <a:noFill/>
            <a:ln>
              <a:noFill/>
            </a:ln>
          </p:spPr>
        </p:pic>
        <p:pic>
          <p:nvPicPr>
            <p:cNvPr id="17" name="Google Shape;184;p21"/>
            <p:cNvPicPr preferRelativeResize="0"/>
            <p:nvPr/>
          </p:nvPicPr>
          <p:blipFill rotWithShape="1">
            <a:blip r:embed="rId3">
              <a:alphaModFix/>
            </a:blip>
            <a:srcRect t="81482"/>
            <a:stretch/>
          </p:blipFill>
          <p:spPr>
            <a:xfrm rot="16200000" flipH="1">
              <a:off x="7058378" y="3047148"/>
              <a:ext cx="3537567" cy="655037"/>
            </a:xfrm>
            <a:prstGeom prst="rect">
              <a:avLst/>
            </a:prstGeom>
            <a:noFill/>
            <a:ln>
              <a:noFill/>
            </a:ln>
          </p:spPr>
        </p:pic>
      </p:grpSp>
      <p:pic>
        <p:nvPicPr>
          <p:cNvPr id="5" name="Picture 4">
            <a:extLst>
              <a:ext uri="{FF2B5EF4-FFF2-40B4-BE49-F238E27FC236}">
                <a16:creationId xmlns:a16="http://schemas.microsoft.com/office/drawing/2014/main" xmlns="" id="{DF28CE03-76E0-4A00-DBD1-D8F6198D5339}"/>
              </a:ext>
            </a:extLst>
          </p:cNvPr>
          <p:cNvPicPr>
            <a:picLocks noChangeAspect="1"/>
          </p:cNvPicPr>
          <p:nvPr/>
        </p:nvPicPr>
        <p:blipFill>
          <a:blip r:embed="rId4"/>
          <a:stretch>
            <a:fillRect/>
          </a:stretch>
        </p:blipFill>
        <p:spPr>
          <a:xfrm>
            <a:off x="429208" y="1110459"/>
            <a:ext cx="7141029" cy="3732247"/>
          </a:xfrm>
          <a:prstGeom prst="rect">
            <a:avLst/>
          </a:prstGeom>
        </p:spPr>
      </p:pic>
    </p:spTree>
    <p:extLst>
      <p:ext uri="{BB962C8B-B14F-4D97-AF65-F5344CB8AC3E}">
        <p14:creationId xmlns:p14="http://schemas.microsoft.com/office/powerpoint/2010/main" val="363830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384199" y="234870"/>
            <a:ext cx="6480000" cy="717900"/>
          </a:xfrm>
          <a:prstGeom prst="rect">
            <a:avLst/>
          </a:prstGeom>
        </p:spPr>
        <p:txBody>
          <a:bodyPr spcFirstLastPara="1" wrap="square" lIns="0" tIns="0" rIns="0" bIns="0" anchor="t" anchorCtr="0">
            <a:noAutofit/>
          </a:bodyPr>
          <a:lstStyle/>
          <a:p>
            <a:pPr lvl="0"/>
            <a:r>
              <a:rPr lang="en-US" dirty="0"/>
              <a:t>Model Experiment Result</a:t>
            </a:r>
            <a:endParaRPr dirty="0">
              <a:solidFill>
                <a:srgbClr val="FFC000"/>
              </a:solidFill>
            </a:endParaRPr>
          </a:p>
        </p:txBody>
      </p:sp>
      <p:sp>
        <p:nvSpPr>
          <p:cNvPr id="176" name="Google Shape;176;p20"/>
          <p:cNvSpPr/>
          <p:nvPr/>
        </p:nvSpPr>
        <p:spPr>
          <a:xfrm>
            <a:off x="150" y="4493350"/>
            <a:ext cx="9144000" cy="650100"/>
          </a:xfrm>
          <a:prstGeom prst="rect">
            <a:avLst/>
          </a:prstGeom>
          <a:solidFill>
            <a:srgbClr val="EFBC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7" name="Google Shape;177;p20"/>
          <p:cNvSpPr txBox="1">
            <a:spLocks noGrp="1"/>
          </p:cNvSpPr>
          <p:nvPr>
            <p:ph type="body" idx="1"/>
          </p:nvPr>
        </p:nvSpPr>
        <p:spPr>
          <a:xfrm>
            <a:off x="472751" y="1206758"/>
            <a:ext cx="7041502" cy="2584189"/>
          </a:xfrm>
          <a:prstGeom prst="rect">
            <a:avLst/>
          </a:prstGeom>
        </p:spPr>
        <p:txBody>
          <a:bodyPr spcFirstLastPara="1" wrap="square" lIns="0" tIns="0" rIns="0" bIns="0" anchor="t" anchorCtr="0">
            <a:noAutofit/>
          </a:bodyPr>
          <a:lstStyle/>
          <a:p>
            <a:pPr marL="285750" indent="-285750">
              <a:lnSpc>
                <a:spcPct val="140012"/>
              </a:lnSpc>
              <a:buClr>
                <a:srgbClr val="000000"/>
              </a:buClr>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grpSp>
        <p:nvGrpSpPr>
          <p:cNvPr id="6" name="Group 5"/>
          <p:cNvGrpSpPr/>
          <p:nvPr/>
        </p:nvGrpSpPr>
        <p:grpSpPr>
          <a:xfrm>
            <a:off x="8499643" y="0"/>
            <a:ext cx="657677" cy="5143450"/>
            <a:chOff x="8499643" y="0"/>
            <a:chExt cx="657677" cy="5143450"/>
          </a:xfrm>
        </p:grpSpPr>
        <p:pic>
          <p:nvPicPr>
            <p:cNvPr id="12" name="Google Shape;184;p21"/>
            <p:cNvPicPr preferRelativeResize="0"/>
            <p:nvPr/>
          </p:nvPicPr>
          <p:blipFill rotWithShape="1">
            <a:blip r:embed="rId3">
              <a:alphaModFix/>
            </a:blip>
            <a:srcRect t="81482"/>
            <a:stretch/>
          </p:blipFill>
          <p:spPr>
            <a:xfrm rot="16200000" flipH="1">
              <a:off x="7061018" y="1441265"/>
              <a:ext cx="3537567" cy="655037"/>
            </a:xfrm>
            <a:prstGeom prst="rect">
              <a:avLst/>
            </a:prstGeom>
            <a:noFill/>
            <a:ln>
              <a:noFill/>
            </a:ln>
          </p:spPr>
        </p:pic>
        <p:pic>
          <p:nvPicPr>
            <p:cNvPr id="17" name="Google Shape;184;p21"/>
            <p:cNvPicPr preferRelativeResize="0"/>
            <p:nvPr/>
          </p:nvPicPr>
          <p:blipFill rotWithShape="1">
            <a:blip r:embed="rId3">
              <a:alphaModFix/>
            </a:blip>
            <a:srcRect t="81482"/>
            <a:stretch/>
          </p:blipFill>
          <p:spPr>
            <a:xfrm rot="16200000" flipH="1">
              <a:off x="7058378" y="3047148"/>
              <a:ext cx="3537567" cy="655037"/>
            </a:xfrm>
            <a:prstGeom prst="rect">
              <a:avLst/>
            </a:prstGeom>
            <a:noFill/>
            <a:ln>
              <a:noFill/>
            </a:ln>
          </p:spPr>
        </p:pic>
      </p:grpSp>
      <p:pic>
        <p:nvPicPr>
          <p:cNvPr id="4" name="Picture 3">
            <a:extLst>
              <a:ext uri="{FF2B5EF4-FFF2-40B4-BE49-F238E27FC236}">
                <a16:creationId xmlns:a16="http://schemas.microsoft.com/office/drawing/2014/main" xmlns="" id="{F0D0B917-C7A6-6C48-5D81-DF2DA8C0EEFA}"/>
              </a:ext>
            </a:extLst>
          </p:cNvPr>
          <p:cNvPicPr>
            <a:picLocks noChangeAspect="1"/>
          </p:cNvPicPr>
          <p:nvPr/>
        </p:nvPicPr>
        <p:blipFill>
          <a:blip r:embed="rId4"/>
          <a:stretch>
            <a:fillRect/>
          </a:stretch>
        </p:blipFill>
        <p:spPr>
          <a:xfrm>
            <a:off x="462221" y="1086152"/>
            <a:ext cx="7052032" cy="3732248"/>
          </a:xfrm>
          <a:prstGeom prst="rect">
            <a:avLst/>
          </a:prstGeom>
        </p:spPr>
      </p:pic>
    </p:spTree>
    <p:extLst>
      <p:ext uri="{BB962C8B-B14F-4D97-AF65-F5344CB8AC3E}">
        <p14:creationId xmlns:p14="http://schemas.microsoft.com/office/powerpoint/2010/main" val="565097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384199" y="234870"/>
            <a:ext cx="6480000" cy="717900"/>
          </a:xfrm>
          <a:prstGeom prst="rect">
            <a:avLst/>
          </a:prstGeom>
        </p:spPr>
        <p:txBody>
          <a:bodyPr spcFirstLastPara="1" wrap="square" lIns="0" tIns="0" rIns="0" bIns="0" anchor="t" anchorCtr="0">
            <a:noAutofit/>
          </a:bodyPr>
          <a:lstStyle/>
          <a:p>
            <a:pPr lvl="0"/>
            <a:r>
              <a:rPr lang="en-US" dirty="0"/>
              <a:t>Model Experiment Result</a:t>
            </a:r>
            <a:endParaRPr dirty="0">
              <a:solidFill>
                <a:srgbClr val="FFC000"/>
              </a:solidFill>
            </a:endParaRPr>
          </a:p>
        </p:txBody>
      </p:sp>
      <p:sp>
        <p:nvSpPr>
          <p:cNvPr id="176" name="Google Shape;176;p20"/>
          <p:cNvSpPr/>
          <p:nvPr/>
        </p:nvSpPr>
        <p:spPr>
          <a:xfrm>
            <a:off x="150" y="4493350"/>
            <a:ext cx="9144000" cy="650100"/>
          </a:xfrm>
          <a:prstGeom prst="rect">
            <a:avLst/>
          </a:prstGeom>
          <a:solidFill>
            <a:srgbClr val="EFBC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7" name="Google Shape;177;p20"/>
          <p:cNvSpPr txBox="1">
            <a:spLocks noGrp="1"/>
          </p:cNvSpPr>
          <p:nvPr>
            <p:ph type="body" idx="1"/>
          </p:nvPr>
        </p:nvSpPr>
        <p:spPr>
          <a:xfrm>
            <a:off x="472751" y="1206758"/>
            <a:ext cx="7041502" cy="2584189"/>
          </a:xfrm>
          <a:prstGeom prst="rect">
            <a:avLst/>
          </a:prstGeom>
        </p:spPr>
        <p:txBody>
          <a:bodyPr spcFirstLastPara="1" wrap="square" lIns="0" tIns="0" rIns="0" bIns="0" anchor="t" anchorCtr="0">
            <a:noAutofit/>
          </a:bodyPr>
          <a:lstStyle/>
          <a:p>
            <a:pPr marL="285750" indent="-285750">
              <a:lnSpc>
                <a:spcPct val="140012"/>
              </a:lnSpc>
              <a:buClr>
                <a:srgbClr val="000000"/>
              </a:buClr>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grpSp>
        <p:nvGrpSpPr>
          <p:cNvPr id="6" name="Group 5"/>
          <p:cNvGrpSpPr/>
          <p:nvPr/>
        </p:nvGrpSpPr>
        <p:grpSpPr>
          <a:xfrm>
            <a:off x="8499643" y="0"/>
            <a:ext cx="657677" cy="5143450"/>
            <a:chOff x="8499643" y="0"/>
            <a:chExt cx="657677" cy="5143450"/>
          </a:xfrm>
        </p:grpSpPr>
        <p:pic>
          <p:nvPicPr>
            <p:cNvPr id="12" name="Google Shape;184;p21"/>
            <p:cNvPicPr preferRelativeResize="0"/>
            <p:nvPr/>
          </p:nvPicPr>
          <p:blipFill rotWithShape="1">
            <a:blip r:embed="rId3">
              <a:alphaModFix/>
            </a:blip>
            <a:srcRect t="81482"/>
            <a:stretch/>
          </p:blipFill>
          <p:spPr>
            <a:xfrm rot="16200000" flipH="1">
              <a:off x="7061018" y="1441265"/>
              <a:ext cx="3537567" cy="655037"/>
            </a:xfrm>
            <a:prstGeom prst="rect">
              <a:avLst/>
            </a:prstGeom>
            <a:noFill/>
            <a:ln>
              <a:noFill/>
            </a:ln>
          </p:spPr>
        </p:pic>
        <p:pic>
          <p:nvPicPr>
            <p:cNvPr id="17" name="Google Shape;184;p21"/>
            <p:cNvPicPr preferRelativeResize="0"/>
            <p:nvPr/>
          </p:nvPicPr>
          <p:blipFill rotWithShape="1">
            <a:blip r:embed="rId3">
              <a:alphaModFix/>
            </a:blip>
            <a:srcRect t="81482"/>
            <a:stretch/>
          </p:blipFill>
          <p:spPr>
            <a:xfrm rot="16200000" flipH="1">
              <a:off x="7058378" y="3047148"/>
              <a:ext cx="3537567" cy="655037"/>
            </a:xfrm>
            <a:prstGeom prst="rect">
              <a:avLst/>
            </a:prstGeom>
            <a:noFill/>
            <a:ln>
              <a:noFill/>
            </a:ln>
          </p:spPr>
        </p:pic>
      </p:grpSp>
      <p:pic>
        <p:nvPicPr>
          <p:cNvPr id="9" name="Picture 8">
            <a:extLst>
              <a:ext uri="{FF2B5EF4-FFF2-40B4-BE49-F238E27FC236}">
                <a16:creationId xmlns:a16="http://schemas.microsoft.com/office/drawing/2014/main" xmlns="" id="{E9937CBD-B30E-1C8A-B934-27AEC6EB1A46}"/>
              </a:ext>
            </a:extLst>
          </p:cNvPr>
          <p:cNvPicPr>
            <a:picLocks noChangeAspect="1"/>
          </p:cNvPicPr>
          <p:nvPr/>
        </p:nvPicPr>
        <p:blipFill>
          <a:blip r:embed="rId4"/>
          <a:stretch>
            <a:fillRect/>
          </a:stretch>
        </p:blipFill>
        <p:spPr>
          <a:xfrm>
            <a:off x="472751" y="1086152"/>
            <a:ext cx="7041502" cy="3732248"/>
          </a:xfrm>
          <a:prstGeom prst="rect">
            <a:avLst/>
          </a:prstGeom>
        </p:spPr>
      </p:pic>
    </p:spTree>
    <p:extLst>
      <p:ext uri="{BB962C8B-B14F-4D97-AF65-F5344CB8AC3E}">
        <p14:creationId xmlns:p14="http://schemas.microsoft.com/office/powerpoint/2010/main" val="1620844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384199" y="234870"/>
            <a:ext cx="6480000" cy="717900"/>
          </a:xfrm>
          <a:prstGeom prst="rect">
            <a:avLst/>
          </a:prstGeom>
        </p:spPr>
        <p:txBody>
          <a:bodyPr spcFirstLastPara="1" wrap="square" lIns="0" tIns="0" rIns="0" bIns="0" anchor="t" anchorCtr="0">
            <a:noAutofit/>
          </a:bodyPr>
          <a:lstStyle/>
          <a:p>
            <a:pPr lvl="0"/>
            <a:r>
              <a:rPr lang="en-US" dirty="0"/>
              <a:t>Model Experiment Result</a:t>
            </a:r>
            <a:endParaRPr dirty="0">
              <a:solidFill>
                <a:srgbClr val="FFC000"/>
              </a:solidFill>
            </a:endParaRPr>
          </a:p>
        </p:txBody>
      </p:sp>
      <p:sp>
        <p:nvSpPr>
          <p:cNvPr id="176" name="Google Shape;176;p20"/>
          <p:cNvSpPr/>
          <p:nvPr/>
        </p:nvSpPr>
        <p:spPr>
          <a:xfrm>
            <a:off x="150" y="4493350"/>
            <a:ext cx="9144000" cy="650100"/>
          </a:xfrm>
          <a:prstGeom prst="rect">
            <a:avLst/>
          </a:prstGeom>
          <a:solidFill>
            <a:srgbClr val="EFBC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7" name="Google Shape;177;p20"/>
          <p:cNvSpPr txBox="1">
            <a:spLocks noGrp="1"/>
          </p:cNvSpPr>
          <p:nvPr>
            <p:ph type="body" idx="1"/>
          </p:nvPr>
        </p:nvSpPr>
        <p:spPr>
          <a:xfrm>
            <a:off x="472751" y="1206758"/>
            <a:ext cx="7041502" cy="2584189"/>
          </a:xfrm>
          <a:prstGeom prst="rect">
            <a:avLst/>
          </a:prstGeom>
        </p:spPr>
        <p:txBody>
          <a:bodyPr spcFirstLastPara="1" wrap="square" lIns="0" tIns="0" rIns="0" bIns="0" anchor="t" anchorCtr="0">
            <a:noAutofit/>
          </a:bodyPr>
          <a:lstStyle/>
          <a:p>
            <a:pPr marL="285750" indent="-285750">
              <a:lnSpc>
                <a:spcPct val="140012"/>
              </a:lnSpc>
              <a:buClr>
                <a:srgbClr val="000000"/>
              </a:buClr>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grpSp>
        <p:nvGrpSpPr>
          <p:cNvPr id="6" name="Group 5"/>
          <p:cNvGrpSpPr/>
          <p:nvPr/>
        </p:nvGrpSpPr>
        <p:grpSpPr>
          <a:xfrm>
            <a:off x="8499643" y="0"/>
            <a:ext cx="657677" cy="5143450"/>
            <a:chOff x="8499643" y="0"/>
            <a:chExt cx="657677" cy="5143450"/>
          </a:xfrm>
        </p:grpSpPr>
        <p:pic>
          <p:nvPicPr>
            <p:cNvPr id="12" name="Google Shape;184;p21"/>
            <p:cNvPicPr preferRelativeResize="0"/>
            <p:nvPr/>
          </p:nvPicPr>
          <p:blipFill rotWithShape="1">
            <a:blip r:embed="rId3">
              <a:alphaModFix/>
            </a:blip>
            <a:srcRect t="81482"/>
            <a:stretch/>
          </p:blipFill>
          <p:spPr>
            <a:xfrm rot="16200000" flipH="1">
              <a:off x="7061018" y="1441265"/>
              <a:ext cx="3537567" cy="655037"/>
            </a:xfrm>
            <a:prstGeom prst="rect">
              <a:avLst/>
            </a:prstGeom>
            <a:noFill/>
            <a:ln>
              <a:noFill/>
            </a:ln>
          </p:spPr>
        </p:pic>
        <p:pic>
          <p:nvPicPr>
            <p:cNvPr id="17" name="Google Shape;184;p21"/>
            <p:cNvPicPr preferRelativeResize="0"/>
            <p:nvPr/>
          </p:nvPicPr>
          <p:blipFill rotWithShape="1">
            <a:blip r:embed="rId3">
              <a:alphaModFix/>
            </a:blip>
            <a:srcRect t="81482"/>
            <a:stretch/>
          </p:blipFill>
          <p:spPr>
            <a:xfrm rot="16200000" flipH="1">
              <a:off x="7058378" y="3047148"/>
              <a:ext cx="3537567" cy="655037"/>
            </a:xfrm>
            <a:prstGeom prst="rect">
              <a:avLst/>
            </a:prstGeom>
            <a:noFill/>
            <a:ln>
              <a:noFill/>
            </a:ln>
          </p:spPr>
        </p:pic>
      </p:grpSp>
      <p:sp>
        <p:nvSpPr>
          <p:cNvPr id="4" name="TextBox 3">
            <a:extLst>
              <a:ext uri="{FF2B5EF4-FFF2-40B4-BE49-F238E27FC236}">
                <a16:creationId xmlns:a16="http://schemas.microsoft.com/office/drawing/2014/main" xmlns="" id="{62F907B0-4599-99F3-DBCC-FBAC0115555D}"/>
              </a:ext>
            </a:extLst>
          </p:cNvPr>
          <p:cNvSpPr txBox="1"/>
          <p:nvPr/>
        </p:nvSpPr>
        <p:spPr>
          <a:xfrm>
            <a:off x="2289110" y="2418251"/>
            <a:ext cx="4578220" cy="307777"/>
          </a:xfrm>
          <a:prstGeom prst="rect">
            <a:avLst/>
          </a:prstGeom>
          <a:noFill/>
        </p:spPr>
        <p:txBody>
          <a:bodyPr wrap="square">
            <a:spAutoFit/>
          </a:bodyPr>
          <a:lstStyle/>
          <a:p>
            <a:endParaRPr lang="en-US" dirty="0"/>
          </a:p>
        </p:txBody>
      </p:sp>
      <p:sp>
        <p:nvSpPr>
          <p:cNvPr id="8" name="TextBox 7">
            <a:extLst>
              <a:ext uri="{FF2B5EF4-FFF2-40B4-BE49-F238E27FC236}">
                <a16:creationId xmlns:a16="http://schemas.microsoft.com/office/drawing/2014/main" xmlns="" id="{41A69742-48CB-B0F3-3800-D368D8D35869}"/>
              </a:ext>
            </a:extLst>
          </p:cNvPr>
          <p:cNvSpPr txBox="1"/>
          <p:nvPr/>
        </p:nvSpPr>
        <p:spPr>
          <a:xfrm>
            <a:off x="2289110" y="2418251"/>
            <a:ext cx="4578220" cy="307777"/>
          </a:xfrm>
          <a:prstGeom prst="rect">
            <a:avLst/>
          </a:prstGeom>
          <a:noFill/>
        </p:spPr>
        <p:txBody>
          <a:bodyPr wrap="square">
            <a:spAutoFit/>
          </a:bodyPr>
          <a:lstStyle/>
          <a:p>
            <a:endParaRPr lang="en-US" dirty="0"/>
          </a:p>
        </p:txBody>
      </p:sp>
      <p:pic>
        <p:nvPicPr>
          <p:cNvPr id="10" name="Picture 9">
            <a:extLst>
              <a:ext uri="{FF2B5EF4-FFF2-40B4-BE49-F238E27FC236}">
                <a16:creationId xmlns:a16="http://schemas.microsoft.com/office/drawing/2014/main" xmlns="" id="{74421DD8-4033-5DF1-A2AA-4843087CAD2E}"/>
              </a:ext>
            </a:extLst>
          </p:cNvPr>
          <p:cNvPicPr>
            <a:picLocks noChangeAspect="1"/>
          </p:cNvPicPr>
          <p:nvPr/>
        </p:nvPicPr>
        <p:blipFill>
          <a:blip r:embed="rId4"/>
          <a:stretch>
            <a:fillRect/>
          </a:stretch>
        </p:blipFill>
        <p:spPr>
          <a:xfrm>
            <a:off x="472751" y="952770"/>
            <a:ext cx="7085046" cy="3797080"/>
          </a:xfrm>
          <a:prstGeom prst="rect">
            <a:avLst/>
          </a:prstGeom>
        </p:spPr>
      </p:pic>
    </p:spTree>
    <p:extLst>
      <p:ext uri="{BB962C8B-B14F-4D97-AF65-F5344CB8AC3E}">
        <p14:creationId xmlns:p14="http://schemas.microsoft.com/office/powerpoint/2010/main" val="3699853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384199" y="234870"/>
            <a:ext cx="6480000" cy="717900"/>
          </a:xfrm>
          <a:prstGeom prst="rect">
            <a:avLst/>
          </a:prstGeom>
        </p:spPr>
        <p:txBody>
          <a:bodyPr spcFirstLastPara="1" wrap="square" lIns="0" tIns="0" rIns="0" bIns="0" anchor="t" anchorCtr="0">
            <a:noAutofit/>
          </a:bodyPr>
          <a:lstStyle/>
          <a:p>
            <a:pPr lvl="0"/>
            <a:r>
              <a:rPr lang="en-US" dirty="0"/>
              <a:t>Random Forest Parameters</a:t>
            </a:r>
            <a:endParaRPr dirty="0">
              <a:solidFill>
                <a:srgbClr val="FFC000"/>
              </a:solidFill>
            </a:endParaRPr>
          </a:p>
        </p:txBody>
      </p:sp>
      <p:sp>
        <p:nvSpPr>
          <p:cNvPr id="176" name="Google Shape;176;p20"/>
          <p:cNvSpPr/>
          <p:nvPr/>
        </p:nvSpPr>
        <p:spPr>
          <a:xfrm>
            <a:off x="150" y="4493350"/>
            <a:ext cx="9144000" cy="650100"/>
          </a:xfrm>
          <a:prstGeom prst="rect">
            <a:avLst/>
          </a:prstGeom>
          <a:solidFill>
            <a:srgbClr val="EFBC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grpSp>
        <p:nvGrpSpPr>
          <p:cNvPr id="6" name="Group 5"/>
          <p:cNvGrpSpPr/>
          <p:nvPr/>
        </p:nvGrpSpPr>
        <p:grpSpPr>
          <a:xfrm>
            <a:off x="8499643" y="0"/>
            <a:ext cx="657677" cy="5143450"/>
            <a:chOff x="8499643" y="0"/>
            <a:chExt cx="657677" cy="5143450"/>
          </a:xfrm>
        </p:grpSpPr>
        <p:pic>
          <p:nvPicPr>
            <p:cNvPr id="12" name="Google Shape;184;p21"/>
            <p:cNvPicPr preferRelativeResize="0"/>
            <p:nvPr/>
          </p:nvPicPr>
          <p:blipFill rotWithShape="1">
            <a:blip r:embed="rId3">
              <a:alphaModFix/>
            </a:blip>
            <a:srcRect t="81482"/>
            <a:stretch/>
          </p:blipFill>
          <p:spPr>
            <a:xfrm rot="16200000" flipH="1">
              <a:off x="7061018" y="1441265"/>
              <a:ext cx="3537567" cy="655037"/>
            </a:xfrm>
            <a:prstGeom prst="rect">
              <a:avLst/>
            </a:prstGeom>
            <a:noFill/>
            <a:ln>
              <a:noFill/>
            </a:ln>
          </p:spPr>
        </p:pic>
        <p:pic>
          <p:nvPicPr>
            <p:cNvPr id="17" name="Google Shape;184;p21"/>
            <p:cNvPicPr preferRelativeResize="0"/>
            <p:nvPr/>
          </p:nvPicPr>
          <p:blipFill rotWithShape="1">
            <a:blip r:embed="rId3">
              <a:alphaModFix/>
            </a:blip>
            <a:srcRect t="81482"/>
            <a:stretch/>
          </p:blipFill>
          <p:spPr>
            <a:xfrm rot="16200000" flipH="1">
              <a:off x="7058378" y="3047148"/>
              <a:ext cx="3537567" cy="655037"/>
            </a:xfrm>
            <a:prstGeom prst="rect">
              <a:avLst/>
            </a:prstGeom>
            <a:noFill/>
            <a:ln>
              <a:noFill/>
            </a:ln>
          </p:spPr>
        </p:pic>
      </p:grpSp>
      <p:sp>
        <p:nvSpPr>
          <p:cNvPr id="4" name="TextBox 3">
            <a:extLst>
              <a:ext uri="{FF2B5EF4-FFF2-40B4-BE49-F238E27FC236}">
                <a16:creationId xmlns:a16="http://schemas.microsoft.com/office/drawing/2014/main" xmlns="" id="{62F907B0-4599-99F3-DBCC-FBAC0115555D}"/>
              </a:ext>
            </a:extLst>
          </p:cNvPr>
          <p:cNvSpPr txBox="1"/>
          <p:nvPr/>
        </p:nvSpPr>
        <p:spPr>
          <a:xfrm>
            <a:off x="2289110" y="2418251"/>
            <a:ext cx="4578220" cy="307777"/>
          </a:xfrm>
          <a:prstGeom prst="rect">
            <a:avLst/>
          </a:prstGeom>
          <a:noFill/>
        </p:spPr>
        <p:txBody>
          <a:bodyPr wrap="square">
            <a:spAutoFit/>
          </a:bodyPr>
          <a:lstStyle/>
          <a:p>
            <a:endParaRPr lang="en-US" dirty="0"/>
          </a:p>
        </p:txBody>
      </p:sp>
      <p:sp>
        <p:nvSpPr>
          <p:cNvPr id="8" name="TextBox 7">
            <a:extLst>
              <a:ext uri="{FF2B5EF4-FFF2-40B4-BE49-F238E27FC236}">
                <a16:creationId xmlns:a16="http://schemas.microsoft.com/office/drawing/2014/main" xmlns="" id="{41A69742-48CB-B0F3-3800-D368D8D35869}"/>
              </a:ext>
            </a:extLst>
          </p:cNvPr>
          <p:cNvSpPr txBox="1"/>
          <p:nvPr/>
        </p:nvSpPr>
        <p:spPr>
          <a:xfrm>
            <a:off x="2289110" y="2418251"/>
            <a:ext cx="4578220" cy="307777"/>
          </a:xfrm>
          <a:prstGeom prst="rect">
            <a:avLst/>
          </a:prstGeom>
          <a:noFill/>
        </p:spPr>
        <p:txBody>
          <a:bodyPr wrap="square">
            <a:spAutoFit/>
          </a:bodyPr>
          <a:lstStyle/>
          <a:p>
            <a:endParaRPr lang="en-US" dirty="0"/>
          </a:p>
        </p:txBody>
      </p:sp>
      <p:pic>
        <p:nvPicPr>
          <p:cNvPr id="3" name="Picture 2">
            <a:extLst>
              <a:ext uri="{FF2B5EF4-FFF2-40B4-BE49-F238E27FC236}">
                <a16:creationId xmlns:a16="http://schemas.microsoft.com/office/drawing/2014/main" xmlns="" id="{5B5A010D-24B0-E43F-605C-62C2E01911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218" y="952770"/>
            <a:ext cx="3670041" cy="37167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10993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17"/>
        <p:cNvGrpSpPr/>
        <p:nvPr/>
      </p:nvGrpSpPr>
      <p:grpSpPr>
        <a:xfrm>
          <a:off x="0" y="0"/>
          <a:ext cx="0" cy="0"/>
          <a:chOff x="0" y="0"/>
          <a:chExt cx="0" cy="0"/>
        </a:xfrm>
      </p:grpSpPr>
      <p:sp>
        <p:nvSpPr>
          <p:cNvPr id="121" name="Google Shape;121;p16"/>
          <p:cNvSpPr txBox="1">
            <a:spLocks noGrp="1"/>
          </p:cNvSpPr>
          <p:nvPr>
            <p:ph type="title"/>
          </p:nvPr>
        </p:nvSpPr>
        <p:spPr>
          <a:xfrm>
            <a:off x="1032588" y="437562"/>
            <a:ext cx="7713305" cy="717900"/>
          </a:xfrm>
          <a:prstGeom prst="rect">
            <a:avLst/>
          </a:prstGeom>
        </p:spPr>
        <p:txBody>
          <a:bodyPr spcFirstLastPara="1" wrap="square" lIns="0" tIns="0" rIns="0" bIns="0" anchor="t" anchorCtr="0">
            <a:noAutofit/>
          </a:bodyPr>
          <a:lstStyle/>
          <a:p>
            <a:pPr lvl="0"/>
            <a:r>
              <a:rPr lang="en-US" sz="4000" dirty="0">
                <a:solidFill>
                  <a:srgbClr val="FFC000"/>
                </a:solidFill>
              </a:rPr>
              <a:t>Analysis of </a:t>
            </a:r>
            <a:r>
              <a:rPr lang="en-US" sz="4000" dirty="0">
                <a:solidFill>
                  <a:srgbClr val="EC7614"/>
                </a:solidFill>
              </a:rPr>
              <a:t>Random Forest </a:t>
            </a:r>
            <a:r>
              <a:rPr lang="en-US" sz="4000" dirty="0">
                <a:solidFill>
                  <a:srgbClr val="FFC000"/>
                </a:solidFill>
              </a:rPr>
              <a:t>Model</a:t>
            </a:r>
            <a:endParaRPr sz="4000" dirty="0">
              <a:solidFill>
                <a:srgbClr val="FFC000"/>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124" name="Google Shape;124;p16"/>
          <p:cNvSpPr txBox="1"/>
          <p:nvPr/>
        </p:nvSpPr>
        <p:spPr>
          <a:xfrm>
            <a:off x="1085461" y="1690418"/>
            <a:ext cx="6973077" cy="2769989"/>
          </a:xfrm>
          <a:prstGeom prst="rect">
            <a:avLst/>
          </a:prstGeom>
          <a:noFill/>
          <a:ln>
            <a:noFill/>
          </a:ln>
        </p:spPr>
        <p:txBody>
          <a:bodyPr spcFirstLastPara="1" wrap="square" lIns="0" tIns="0" rIns="0" bIns="0" anchor="t" anchorCtr="0">
            <a:spAutoFit/>
          </a:bodyPr>
          <a:lstStyle/>
          <a:p>
            <a:pPr marL="285750" indent="-285750">
              <a:buFont typeface="Arial" panose="020B0604020202020204" pitchFamily="34" charset="0"/>
              <a:buChar char="•"/>
            </a:pPr>
            <a:r>
              <a:rPr lang="en-US" sz="2000" dirty="0">
                <a:solidFill>
                  <a:schemeClr val="tx1"/>
                </a:solidFill>
              </a:rPr>
              <a:t>It </a:t>
            </a:r>
            <a:r>
              <a:rPr lang="en-US" sz="2000" dirty="0">
                <a:solidFill>
                  <a:srgbClr val="00B050"/>
                </a:solidFill>
              </a:rPr>
              <a:t>reduces overfitting</a:t>
            </a:r>
            <a:r>
              <a:rPr lang="en-US" sz="2000" dirty="0">
                <a:solidFill>
                  <a:schemeClr val="tx1"/>
                </a:solidFill>
              </a:rPr>
              <a:t>, as the model is trained on multiple trees with different </a:t>
            </a:r>
            <a:r>
              <a:rPr lang="en-US" sz="2000" dirty="0">
                <a:solidFill>
                  <a:srgbClr val="00B050"/>
                </a:solidFill>
              </a:rPr>
              <a:t>random subsets of data </a:t>
            </a:r>
            <a:r>
              <a:rPr lang="en-US" sz="2000" dirty="0">
                <a:solidFill>
                  <a:schemeClr val="tx1"/>
                </a:solidFill>
              </a:rPr>
              <a:t>and features</a:t>
            </a:r>
          </a:p>
          <a:p>
            <a:pPr marL="285750"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Also handles missing data and outliers as well and is able to </a:t>
            </a:r>
            <a:r>
              <a:rPr lang="en-US" sz="2000" dirty="0">
                <a:solidFill>
                  <a:srgbClr val="00B050"/>
                </a:solidFill>
              </a:rPr>
              <a:t>deal with high-dimensional datasets</a:t>
            </a:r>
          </a:p>
          <a:p>
            <a:pPr marL="285750"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As the Weka tool is using </a:t>
            </a:r>
            <a:r>
              <a:rPr lang="en-US" sz="2000" dirty="0">
                <a:solidFill>
                  <a:srgbClr val="00B050"/>
                </a:solidFill>
              </a:rPr>
              <a:t>TF-IDS form of string vectorization</a:t>
            </a:r>
            <a:r>
              <a:rPr lang="en-US" sz="2000" dirty="0">
                <a:solidFill>
                  <a:schemeClr val="tx1"/>
                </a:solidFill>
              </a:rPr>
              <a:t>, random forest is having an upper hand</a:t>
            </a:r>
          </a:p>
          <a:p>
            <a:endParaRPr lang="en-US" sz="2000" dirty="0">
              <a:solidFill>
                <a:srgbClr val="EC7614"/>
              </a:solidFill>
            </a:endParaRPr>
          </a:p>
        </p:txBody>
      </p:sp>
      <p:grpSp>
        <p:nvGrpSpPr>
          <p:cNvPr id="3" name="Google Shape;435;p26">
            <a:extLst>
              <a:ext uri="{FF2B5EF4-FFF2-40B4-BE49-F238E27FC236}">
                <a16:creationId xmlns:a16="http://schemas.microsoft.com/office/drawing/2014/main" xmlns="" id="{CCBC8B83-CB7A-B3DD-9660-960C1FCE93BC}"/>
              </a:ext>
            </a:extLst>
          </p:cNvPr>
          <p:cNvGrpSpPr/>
          <p:nvPr/>
        </p:nvGrpSpPr>
        <p:grpSpPr>
          <a:xfrm>
            <a:off x="726319" y="1634709"/>
            <a:ext cx="421346" cy="427850"/>
            <a:chOff x="16062331" y="8061331"/>
            <a:chExt cx="1196969" cy="1196969"/>
          </a:xfrm>
        </p:grpSpPr>
        <p:sp>
          <p:nvSpPr>
            <p:cNvPr id="4" name="Google Shape;436;p26">
              <a:extLst>
                <a:ext uri="{FF2B5EF4-FFF2-40B4-BE49-F238E27FC236}">
                  <a16:creationId xmlns:a16="http://schemas.microsoft.com/office/drawing/2014/main" xmlns="" id="{3A079A76-9A52-1808-580C-08AB31FD327F}"/>
                </a:ext>
              </a:extLst>
            </p:cNvPr>
            <p:cNvSpPr/>
            <p:nvPr/>
          </p:nvSpPr>
          <p:spPr>
            <a:xfrm>
              <a:off x="16295102" y="8294109"/>
              <a:ext cx="731418" cy="731418"/>
            </a:xfrm>
            <a:custGeom>
              <a:avLst/>
              <a:gdLst/>
              <a:ahLst/>
              <a:cxnLst/>
              <a:rect l="l" t="t" r="r" b="b"/>
              <a:pathLst>
                <a:path w="731418" h="731418" extrusionOk="0">
                  <a:moveTo>
                    <a:pt x="365709" y="731419"/>
                  </a:moveTo>
                  <a:cubicBezTo>
                    <a:pt x="164054" y="731419"/>
                    <a:pt x="0" y="567365"/>
                    <a:pt x="0" y="365709"/>
                  </a:cubicBezTo>
                  <a:cubicBezTo>
                    <a:pt x="0" y="164054"/>
                    <a:pt x="164054" y="0"/>
                    <a:pt x="365709" y="0"/>
                  </a:cubicBezTo>
                  <a:cubicBezTo>
                    <a:pt x="567365" y="0"/>
                    <a:pt x="731419" y="164054"/>
                    <a:pt x="731419" y="365709"/>
                  </a:cubicBezTo>
                  <a:cubicBezTo>
                    <a:pt x="731419" y="567365"/>
                    <a:pt x="567365" y="731419"/>
                    <a:pt x="365709" y="731419"/>
                  </a:cubicBezTo>
                  <a:close/>
                  <a:moveTo>
                    <a:pt x="365709" y="28166"/>
                  </a:moveTo>
                  <a:cubicBezTo>
                    <a:pt x="179588" y="28166"/>
                    <a:pt x="28166" y="179588"/>
                    <a:pt x="28166" y="365709"/>
                  </a:cubicBezTo>
                  <a:cubicBezTo>
                    <a:pt x="28166" y="551831"/>
                    <a:pt x="179588" y="703252"/>
                    <a:pt x="365709" y="703252"/>
                  </a:cubicBezTo>
                  <a:cubicBezTo>
                    <a:pt x="551831" y="703252"/>
                    <a:pt x="703252" y="551831"/>
                    <a:pt x="703252" y="365709"/>
                  </a:cubicBezTo>
                  <a:cubicBezTo>
                    <a:pt x="703252" y="179588"/>
                    <a:pt x="551831" y="28166"/>
                    <a:pt x="365709" y="28166"/>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 name="Google Shape;437;p26">
              <a:extLst>
                <a:ext uri="{FF2B5EF4-FFF2-40B4-BE49-F238E27FC236}">
                  <a16:creationId xmlns:a16="http://schemas.microsoft.com/office/drawing/2014/main" xmlns="" id="{9020F02A-01F7-F948-1875-51F42FED7980}"/>
                </a:ext>
              </a:extLst>
            </p:cNvPr>
            <p:cNvSpPr/>
            <p:nvPr/>
          </p:nvSpPr>
          <p:spPr>
            <a:xfrm>
              <a:off x="16444772" y="8443774"/>
              <a:ext cx="432081" cy="432081"/>
            </a:xfrm>
            <a:custGeom>
              <a:avLst/>
              <a:gdLst/>
              <a:ahLst/>
              <a:cxnLst/>
              <a:rect l="l" t="t" r="r" b="b"/>
              <a:pathLst>
                <a:path w="432081" h="432081" extrusionOk="0">
                  <a:moveTo>
                    <a:pt x="432082" y="216041"/>
                  </a:moveTo>
                  <a:cubicBezTo>
                    <a:pt x="432082" y="335357"/>
                    <a:pt x="335357" y="432082"/>
                    <a:pt x="216041" y="432082"/>
                  </a:cubicBezTo>
                  <a:cubicBezTo>
                    <a:pt x="96725" y="432082"/>
                    <a:pt x="0" y="335357"/>
                    <a:pt x="0" y="216041"/>
                  </a:cubicBezTo>
                  <a:cubicBezTo>
                    <a:pt x="0" y="96725"/>
                    <a:pt x="96725" y="0"/>
                    <a:pt x="216041" y="0"/>
                  </a:cubicBezTo>
                  <a:cubicBezTo>
                    <a:pt x="335357" y="0"/>
                    <a:pt x="432082" y="96725"/>
                    <a:pt x="432082" y="216041"/>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6" name="Google Shape;438;p26">
              <a:extLst>
                <a:ext uri="{FF2B5EF4-FFF2-40B4-BE49-F238E27FC236}">
                  <a16:creationId xmlns:a16="http://schemas.microsoft.com/office/drawing/2014/main" xmlns="" id="{B5187697-4F03-B339-3572-477D990BB682}"/>
                </a:ext>
              </a:extLst>
            </p:cNvPr>
            <p:cNvSpPr/>
            <p:nvPr/>
          </p:nvSpPr>
          <p:spPr>
            <a:xfrm>
              <a:off x="16062331" y="8061331"/>
              <a:ext cx="1196969" cy="1196969"/>
            </a:xfrm>
            <a:custGeom>
              <a:avLst/>
              <a:gdLst/>
              <a:ahLst/>
              <a:cxnLst/>
              <a:rect l="l" t="t" r="r" b="b"/>
              <a:pathLst>
                <a:path w="1196969" h="1196969" extrusionOk="0">
                  <a:moveTo>
                    <a:pt x="660226" y="1196969"/>
                  </a:moveTo>
                  <a:lnTo>
                    <a:pt x="536736" y="1196969"/>
                  </a:lnTo>
                  <a:cubicBezTo>
                    <a:pt x="529798" y="1196969"/>
                    <a:pt x="523898" y="1191915"/>
                    <a:pt x="522825" y="1185066"/>
                  </a:cubicBezTo>
                  <a:lnTo>
                    <a:pt x="503612" y="1062271"/>
                  </a:lnTo>
                  <a:cubicBezTo>
                    <a:pt x="444054" y="1050175"/>
                    <a:pt x="388306" y="1027084"/>
                    <a:pt x="337619" y="993519"/>
                  </a:cubicBezTo>
                  <a:lnTo>
                    <a:pt x="237207" y="1066761"/>
                  </a:lnTo>
                  <a:cubicBezTo>
                    <a:pt x="231596" y="1070853"/>
                    <a:pt x="223860" y="1070248"/>
                    <a:pt x="218950" y="1065338"/>
                  </a:cubicBezTo>
                  <a:lnTo>
                    <a:pt x="131631" y="978019"/>
                  </a:lnTo>
                  <a:cubicBezTo>
                    <a:pt x="126721" y="973116"/>
                    <a:pt x="126123" y="965366"/>
                    <a:pt x="130208" y="959762"/>
                  </a:cubicBezTo>
                  <a:lnTo>
                    <a:pt x="203450" y="859350"/>
                  </a:lnTo>
                  <a:cubicBezTo>
                    <a:pt x="169885" y="808663"/>
                    <a:pt x="146794" y="752915"/>
                    <a:pt x="134698" y="693357"/>
                  </a:cubicBezTo>
                  <a:lnTo>
                    <a:pt x="11903" y="674144"/>
                  </a:lnTo>
                  <a:cubicBezTo>
                    <a:pt x="5054" y="673071"/>
                    <a:pt x="0" y="667171"/>
                    <a:pt x="0" y="660233"/>
                  </a:cubicBezTo>
                  <a:lnTo>
                    <a:pt x="0" y="536736"/>
                  </a:lnTo>
                  <a:cubicBezTo>
                    <a:pt x="0" y="529798"/>
                    <a:pt x="5054" y="523898"/>
                    <a:pt x="11903" y="522825"/>
                  </a:cubicBezTo>
                  <a:lnTo>
                    <a:pt x="134698" y="503612"/>
                  </a:lnTo>
                  <a:cubicBezTo>
                    <a:pt x="146794" y="444054"/>
                    <a:pt x="169879" y="388306"/>
                    <a:pt x="203450" y="337619"/>
                  </a:cubicBezTo>
                  <a:lnTo>
                    <a:pt x="130208" y="237214"/>
                  </a:lnTo>
                  <a:cubicBezTo>
                    <a:pt x="126123" y="231610"/>
                    <a:pt x="126721" y="223860"/>
                    <a:pt x="131631" y="218957"/>
                  </a:cubicBezTo>
                  <a:lnTo>
                    <a:pt x="218950" y="131631"/>
                  </a:lnTo>
                  <a:cubicBezTo>
                    <a:pt x="223846" y="126721"/>
                    <a:pt x="231596" y="126116"/>
                    <a:pt x="237207" y="130208"/>
                  </a:cubicBezTo>
                  <a:lnTo>
                    <a:pt x="337619" y="203450"/>
                  </a:lnTo>
                  <a:cubicBezTo>
                    <a:pt x="388306" y="169885"/>
                    <a:pt x="444054" y="146794"/>
                    <a:pt x="503605" y="134698"/>
                  </a:cubicBezTo>
                  <a:lnTo>
                    <a:pt x="522825" y="11903"/>
                  </a:lnTo>
                  <a:cubicBezTo>
                    <a:pt x="523898" y="5054"/>
                    <a:pt x="529798" y="0"/>
                    <a:pt x="536736" y="0"/>
                  </a:cubicBezTo>
                  <a:lnTo>
                    <a:pt x="660226" y="0"/>
                  </a:lnTo>
                  <a:cubicBezTo>
                    <a:pt x="667164" y="0"/>
                    <a:pt x="673064" y="5054"/>
                    <a:pt x="674137" y="11903"/>
                  </a:cubicBezTo>
                  <a:lnTo>
                    <a:pt x="693357" y="134698"/>
                  </a:lnTo>
                  <a:cubicBezTo>
                    <a:pt x="752915" y="146794"/>
                    <a:pt x="808663" y="169885"/>
                    <a:pt x="859344" y="203450"/>
                  </a:cubicBezTo>
                  <a:lnTo>
                    <a:pt x="959755" y="130208"/>
                  </a:lnTo>
                  <a:cubicBezTo>
                    <a:pt x="965366" y="126116"/>
                    <a:pt x="973109" y="126721"/>
                    <a:pt x="978012" y="131631"/>
                  </a:cubicBezTo>
                  <a:lnTo>
                    <a:pt x="1065338" y="218957"/>
                  </a:lnTo>
                  <a:cubicBezTo>
                    <a:pt x="1070248" y="223860"/>
                    <a:pt x="1070846" y="231610"/>
                    <a:pt x="1066761" y="237214"/>
                  </a:cubicBezTo>
                  <a:lnTo>
                    <a:pt x="993519" y="337619"/>
                  </a:lnTo>
                  <a:cubicBezTo>
                    <a:pt x="1027090" y="388320"/>
                    <a:pt x="1050182" y="444075"/>
                    <a:pt x="1062264" y="503612"/>
                  </a:cubicBezTo>
                  <a:lnTo>
                    <a:pt x="1185066" y="522825"/>
                  </a:lnTo>
                  <a:cubicBezTo>
                    <a:pt x="1191915" y="523898"/>
                    <a:pt x="1196969" y="529798"/>
                    <a:pt x="1196969" y="536736"/>
                  </a:cubicBezTo>
                  <a:lnTo>
                    <a:pt x="1196969" y="660233"/>
                  </a:lnTo>
                  <a:cubicBezTo>
                    <a:pt x="1196969" y="667171"/>
                    <a:pt x="1191915" y="673071"/>
                    <a:pt x="1185066" y="674144"/>
                  </a:cubicBezTo>
                  <a:lnTo>
                    <a:pt x="1062264" y="693357"/>
                  </a:lnTo>
                  <a:cubicBezTo>
                    <a:pt x="1050182" y="752894"/>
                    <a:pt x="1027090" y="808649"/>
                    <a:pt x="993519" y="859350"/>
                  </a:cubicBezTo>
                  <a:lnTo>
                    <a:pt x="1066761" y="959762"/>
                  </a:lnTo>
                  <a:cubicBezTo>
                    <a:pt x="1070846" y="965366"/>
                    <a:pt x="1070248" y="973116"/>
                    <a:pt x="1065338" y="978019"/>
                  </a:cubicBezTo>
                  <a:lnTo>
                    <a:pt x="978012" y="1065338"/>
                  </a:lnTo>
                  <a:cubicBezTo>
                    <a:pt x="973109" y="1070248"/>
                    <a:pt x="965366" y="1070853"/>
                    <a:pt x="959755" y="1066761"/>
                  </a:cubicBezTo>
                  <a:lnTo>
                    <a:pt x="859344" y="993519"/>
                  </a:lnTo>
                  <a:cubicBezTo>
                    <a:pt x="808663" y="1027084"/>
                    <a:pt x="752915" y="1050175"/>
                    <a:pt x="693357" y="1062271"/>
                  </a:cubicBezTo>
                  <a:lnTo>
                    <a:pt x="674137" y="1185066"/>
                  </a:lnTo>
                  <a:cubicBezTo>
                    <a:pt x="673064" y="1191915"/>
                    <a:pt x="667164" y="1196969"/>
                    <a:pt x="660226" y="1196969"/>
                  </a:cubicBezTo>
                  <a:close/>
                  <a:moveTo>
                    <a:pt x="548791" y="1168803"/>
                  </a:moveTo>
                  <a:lnTo>
                    <a:pt x="648178" y="1168803"/>
                  </a:lnTo>
                  <a:lnTo>
                    <a:pt x="667061" y="1048133"/>
                  </a:lnTo>
                  <a:cubicBezTo>
                    <a:pt x="667983" y="1042212"/>
                    <a:pt x="672562" y="1037529"/>
                    <a:pt x="678455" y="1036456"/>
                  </a:cubicBezTo>
                  <a:cubicBezTo>
                    <a:pt x="741053" y="1025096"/>
                    <a:pt x="799318" y="1000966"/>
                    <a:pt x="851628" y="964727"/>
                  </a:cubicBezTo>
                  <a:cubicBezTo>
                    <a:pt x="856559" y="961316"/>
                    <a:pt x="863105" y="961392"/>
                    <a:pt x="867946" y="964926"/>
                  </a:cubicBezTo>
                  <a:lnTo>
                    <a:pt x="966618" y="1036903"/>
                  </a:lnTo>
                  <a:lnTo>
                    <a:pt x="1036903" y="966625"/>
                  </a:lnTo>
                  <a:lnTo>
                    <a:pt x="964926" y="867953"/>
                  </a:lnTo>
                  <a:cubicBezTo>
                    <a:pt x="961399" y="863112"/>
                    <a:pt x="961316" y="856565"/>
                    <a:pt x="964727" y="851635"/>
                  </a:cubicBezTo>
                  <a:cubicBezTo>
                    <a:pt x="1000973" y="799297"/>
                    <a:pt x="1025103" y="741032"/>
                    <a:pt x="1036449" y="678462"/>
                  </a:cubicBezTo>
                  <a:cubicBezTo>
                    <a:pt x="1037515" y="672562"/>
                    <a:pt x="1042205" y="667983"/>
                    <a:pt x="1048126" y="667061"/>
                  </a:cubicBezTo>
                  <a:lnTo>
                    <a:pt x="1168803" y="648178"/>
                  </a:lnTo>
                  <a:lnTo>
                    <a:pt x="1168803" y="548791"/>
                  </a:lnTo>
                  <a:lnTo>
                    <a:pt x="1048126" y="529908"/>
                  </a:lnTo>
                  <a:cubicBezTo>
                    <a:pt x="1042205" y="528987"/>
                    <a:pt x="1037515" y="524407"/>
                    <a:pt x="1036449" y="518507"/>
                  </a:cubicBezTo>
                  <a:cubicBezTo>
                    <a:pt x="1025103" y="455937"/>
                    <a:pt x="1000973" y="397672"/>
                    <a:pt x="964727" y="345334"/>
                  </a:cubicBezTo>
                  <a:cubicBezTo>
                    <a:pt x="961316" y="340404"/>
                    <a:pt x="961399" y="333857"/>
                    <a:pt x="964926" y="329016"/>
                  </a:cubicBezTo>
                  <a:lnTo>
                    <a:pt x="1036903" y="230351"/>
                  </a:lnTo>
                  <a:lnTo>
                    <a:pt x="966618" y="160066"/>
                  </a:lnTo>
                  <a:lnTo>
                    <a:pt x="867946" y="232043"/>
                  </a:lnTo>
                  <a:cubicBezTo>
                    <a:pt x="863105" y="235570"/>
                    <a:pt x="856559" y="235653"/>
                    <a:pt x="851628" y="232242"/>
                  </a:cubicBezTo>
                  <a:cubicBezTo>
                    <a:pt x="799318" y="196003"/>
                    <a:pt x="741053" y="171873"/>
                    <a:pt x="678455" y="160513"/>
                  </a:cubicBezTo>
                  <a:cubicBezTo>
                    <a:pt x="672562" y="159440"/>
                    <a:pt x="667983" y="154757"/>
                    <a:pt x="667061" y="148836"/>
                  </a:cubicBezTo>
                  <a:lnTo>
                    <a:pt x="648178" y="28166"/>
                  </a:lnTo>
                  <a:lnTo>
                    <a:pt x="548784" y="28166"/>
                  </a:lnTo>
                  <a:lnTo>
                    <a:pt x="529901" y="148836"/>
                  </a:lnTo>
                  <a:cubicBezTo>
                    <a:pt x="528980" y="154757"/>
                    <a:pt x="524400" y="159440"/>
                    <a:pt x="518507" y="160513"/>
                  </a:cubicBezTo>
                  <a:cubicBezTo>
                    <a:pt x="455916" y="171873"/>
                    <a:pt x="397651" y="196003"/>
                    <a:pt x="345334" y="232242"/>
                  </a:cubicBezTo>
                  <a:cubicBezTo>
                    <a:pt x="340411" y="235653"/>
                    <a:pt x="333857" y="235570"/>
                    <a:pt x="329016" y="232043"/>
                  </a:cubicBezTo>
                  <a:lnTo>
                    <a:pt x="230344" y="160066"/>
                  </a:lnTo>
                  <a:lnTo>
                    <a:pt x="160066" y="230351"/>
                  </a:lnTo>
                  <a:lnTo>
                    <a:pt x="232043" y="329016"/>
                  </a:lnTo>
                  <a:cubicBezTo>
                    <a:pt x="235570" y="333857"/>
                    <a:pt x="235653" y="340404"/>
                    <a:pt x="232242" y="345334"/>
                  </a:cubicBezTo>
                  <a:cubicBezTo>
                    <a:pt x="196003" y="397658"/>
                    <a:pt x="171873" y="455923"/>
                    <a:pt x="160513" y="518514"/>
                  </a:cubicBezTo>
                  <a:cubicBezTo>
                    <a:pt x="159440" y="524407"/>
                    <a:pt x="154757" y="528987"/>
                    <a:pt x="148836" y="529908"/>
                  </a:cubicBezTo>
                  <a:lnTo>
                    <a:pt x="28166" y="548791"/>
                  </a:lnTo>
                  <a:lnTo>
                    <a:pt x="28166" y="648178"/>
                  </a:lnTo>
                  <a:lnTo>
                    <a:pt x="148836" y="667061"/>
                  </a:lnTo>
                  <a:cubicBezTo>
                    <a:pt x="154757" y="667983"/>
                    <a:pt x="159440" y="672562"/>
                    <a:pt x="160513" y="678455"/>
                  </a:cubicBezTo>
                  <a:cubicBezTo>
                    <a:pt x="171873" y="741046"/>
                    <a:pt x="196003" y="799311"/>
                    <a:pt x="232242" y="851635"/>
                  </a:cubicBezTo>
                  <a:cubicBezTo>
                    <a:pt x="235653" y="856559"/>
                    <a:pt x="235570" y="863112"/>
                    <a:pt x="232043" y="867953"/>
                  </a:cubicBezTo>
                  <a:lnTo>
                    <a:pt x="160066" y="966625"/>
                  </a:lnTo>
                  <a:lnTo>
                    <a:pt x="230344" y="1036903"/>
                  </a:lnTo>
                  <a:lnTo>
                    <a:pt x="329016" y="964926"/>
                  </a:lnTo>
                  <a:cubicBezTo>
                    <a:pt x="333857" y="961392"/>
                    <a:pt x="340411" y="961316"/>
                    <a:pt x="345334" y="964727"/>
                  </a:cubicBezTo>
                  <a:cubicBezTo>
                    <a:pt x="397658" y="1000966"/>
                    <a:pt x="455923" y="1025096"/>
                    <a:pt x="518514" y="1036456"/>
                  </a:cubicBezTo>
                  <a:cubicBezTo>
                    <a:pt x="524407" y="1037529"/>
                    <a:pt x="528987" y="1042212"/>
                    <a:pt x="529908" y="1048133"/>
                  </a:cubicBezTo>
                  <a:lnTo>
                    <a:pt x="548791" y="1168803"/>
                  </a:lnTo>
                  <a:close/>
                  <a:moveTo>
                    <a:pt x="1182886" y="660233"/>
                  </a:moveTo>
                  <a:lnTo>
                    <a:pt x="1183023" y="660233"/>
                  </a:lnTo>
                  <a:lnTo>
                    <a:pt x="1182886" y="66023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grpSp>
        <p:nvGrpSpPr>
          <p:cNvPr id="7" name="Google Shape;435;p26">
            <a:extLst>
              <a:ext uri="{FF2B5EF4-FFF2-40B4-BE49-F238E27FC236}">
                <a16:creationId xmlns:a16="http://schemas.microsoft.com/office/drawing/2014/main" xmlns="" id="{01BAEFBF-2BBE-DB28-4099-886DC2064895}"/>
              </a:ext>
            </a:extLst>
          </p:cNvPr>
          <p:cNvGrpSpPr/>
          <p:nvPr/>
        </p:nvGrpSpPr>
        <p:grpSpPr>
          <a:xfrm>
            <a:off x="726319" y="2544530"/>
            <a:ext cx="421346" cy="427850"/>
            <a:chOff x="16062331" y="8061331"/>
            <a:chExt cx="1196969" cy="1196969"/>
          </a:xfrm>
        </p:grpSpPr>
        <p:sp>
          <p:nvSpPr>
            <p:cNvPr id="8" name="Google Shape;436;p26">
              <a:extLst>
                <a:ext uri="{FF2B5EF4-FFF2-40B4-BE49-F238E27FC236}">
                  <a16:creationId xmlns:a16="http://schemas.microsoft.com/office/drawing/2014/main" xmlns="" id="{D3862076-055A-77ED-7EF9-401B90C1E26A}"/>
                </a:ext>
              </a:extLst>
            </p:cNvPr>
            <p:cNvSpPr/>
            <p:nvPr/>
          </p:nvSpPr>
          <p:spPr>
            <a:xfrm>
              <a:off x="16295102" y="8294109"/>
              <a:ext cx="731418" cy="731418"/>
            </a:xfrm>
            <a:custGeom>
              <a:avLst/>
              <a:gdLst/>
              <a:ahLst/>
              <a:cxnLst/>
              <a:rect l="l" t="t" r="r" b="b"/>
              <a:pathLst>
                <a:path w="731418" h="731418" extrusionOk="0">
                  <a:moveTo>
                    <a:pt x="365709" y="731419"/>
                  </a:moveTo>
                  <a:cubicBezTo>
                    <a:pt x="164054" y="731419"/>
                    <a:pt x="0" y="567365"/>
                    <a:pt x="0" y="365709"/>
                  </a:cubicBezTo>
                  <a:cubicBezTo>
                    <a:pt x="0" y="164054"/>
                    <a:pt x="164054" y="0"/>
                    <a:pt x="365709" y="0"/>
                  </a:cubicBezTo>
                  <a:cubicBezTo>
                    <a:pt x="567365" y="0"/>
                    <a:pt x="731419" y="164054"/>
                    <a:pt x="731419" y="365709"/>
                  </a:cubicBezTo>
                  <a:cubicBezTo>
                    <a:pt x="731419" y="567365"/>
                    <a:pt x="567365" y="731419"/>
                    <a:pt x="365709" y="731419"/>
                  </a:cubicBezTo>
                  <a:close/>
                  <a:moveTo>
                    <a:pt x="365709" y="28166"/>
                  </a:moveTo>
                  <a:cubicBezTo>
                    <a:pt x="179588" y="28166"/>
                    <a:pt x="28166" y="179588"/>
                    <a:pt x="28166" y="365709"/>
                  </a:cubicBezTo>
                  <a:cubicBezTo>
                    <a:pt x="28166" y="551831"/>
                    <a:pt x="179588" y="703252"/>
                    <a:pt x="365709" y="703252"/>
                  </a:cubicBezTo>
                  <a:cubicBezTo>
                    <a:pt x="551831" y="703252"/>
                    <a:pt x="703252" y="551831"/>
                    <a:pt x="703252" y="365709"/>
                  </a:cubicBezTo>
                  <a:cubicBezTo>
                    <a:pt x="703252" y="179588"/>
                    <a:pt x="551831" y="28166"/>
                    <a:pt x="365709" y="28166"/>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9" name="Google Shape;437;p26">
              <a:extLst>
                <a:ext uri="{FF2B5EF4-FFF2-40B4-BE49-F238E27FC236}">
                  <a16:creationId xmlns:a16="http://schemas.microsoft.com/office/drawing/2014/main" xmlns="" id="{2D7F527B-7C37-837C-3416-75A351A228E0}"/>
                </a:ext>
              </a:extLst>
            </p:cNvPr>
            <p:cNvSpPr/>
            <p:nvPr/>
          </p:nvSpPr>
          <p:spPr>
            <a:xfrm>
              <a:off x="16444772" y="8443774"/>
              <a:ext cx="432081" cy="432081"/>
            </a:xfrm>
            <a:custGeom>
              <a:avLst/>
              <a:gdLst/>
              <a:ahLst/>
              <a:cxnLst/>
              <a:rect l="l" t="t" r="r" b="b"/>
              <a:pathLst>
                <a:path w="432081" h="432081" extrusionOk="0">
                  <a:moveTo>
                    <a:pt x="432082" y="216041"/>
                  </a:moveTo>
                  <a:cubicBezTo>
                    <a:pt x="432082" y="335357"/>
                    <a:pt x="335357" y="432082"/>
                    <a:pt x="216041" y="432082"/>
                  </a:cubicBezTo>
                  <a:cubicBezTo>
                    <a:pt x="96725" y="432082"/>
                    <a:pt x="0" y="335357"/>
                    <a:pt x="0" y="216041"/>
                  </a:cubicBezTo>
                  <a:cubicBezTo>
                    <a:pt x="0" y="96725"/>
                    <a:pt x="96725" y="0"/>
                    <a:pt x="216041" y="0"/>
                  </a:cubicBezTo>
                  <a:cubicBezTo>
                    <a:pt x="335357" y="0"/>
                    <a:pt x="432082" y="96725"/>
                    <a:pt x="432082" y="216041"/>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0" name="Google Shape;438;p26">
              <a:extLst>
                <a:ext uri="{FF2B5EF4-FFF2-40B4-BE49-F238E27FC236}">
                  <a16:creationId xmlns:a16="http://schemas.microsoft.com/office/drawing/2014/main" xmlns="" id="{BA5F4992-D282-E31E-D19C-931B70AD1173}"/>
                </a:ext>
              </a:extLst>
            </p:cNvPr>
            <p:cNvSpPr/>
            <p:nvPr/>
          </p:nvSpPr>
          <p:spPr>
            <a:xfrm>
              <a:off x="16062331" y="8061331"/>
              <a:ext cx="1196969" cy="1196969"/>
            </a:xfrm>
            <a:custGeom>
              <a:avLst/>
              <a:gdLst/>
              <a:ahLst/>
              <a:cxnLst/>
              <a:rect l="l" t="t" r="r" b="b"/>
              <a:pathLst>
                <a:path w="1196969" h="1196969" extrusionOk="0">
                  <a:moveTo>
                    <a:pt x="660226" y="1196969"/>
                  </a:moveTo>
                  <a:lnTo>
                    <a:pt x="536736" y="1196969"/>
                  </a:lnTo>
                  <a:cubicBezTo>
                    <a:pt x="529798" y="1196969"/>
                    <a:pt x="523898" y="1191915"/>
                    <a:pt x="522825" y="1185066"/>
                  </a:cubicBezTo>
                  <a:lnTo>
                    <a:pt x="503612" y="1062271"/>
                  </a:lnTo>
                  <a:cubicBezTo>
                    <a:pt x="444054" y="1050175"/>
                    <a:pt x="388306" y="1027084"/>
                    <a:pt x="337619" y="993519"/>
                  </a:cubicBezTo>
                  <a:lnTo>
                    <a:pt x="237207" y="1066761"/>
                  </a:lnTo>
                  <a:cubicBezTo>
                    <a:pt x="231596" y="1070853"/>
                    <a:pt x="223860" y="1070248"/>
                    <a:pt x="218950" y="1065338"/>
                  </a:cubicBezTo>
                  <a:lnTo>
                    <a:pt x="131631" y="978019"/>
                  </a:lnTo>
                  <a:cubicBezTo>
                    <a:pt x="126721" y="973116"/>
                    <a:pt x="126123" y="965366"/>
                    <a:pt x="130208" y="959762"/>
                  </a:cubicBezTo>
                  <a:lnTo>
                    <a:pt x="203450" y="859350"/>
                  </a:lnTo>
                  <a:cubicBezTo>
                    <a:pt x="169885" y="808663"/>
                    <a:pt x="146794" y="752915"/>
                    <a:pt x="134698" y="693357"/>
                  </a:cubicBezTo>
                  <a:lnTo>
                    <a:pt x="11903" y="674144"/>
                  </a:lnTo>
                  <a:cubicBezTo>
                    <a:pt x="5054" y="673071"/>
                    <a:pt x="0" y="667171"/>
                    <a:pt x="0" y="660233"/>
                  </a:cubicBezTo>
                  <a:lnTo>
                    <a:pt x="0" y="536736"/>
                  </a:lnTo>
                  <a:cubicBezTo>
                    <a:pt x="0" y="529798"/>
                    <a:pt x="5054" y="523898"/>
                    <a:pt x="11903" y="522825"/>
                  </a:cubicBezTo>
                  <a:lnTo>
                    <a:pt x="134698" y="503612"/>
                  </a:lnTo>
                  <a:cubicBezTo>
                    <a:pt x="146794" y="444054"/>
                    <a:pt x="169879" y="388306"/>
                    <a:pt x="203450" y="337619"/>
                  </a:cubicBezTo>
                  <a:lnTo>
                    <a:pt x="130208" y="237214"/>
                  </a:lnTo>
                  <a:cubicBezTo>
                    <a:pt x="126123" y="231610"/>
                    <a:pt x="126721" y="223860"/>
                    <a:pt x="131631" y="218957"/>
                  </a:cubicBezTo>
                  <a:lnTo>
                    <a:pt x="218950" y="131631"/>
                  </a:lnTo>
                  <a:cubicBezTo>
                    <a:pt x="223846" y="126721"/>
                    <a:pt x="231596" y="126116"/>
                    <a:pt x="237207" y="130208"/>
                  </a:cubicBezTo>
                  <a:lnTo>
                    <a:pt x="337619" y="203450"/>
                  </a:lnTo>
                  <a:cubicBezTo>
                    <a:pt x="388306" y="169885"/>
                    <a:pt x="444054" y="146794"/>
                    <a:pt x="503605" y="134698"/>
                  </a:cubicBezTo>
                  <a:lnTo>
                    <a:pt x="522825" y="11903"/>
                  </a:lnTo>
                  <a:cubicBezTo>
                    <a:pt x="523898" y="5054"/>
                    <a:pt x="529798" y="0"/>
                    <a:pt x="536736" y="0"/>
                  </a:cubicBezTo>
                  <a:lnTo>
                    <a:pt x="660226" y="0"/>
                  </a:lnTo>
                  <a:cubicBezTo>
                    <a:pt x="667164" y="0"/>
                    <a:pt x="673064" y="5054"/>
                    <a:pt x="674137" y="11903"/>
                  </a:cubicBezTo>
                  <a:lnTo>
                    <a:pt x="693357" y="134698"/>
                  </a:lnTo>
                  <a:cubicBezTo>
                    <a:pt x="752915" y="146794"/>
                    <a:pt x="808663" y="169885"/>
                    <a:pt x="859344" y="203450"/>
                  </a:cubicBezTo>
                  <a:lnTo>
                    <a:pt x="959755" y="130208"/>
                  </a:lnTo>
                  <a:cubicBezTo>
                    <a:pt x="965366" y="126116"/>
                    <a:pt x="973109" y="126721"/>
                    <a:pt x="978012" y="131631"/>
                  </a:cubicBezTo>
                  <a:lnTo>
                    <a:pt x="1065338" y="218957"/>
                  </a:lnTo>
                  <a:cubicBezTo>
                    <a:pt x="1070248" y="223860"/>
                    <a:pt x="1070846" y="231610"/>
                    <a:pt x="1066761" y="237214"/>
                  </a:cubicBezTo>
                  <a:lnTo>
                    <a:pt x="993519" y="337619"/>
                  </a:lnTo>
                  <a:cubicBezTo>
                    <a:pt x="1027090" y="388320"/>
                    <a:pt x="1050182" y="444075"/>
                    <a:pt x="1062264" y="503612"/>
                  </a:cubicBezTo>
                  <a:lnTo>
                    <a:pt x="1185066" y="522825"/>
                  </a:lnTo>
                  <a:cubicBezTo>
                    <a:pt x="1191915" y="523898"/>
                    <a:pt x="1196969" y="529798"/>
                    <a:pt x="1196969" y="536736"/>
                  </a:cubicBezTo>
                  <a:lnTo>
                    <a:pt x="1196969" y="660233"/>
                  </a:lnTo>
                  <a:cubicBezTo>
                    <a:pt x="1196969" y="667171"/>
                    <a:pt x="1191915" y="673071"/>
                    <a:pt x="1185066" y="674144"/>
                  </a:cubicBezTo>
                  <a:lnTo>
                    <a:pt x="1062264" y="693357"/>
                  </a:lnTo>
                  <a:cubicBezTo>
                    <a:pt x="1050182" y="752894"/>
                    <a:pt x="1027090" y="808649"/>
                    <a:pt x="993519" y="859350"/>
                  </a:cubicBezTo>
                  <a:lnTo>
                    <a:pt x="1066761" y="959762"/>
                  </a:lnTo>
                  <a:cubicBezTo>
                    <a:pt x="1070846" y="965366"/>
                    <a:pt x="1070248" y="973116"/>
                    <a:pt x="1065338" y="978019"/>
                  </a:cubicBezTo>
                  <a:lnTo>
                    <a:pt x="978012" y="1065338"/>
                  </a:lnTo>
                  <a:cubicBezTo>
                    <a:pt x="973109" y="1070248"/>
                    <a:pt x="965366" y="1070853"/>
                    <a:pt x="959755" y="1066761"/>
                  </a:cubicBezTo>
                  <a:lnTo>
                    <a:pt x="859344" y="993519"/>
                  </a:lnTo>
                  <a:cubicBezTo>
                    <a:pt x="808663" y="1027084"/>
                    <a:pt x="752915" y="1050175"/>
                    <a:pt x="693357" y="1062271"/>
                  </a:cubicBezTo>
                  <a:lnTo>
                    <a:pt x="674137" y="1185066"/>
                  </a:lnTo>
                  <a:cubicBezTo>
                    <a:pt x="673064" y="1191915"/>
                    <a:pt x="667164" y="1196969"/>
                    <a:pt x="660226" y="1196969"/>
                  </a:cubicBezTo>
                  <a:close/>
                  <a:moveTo>
                    <a:pt x="548791" y="1168803"/>
                  </a:moveTo>
                  <a:lnTo>
                    <a:pt x="648178" y="1168803"/>
                  </a:lnTo>
                  <a:lnTo>
                    <a:pt x="667061" y="1048133"/>
                  </a:lnTo>
                  <a:cubicBezTo>
                    <a:pt x="667983" y="1042212"/>
                    <a:pt x="672562" y="1037529"/>
                    <a:pt x="678455" y="1036456"/>
                  </a:cubicBezTo>
                  <a:cubicBezTo>
                    <a:pt x="741053" y="1025096"/>
                    <a:pt x="799318" y="1000966"/>
                    <a:pt x="851628" y="964727"/>
                  </a:cubicBezTo>
                  <a:cubicBezTo>
                    <a:pt x="856559" y="961316"/>
                    <a:pt x="863105" y="961392"/>
                    <a:pt x="867946" y="964926"/>
                  </a:cubicBezTo>
                  <a:lnTo>
                    <a:pt x="966618" y="1036903"/>
                  </a:lnTo>
                  <a:lnTo>
                    <a:pt x="1036903" y="966625"/>
                  </a:lnTo>
                  <a:lnTo>
                    <a:pt x="964926" y="867953"/>
                  </a:lnTo>
                  <a:cubicBezTo>
                    <a:pt x="961399" y="863112"/>
                    <a:pt x="961316" y="856565"/>
                    <a:pt x="964727" y="851635"/>
                  </a:cubicBezTo>
                  <a:cubicBezTo>
                    <a:pt x="1000973" y="799297"/>
                    <a:pt x="1025103" y="741032"/>
                    <a:pt x="1036449" y="678462"/>
                  </a:cubicBezTo>
                  <a:cubicBezTo>
                    <a:pt x="1037515" y="672562"/>
                    <a:pt x="1042205" y="667983"/>
                    <a:pt x="1048126" y="667061"/>
                  </a:cubicBezTo>
                  <a:lnTo>
                    <a:pt x="1168803" y="648178"/>
                  </a:lnTo>
                  <a:lnTo>
                    <a:pt x="1168803" y="548791"/>
                  </a:lnTo>
                  <a:lnTo>
                    <a:pt x="1048126" y="529908"/>
                  </a:lnTo>
                  <a:cubicBezTo>
                    <a:pt x="1042205" y="528987"/>
                    <a:pt x="1037515" y="524407"/>
                    <a:pt x="1036449" y="518507"/>
                  </a:cubicBezTo>
                  <a:cubicBezTo>
                    <a:pt x="1025103" y="455937"/>
                    <a:pt x="1000973" y="397672"/>
                    <a:pt x="964727" y="345334"/>
                  </a:cubicBezTo>
                  <a:cubicBezTo>
                    <a:pt x="961316" y="340404"/>
                    <a:pt x="961399" y="333857"/>
                    <a:pt x="964926" y="329016"/>
                  </a:cubicBezTo>
                  <a:lnTo>
                    <a:pt x="1036903" y="230351"/>
                  </a:lnTo>
                  <a:lnTo>
                    <a:pt x="966618" y="160066"/>
                  </a:lnTo>
                  <a:lnTo>
                    <a:pt x="867946" y="232043"/>
                  </a:lnTo>
                  <a:cubicBezTo>
                    <a:pt x="863105" y="235570"/>
                    <a:pt x="856559" y="235653"/>
                    <a:pt x="851628" y="232242"/>
                  </a:cubicBezTo>
                  <a:cubicBezTo>
                    <a:pt x="799318" y="196003"/>
                    <a:pt x="741053" y="171873"/>
                    <a:pt x="678455" y="160513"/>
                  </a:cubicBezTo>
                  <a:cubicBezTo>
                    <a:pt x="672562" y="159440"/>
                    <a:pt x="667983" y="154757"/>
                    <a:pt x="667061" y="148836"/>
                  </a:cubicBezTo>
                  <a:lnTo>
                    <a:pt x="648178" y="28166"/>
                  </a:lnTo>
                  <a:lnTo>
                    <a:pt x="548784" y="28166"/>
                  </a:lnTo>
                  <a:lnTo>
                    <a:pt x="529901" y="148836"/>
                  </a:lnTo>
                  <a:cubicBezTo>
                    <a:pt x="528980" y="154757"/>
                    <a:pt x="524400" y="159440"/>
                    <a:pt x="518507" y="160513"/>
                  </a:cubicBezTo>
                  <a:cubicBezTo>
                    <a:pt x="455916" y="171873"/>
                    <a:pt x="397651" y="196003"/>
                    <a:pt x="345334" y="232242"/>
                  </a:cubicBezTo>
                  <a:cubicBezTo>
                    <a:pt x="340411" y="235653"/>
                    <a:pt x="333857" y="235570"/>
                    <a:pt x="329016" y="232043"/>
                  </a:cubicBezTo>
                  <a:lnTo>
                    <a:pt x="230344" y="160066"/>
                  </a:lnTo>
                  <a:lnTo>
                    <a:pt x="160066" y="230351"/>
                  </a:lnTo>
                  <a:lnTo>
                    <a:pt x="232043" y="329016"/>
                  </a:lnTo>
                  <a:cubicBezTo>
                    <a:pt x="235570" y="333857"/>
                    <a:pt x="235653" y="340404"/>
                    <a:pt x="232242" y="345334"/>
                  </a:cubicBezTo>
                  <a:cubicBezTo>
                    <a:pt x="196003" y="397658"/>
                    <a:pt x="171873" y="455923"/>
                    <a:pt x="160513" y="518514"/>
                  </a:cubicBezTo>
                  <a:cubicBezTo>
                    <a:pt x="159440" y="524407"/>
                    <a:pt x="154757" y="528987"/>
                    <a:pt x="148836" y="529908"/>
                  </a:cubicBezTo>
                  <a:lnTo>
                    <a:pt x="28166" y="548791"/>
                  </a:lnTo>
                  <a:lnTo>
                    <a:pt x="28166" y="648178"/>
                  </a:lnTo>
                  <a:lnTo>
                    <a:pt x="148836" y="667061"/>
                  </a:lnTo>
                  <a:cubicBezTo>
                    <a:pt x="154757" y="667983"/>
                    <a:pt x="159440" y="672562"/>
                    <a:pt x="160513" y="678455"/>
                  </a:cubicBezTo>
                  <a:cubicBezTo>
                    <a:pt x="171873" y="741046"/>
                    <a:pt x="196003" y="799311"/>
                    <a:pt x="232242" y="851635"/>
                  </a:cubicBezTo>
                  <a:cubicBezTo>
                    <a:pt x="235653" y="856559"/>
                    <a:pt x="235570" y="863112"/>
                    <a:pt x="232043" y="867953"/>
                  </a:cubicBezTo>
                  <a:lnTo>
                    <a:pt x="160066" y="966625"/>
                  </a:lnTo>
                  <a:lnTo>
                    <a:pt x="230344" y="1036903"/>
                  </a:lnTo>
                  <a:lnTo>
                    <a:pt x="329016" y="964926"/>
                  </a:lnTo>
                  <a:cubicBezTo>
                    <a:pt x="333857" y="961392"/>
                    <a:pt x="340411" y="961316"/>
                    <a:pt x="345334" y="964727"/>
                  </a:cubicBezTo>
                  <a:cubicBezTo>
                    <a:pt x="397658" y="1000966"/>
                    <a:pt x="455923" y="1025096"/>
                    <a:pt x="518514" y="1036456"/>
                  </a:cubicBezTo>
                  <a:cubicBezTo>
                    <a:pt x="524407" y="1037529"/>
                    <a:pt x="528987" y="1042212"/>
                    <a:pt x="529908" y="1048133"/>
                  </a:cubicBezTo>
                  <a:lnTo>
                    <a:pt x="548791" y="1168803"/>
                  </a:lnTo>
                  <a:close/>
                  <a:moveTo>
                    <a:pt x="1182886" y="660233"/>
                  </a:moveTo>
                  <a:lnTo>
                    <a:pt x="1183023" y="660233"/>
                  </a:lnTo>
                  <a:lnTo>
                    <a:pt x="1182886" y="66023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grpSp>
        <p:nvGrpSpPr>
          <p:cNvPr id="11" name="Google Shape;435;p26">
            <a:extLst>
              <a:ext uri="{FF2B5EF4-FFF2-40B4-BE49-F238E27FC236}">
                <a16:creationId xmlns:a16="http://schemas.microsoft.com/office/drawing/2014/main" xmlns="" id="{C1F5B2FA-984C-5867-A026-13B33BE86286}"/>
              </a:ext>
            </a:extLst>
          </p:cNvPr>
          <p:cNvGrpSpPr/>
          <p:nvPr/>
        </p:nvGrpSpPr>
        <p:grpSpPr>
          <a:xfrm>
            <a:off x="726317" y="3454351"/>
            <a:ext cx="421346" cy="427850"/>
            <a:chOff x="16062331" y="8061331"/>
            <a:chExt cx="1196969" cy="1196969"/>
          </a:xfrm>
        </p:grpSpPr>
        <p:sp>
          <p:nvSpPr>
            <p:cNvPr id="12" name="Google Shape;436;p26">
              <a:extLst>
                <a:ext uri="{FF2B5EF4-FFF2-40B4-BE49-F238E27FC236}">
                  <a16:creationId xmlns:a16="http://schemas.microsoft.com/office/drawing/2014/main" xmlns="" id="{107370FF-47A4-E8E2-148F-70729BF3A6E7}"/>
                </a:ext>
              </a:extLst>
            </p:cNvPr>
            <p:cNvSpPr/>
            <p:nvPr/>
          </p:nvSpPr>
          <p:spPr>
            <a:xfrm>
              <a:off x="16295102" y="8294109"/>
              <a:ext cx="731418" cy="731418"/>
            </a:xfrm>
            <a:custGeom>
              <a:avLst/>
              <a:gdLst/>
              <a:ahLst/>
              <a:cxnLst/>
              <a:rect l="l" t="t" r="r" b="b"/>
              <a:pathLst>
                <a:path w="731418" h="731418" extrusionOk="0">
                  <a:moveTo>
                    <a:pt x="365709" y="731419"/>
                  </a:moveTo>
                  <a:cubicBezTo>
                    <a:pt x="164054" y="731419"/>
                    <a:pt x="0" y="567365"/>
                    <a:pt x="0" y="365709"/>
                  </a:cubicBezTo>
                  <a:cubicBezTo>
                    <a:pt x="0" y="164054"/>
                    <a:pt x="164054" y="0"/>
                    <a:pt x="365709" y="0"/>
                  </a:cubicBezTo>
                  <a:cubicBezTo>
                    <a:pt x="567365" y="0"/>
                    <a:pt x="731419" y="164054"/>
                    <a:pt x="731419" y="365709"/>
                  </a:cubicBezTo>
                  <a:cubicBezTo>
                    <a:pt x="731419" y="567365"/>
                    <a:pt x="567365" y="731419"/>
                    <a:pt x="365709" y="731419"/>
                  </a:cubicBezTo>
                  <a:close/>
                  <a:moveTo>
                    <a:pt x="365709" y="28166"/>
                  </a:moveTo>
                  <a:cubicBezTo>
                    <a:pt x="179588" y="28166"/>
                    <a:pt x="28166" y="179588"/>
                    <a:pt x="28166" y="365709"/>
                  </a:cubicBezTo>
                  <a:cubicBezTo>
                    <a:pt x="28166" y="551831"/>
                    <a:pt x="179588" y="703252"/>
                    <a:pt x="365709" y="703252"/>
                  </a:cubicBezTo>
                  <a:cubicBezTo>
                    <a:pt x="551831" y="703252"/>
                    <a:pt x="703252" y="551831"/>
                    <a:pt x="703252" y="365709"/>
                  </a:cubicBezTo>
                  <a:cubicBezTo>
                    <a:pt x="703252" y="179588"/>
                    <a:pt x="551831" y="28166"/>
                    <a:pt x="365709" y="28166"/>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dirty="0">
                <a:solidFill>
                  <a:schemeClr val="dk1"/>
                </a:solidFill>
                <a:latin typeface="Calibri"/>
                <a:ea typeface="Calibri"/>
                <a:cs typeface="Calibri"/>
                <a:sym typeface="Calibri"/>
              </a:endParaRPr>
            </a:p>
          </p:txBody>
        </p:sp>
        <p:sp>
          <p:nvSpPr>
            <p:cNvPr id="13" name="Google Shape;437;p26">
              <a:extLst>
                <a:ext uri="{FF2B5EF4-FFF2-40B4-BE49-F238E27FC236}">
                  <a16:creationId xmlns:a16="http://schemas.microsoft.com/office/drawing/2014/main" xmlns="" id="{DD4C69B1-19A4-9F14-B693-412B61626479}"/>
                </a:ext>
              </a:extLst>
            </p:cNvPr>
            <p:cNvSpPr/>
            <p:nvPr/>
          </p:nvSpPr>
          <p:spPr>
            <a:xfrm>
              <a:off x="16444772" y="8443774"/>
              <a:ext cx="432081" cy="432081"/>
            </a:xfrm>
            <a:custGeom>
              <a:avLst/>
              <a:gdLst/>
              <a:ahLst/>
              <a:cxnLst/>
              <a:rect l="l" t="t" r="r" b="b"/>
              <a:pathLst>
                <a:path w="432081" h="432081" extrusionOk="0">
                  <a:moveTo>
                    <a:pt x="432082" y="216041"/>
                  </a:moveTo>
                  <a:cubicBezTo>
                    <a:pt x="432082" y="335357"/>
                    <a:pt x="335357" y="432082"/>
                    <a:pt x="216041" y="432082"/>
                  </a:cubicBezTo>
                  <a:cubicBezTo>
                    <a:pt x="96725" y="432082"/>
                    <a:pt x="0" y="335357"/>
                    <a:pt x="0" y="216041"/>
                  </a:cubicBezTo>
                  <a:cubicBezTo>
                    <a:pt x="0" y="96725"/>
                    <a:pt x="96725" y="0"/>
                    <a:pt x="216041" y="0"/>
                  </a:cubicBezTo>
                  <a:cubicBezTo>
                    <a:pt x="335357" y="0"/>
                    <a:pt x="432082" y="96725"/>
                    <a:pt x="432082" y="216041"/>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dirty="0">
                <a:solidFill>
                  <a:schemeClr val="dk1"/>
                </a:solidFill>
                <a:latin typeface="Calibri"/>
                <a:ea typeface="Calibri"/>
                <a:cs typeface="Calibri"/>
                <a:sym typeface="Calibri"/>
              </a:endParaRPr>
            </a:p>
          </p:txBody>
        </p:sp>
        <p:sp>
          <p:nvSpPr>
            <p:cNvPr id="14" name="Google Shape;438;p26">
              <a:extLst>
                <a:ext uri="{FF2B5EF4-FFF2-40B4-BE49-F238E27FC236}">
                  <a16:creationId xmlns:a16="http://schemas.microsoft.com/office/drawing/2014/main" xmlns="" id="{0C6D6B7F-2979-76B6-168D-9351B8BFE072}"/>
                </a:ext>
              </a:extLst>
            </p:cNvPr>
            <p:cNvSpPr/>
            <p:nvPr/>
          </p:nvSpPr>
          <p:spPr>
            <a:xfrm>
              <a:off x="16062331" y="8061331"/>
              <a:ext cx="1196969" cy="1196969"/>
            </a:xfrm>
            <a:custGeom>
              <a:avLst/>
              <a:gdLst/>
              <a:ahLst/>
              <a:cxnLst/>
              <a:rect l="l" t="t" r="r" b="b"/>
              <a:pathLst>
                <a:path w="1196969" h="1196969" extrusionOk="0">
                  <a:moveTo>
                    <a:pt x="660226" y="1196969"/>
                  </a:moveTo>
                  <a:lnTo>
                    <a:pt x="536736" y="1196969"/>
                  </a:lnTo>
                  <a:cubicBezTo>
                    <a:pt x="529798" y="1196969"/>
                    <a:pt x="523898" y="1191915"/>
                    <a:pt x="522825" y="1185066"/>
                  </a:cubicBezTo>
                  <a:lnTo>
                    <a:pt x="503612" y="1062271"/>
                  </a:lnTo>
                  <a:cubicBezTo>
                    <a:pt x="444054" y="1050175"/>
                    <a:pt x="388306" y="1027084"/>
                    <a:pt x="337619" y="993519"/>
                  </a:cubicBezTo>
                  <a:lnTo>
                    <a:pt x="237207" y="1066761"/>
                  </a:lnTo>
                  <a:cubicBezTo>
                    <a:pt x="231596" y="1070853"/>
                    <a:pt x="223860" y="1070248"/>
                    <a:pt x="218950" y="1065338"/>
                  </a:cubicBezTo>
                  <a:lnTo>
                    <a:pt x="131631" y="978019"/>
                  </a:lnTo>
                  <a:cubicBezTo>
                    <a:pt x="126721" y="973116"/>
                    <a:pt x="126123" y="965366"/>
                    <a:pt x="130208" y="959762"/>
                  </a:cubicBezTo>
                  <a:lnTo>
                    <a:pt x="203450" y="859350"/>
                  </a:lnTo>
                  <a:cubicBezTo>
                    <a:pt x="169885" y="808663"/>
                    <a:pt x="146794" y="752915"/>
                    <a:pt x="134698" y="693357"/>
                  </a:cubicBezTo>
                  <a:lnTo>
                    <a:pt x="11903" y="674144"/>
                  </a:lnTo>
                  <a:cubicBezTo>
                    <a:pt x="5054" y="673071"/>
                    <a:pt x="0" y="667171"/>
                    <a:pt x="0" y="660233"/>
                  </a:cubicBezTo>
                  <a:lnTo>
                    <a:pt x="0" y="536736"/>
                  </a:lnTo>
                  <a:cubicBezTo>
                    <a:pt x="0" y="529798"/>
                    <a:pt x="5054" y="523898"/>
                    <a:pt x="11903" y="522825"/>
                  </a:cubicBezTo>
                  <a:lnTo>
                    <a:pt x="134698" y="503612"/>
                  </a:lnTo>
                  <a:cubicBezTo>
                    <a:pt x="146794" y="444054"/>
                    <a:pt x="169879" y="388306"/>
                    <a:pt x="203450" y="337619"/>
                  </a:cubicBezTo>
                  <a:lnTo>
                    <a:pt x="130208" y="237214"/>
                  </a:lnTo>
                  <a:cubicBezTo>
                    <a:pt x="126123" y="231610"/>
                    <a:pt x="126721" y="223860"/>
                    <a:pt x="131631" y="218957"/>
                  </a:cubicBezTo>
                  <a:lnTo>
                    <a:pt x="218950" y="131631"/>
                  </a:lnTo>
                  <a:cubicBezTo>
                    <a:pt x="223846" y="126721"/>
                    <a:pt x="231596" y="126116"/>
                    <a:pt x="237207" y="130208"/>
                  </a:cubicBezTo>
                  <a:lnTo>
                    <a:pt x="337619" y="203450"/>
                  </a:lnTo>
                  <a:cubicBezTo>
                    <a:pt x="388306" y="169885"/>
                    <a:pt x="444054" y="146794"/>
                    <a:pt x="503605" y="134698"/>
                  </a:cubicBezTo>
                  <a:lnTo>
                    <a:pt x="522825" y="11903"/>
                  </a:lnTo>
                  <a:cubicBezTo>
                    <a:pt x="523898" y="5054"/>
                    <a:pt x="529798" y="0"/>
                    <a:pt x="536736" y="0"/>
                  </a:cubicBezTo>
                  <a:lnTo>
                    <a:pt x="660226" y="0"/>
                  </a:lnTo>
                  <a:cubicBezTo>
                    <a:pt x="667164" y="0"/>
                    <a:pt x="673064" y="5054"/>
                    <a:pt x="674137" y="11903"/>
                  </a:cubicBezTo>
                  <a:lnTo>
                    <a:pt x="693357" y="134698"/>
                  </a:lnTo>
                  <a:cubicBezTo>
                    <a:pt x="752915" y="146794"/>
                    <a:pt x="808663" y="169885"/>
                    <a:pt x="859344" y="203450"/>
                  </a:cubicBezTo>
                  <a:lnTo>
                    <a:pt x="959755" y="130208"/>
                  </a:lnTo>
                  <a:cubicBezTo>
                    <a:pt x="965366" y="126116"/>
                    <a:pt x="973109" y="126721"/>
                    <a:pt x="978012" y="131631"/>
                  </a:cubicBezTo>
                  <a:lnTo>
                    <a:pt x="1065338" y="218957"/>
                  </a:lnTo>
                  <a:cubicBezTo>
                    <a:pt x="1070248" y="223860"/>
                    <a:pt x="1070846" y="231610"/>
                    <a:pt x="1066761" y="237214"/>
                  </a:cubicBezTo>
                  <a:lnTo>
                    <a:pt x="993519" y="337619"/>
                  </a:lnTo>
                  <a:cubicBezTo>
                    <a:pt x="1027090" y="388320"/>
                    <a:pt x="1050182" y="444075"/>
                    <a:pt x="1062264" y="503612"/>
                  </a:cubicBezTo>
                  <a:lnTo>
                    <a:pt x="1185066" y="522825"/>
                  </a:lnTo>
                  <a:cubicBezTo>
                    <a:pt x="1191915" y="523898"/>
                    <a:pt x="1196969" y="529798"/>
                    <a:pt x="1196969" y="536736"/>
                  </a:cubicBezTo>
                  <a:lnTo>
                    <a:pt x="1196969" y="660233"/>
                  </a:lnTo>
                  <a:cubicBezTo>
                    <a:pt x="1196969" y="667171"/>
                    <a:pt x="1191915" y="673071"/>
                    <a:pt x="1185066" y="674144"/>
                  </a:cubicBezTo>
                  <a:lnTo>
                    <a:pt x="1062264" y="693357"/>
                  </a:lnTo>
                  <a:cubicBezTo>
                    <a:pt x="1050182" y="752894"/>
                    <a:pt x="1027090" y="808649"/>
                    <a:pt x="993519" y="859350"/>
                  </a:cubicBezTo>
                  <a:lnTo>
                    <a:pt x="1066761" y="959762"/>
                  </a:lnTo>
                  <a:cubicBezTo>
                    <a:pt x="1070846" y="965366"/>
                    <a:pt x="1070248" y="973116"/>
                    <a:pt x="1065338" y="978019"/>
                  </a:cubicBezTo>
                  <a:lnTo>
                    <a:pt x="978012" y="1065338"/>
                  </a:lnTo>
                  <a:cubicBezTo>
                    <a:pt x="973109" y="1070248"/>
                    <a:pt x="965366" y="1070853"/>
                    <a:pt x="959755" y="1066761"/>
                  </a:cubicBezTo>
                  <a:lnTo>
                    <a:pt x="859344" y="993519"/>
                  </a:lnTo>
                  <a:cubicBezTo>
                    <a:pt x="808663" y="1027084"/>
                    <a:pt x="752915" y="1050175"/>
                    <a:pt x="693357" y="1062271"/>
                  </a:cubicBezTo>
                  <a:lnTo>
                    <a:pt x="674137" y="1185066"/>
                  </a:lnTo>
                  <a:cubicBezTo>
                    <a:pt x="673064" y="1191915"/>
                    <a:pt x="667164" y="1196969"/>
                    <a:pt x="660226" y="1196969"/>
                  </a:cubicBezTo>
                  <a:close/>
                  <a:moveTo>
                    <a:pt x="548791" y="1168803"/>
                  </a:moveTo>
                  <a:lnTo>
                    <a:pt x="648178" y="1168803"/>
                  </a:lnTo>
                  <a:lnTo>
                    <a:pt x="667061" y="1048133"/>
                  </a:lnTo>
                  <a:cubicBezTo>
                    <a:pt x="667983" y="1042212"/>
                    <a:pt x="672562" y="1037529"/>
                    <a:pt x="678455" y="1036456"/>
                  </a:cubicBezTo>
                  <a:cubicBezTo>
                    <a:pt x="741053" y="1025096"/>
                    <a:pt x="799318" y="1000966"/>
                    <a:pt x="851628" y="964727"/>
                  </a:cubicBezTo>
                  <a:cubicBezTo>
                    <a:pt x="856559" y="961316"/>
                    <a:pt x="863105" y="961392"/>
                    <a:pt x="867946" y="964926"/>
                  </a:cubicBezTo>
                  <a:lnTo>
                    <a:pt x="966618" y="1036903"/>
                  </a:lnTo>
                  <a:lnTo>
                    <a:pt x="1036903" y="966625"/>
                  </a:lnTo>
                  <a:lnTo>
                    <a:pt x="964926" y="867953"/>
                  </a:lnTo>
                  <a:cubicBezTo>
                    <a:pt x="961399" y="863112"/>
                    <a:pt x="961316" y="856565"/>
                    <a:pt x="964727" y="851635"/>
                  </a:cubicBezTo>
                  <a:cubicBezTo>
                    <a:pt x="1000973" y="799297"/>
                    <a:pt x="1025103" y="741032"/>
                    <a:pt x="1036449" y="678462"/>
                  </a:cubicBezTo>
                  <a:cubicBezTo>
                    <a:pt x="1037515" y="672562"/>
                    <a:pt x="1042205" y="667983"/>
                    <a:pt x="1048126" y="667061"/>
                  </a:cubicBezTo>
                  <a:lnTo>
                    <a:pt x="1168803" y="648178"/>
                  </a:lnTo>
                  <a:lnTo>
                    <a:pt x="1168803" y="548791"/>
                  </a:lnTo>
                  <a:lnTo>
                    <a:pt x="1048126" y="529908"/>
                  </a:lnTo>
                  <a:cubicBezTo>
                    <a:pt x="1042205" y="528987"/>
                    <a:pt x="1037515" y="524407"/>
                    <a:pt x="1036449" y="518507"/>
                  </a:cubicBezTo>
                  <a:cubicBezTo>
                    <a:pt x="1025103" y="455937"/>
                    <a:pt x="1000973" y="397672"/>
                    <a:pt x="964727" y="345334"/>
                  </a:cubicBezTo>
                  <a:cubicBezTo>
                    <a:pt x="961316" y="340404"/>
                    <a:pt x="961399" y="333857"/>
                    <a:pt x="964926" y="329016"/>
                  </a:cubicBezTo>
                  <a:lnTo>
                    <a:pt x="1036903" y="230351"/>
                  </a:lnTo>
                  <a:lnTo>
                    <a:pt x="966618" y="160066"/>
                  </a:lnTo>
                  <a:lnTo>
                    <a:pt x="867946" y="232043"/>
                  </a:lnTo>
                  <a:cubicBezTo>
                    <a:pt x="863105" y="235570"/>
                    <a:pt x="856559" y="235653"/>
                    <a:pt x="851628" y="232242"/>
                  </a:cubicBezTo>
                  <a:cubicBezTo>
                    <a:pt x="799318" y="196003"/>
                    <a:pt x="741053" y="171873"/>
                    <a:pt x="678455" y="160513"/>
                  </a:cubicBezTo>
                  <a:cubicBezTo>
                    <a:pt x="672562" y="159440"/>
                    <a:pt x="667983" y="154757"/>
                    <a:pt x="667061" y="148836"/>
                  </a:cubicBezTo>
                  <a:lnTo>
                    <a:pt x="648178" y="28166"/>
                  </a:lnTo>
                  <a:lnTo>
                    <a:pt x="548784" y="28166"/>
                  </a:lnTo>
                  <a:lnTo>
                    <a:pt x="529901" y="148836"/>
                  </a:lnTo>
                  <a:cubicBezTo>
                    <a:pt x="528980" y="154757"/>
                    <a:pt x="524400" y="159440"/>
                    <a:pt x="518507" y="160513"/>
                  </a:cubicBezTo>
                  <a:cubicBezTo>
                    <a:pt x="455916" y="171873"/>
                    <a:pt x="397651" y="196003"/>
                    <a:pt x="345334" y="232242"/>
                  </a:cubicBezTo>
                  <a:cubicBezTo>
                    <a:pt x="340411" y="235653"/>
                    <a:pt x="333857" y="235570"/>
                    <a:pt x="329016" y="232043"/>
                  </a:cubicBezTo>
                  <a:lnTo>
                    <a:pt x="230344" y="160066"/>
                  </a:lnTo>
                  <a:lnTo>
                    <a:pt x="160066" y="230351"/>
                  </a:lnTo>
                  <a:lnTo>
                    <a:pt x="232043" y="329016"/>
                  </a:lnTo>
                  <a:cubicBezTo>
                    <a:pt x="235570" y="333857"/>
                    <a:pt x="235653" y="340404"/>
                    <a:pt x="232242" y="345334"/>
                  </a:cubicBezTo>
                  <a:cubicBezTo>
                    <a:pt x="196003" y="397658"/>
                    <a:pt x="171873" y="455923"/>
                    <a:pt x="160513" y="518514"/>
                  </a:cubicBezTo>
                  <a:cubicBezTo>
                    <a:pt x="159440" y="524407"/>
                    <a:pt x="154757" y="528987"/>
                    <a:pt x="148836" y="529908"/>
                  </a:cubicBezTo>
                  <a:lnTo>
                    <a:pt x="28166" y="548791"/>
                  </a:lnTo>
                  <a:lnTo>
                    <a:pt x="28166" y="648178"/>
                  </a:lnTo>
                  <a:lnTo>
                    <a:pt x="148836" y="667061"/>
                  </a:lnTo>
                  <a:cubicBezTo>
                    <a:pt x="154757" y="667983"/>
                    <a:pt x="159440" y="672562"/>
                    <a:pt x="160513" y="678455"/>
                  </a:cubicBezTo>
                  <a:cubicBezTo>
                    <a:pt x="171873" y="741046"/>
                    <a:pt x="196003" y="799311"/>
                    <a:pt x="232242" y="851635"/>
                  </a:cubicBezTo>
                  <a:cubicBezTo>
                    <a:pt x="235653" y="856559"/>
                    <a:pt x="235570" y="863112"/>
                    <a:pt x="232043" y="867953"/>
                  </a:cubicBezTo>
                  <a:lnTo>
                    <a:pt x="160066" y="966625"/>
                  </a:lnTo>
                  <a:lnTo>
                    <a:pt x="230344" y="1036903"/>
                  </a:lnTo>
                  <a:lnTo>
                    <a:pt x="329016" y="964926"/>
                  </a:lnTo>
                  <a:cubicBezTo>
                    <a:pt x="333857" y="961392"/>
                    <a:pt x="340411" y="961316"/>
                    <a:pt x="345334" y="964727"/>
                  </a:cubicBezTo>
                  <a:cubicBezTo>
                    <a:pt x="397658" y="1000966"/>
                    <a:pt x="455923" y="1025096"/>
                    <a:pt x="518514" y="1036456"/>
                  </a:cubicBezTo>
                  <a:cubicBezTo>
                    <a:pt x="524407" y="1037529"/>
                    <a:pt x="528987" y="1042212"/>
                    <a:pt x="529908" y="1048133"/>
                  </a:cubicBezTo>
                  <a:lnTo>
                    <a:pt x="548791" y="1168803"/>
                  </a:lnTo>
                  <a:close/>
                  <a:moveTo>
                    <a:pt x="1182886" y="660233"/>
                  </a:moveTo>
                  <a:lnTo>
                    <a:pt x="1183023" y="660233"/>
                  </a:lnTo>
                  <a:lnTo>
                    <a:pt x="1182886" y="66023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591486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384199" y="234870"/>
            <a:ext cx="6480000" cy="717900"/>
          </a:xfrm>
          <a:prstGeom prst="rect">
            <a:avLst/>
          </a:prstGeom>
        </p:spPr>
        <p:txBody>
          <a:bodyPr spcFirstLastPara="1" wrap="square" lIns="0" tIns="0" rIns="0" bIns="0" anchor="t" anchorCtr="0">
            <a:noAutofit/>
          </a:bodyPr>
          <a:lstStyle/>
          <a:p>
            <a:pPr lvl="0"/>
            <a:r>
              <a:rPr lang="en-US" dirty="0"/>
              <a:t>Pre-trained </a:t>
            </a:r>
            <a:r>
              <a:rPr lang="en-US" dirty="0" err="1">
                <a:solidFill>
                  <a:srgbClr val="FFC000"/>
                </a:solidFill>
              </a:rPr>
              <a:t>Fasttext</a:t>
            </a:r>
            <a:r>
              <a:rPr lang="en-US" dirty="0"/>
              <a:t> Model </a:t>
            </a:r>
            <a:endParaRPr dirty="0">
              <a:solidFill>
                <a:srgbClr val="FFC000"/>
              </a:solidFill>
            </a:endParaRPr>
          </a:p>
        </p:txBody>
      </p:sp>
      <p:sp>
        <p:nvSpPr>
          <p:cNvPr id="176" name="Google Shape;176;p20"/>
          <p:cNvSpPr/>
          <p:nvPr/>
        </p:nvSpPr>
        <p:spPr>
          <a:xfrm>
            <a:off x="150" y="4493350"/>
            <a:ext cx="9144000" cy="650100"/>
          </a:xfrm>
          <a:prstGeom prst="rect">
            <a:avLst/>
          </a:prstGeom>
          <a:solidFill>
            <a:srgbClr val="EFBC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grpSp>
        <p:nvGrpSpPr>
          <p:cNvPr id="6" name="Group 5"/>
          <p:cNvGrpSpPr/>
          <p:nvPr/>
        </p:nvGrpSpPr>
        <p:grpSpPr>
          <a:xfrm>
            <a:off x="8499643" y="0"/>
            <a:ext cx="657677" cy="5143450"/>
            <a:chOff x="8499643" y="0"/>
            <a:chExt cx="657677" cy="5143450"/>
          </a:xfrm>
        </p:grpSpPr>
        <p:pic>
          <p:nvPicPr>
            <p:cNvPr id="12" name="Google Shape;184;p21"/>
            <p:cNvPicPr preferRelativeResize="0"/>
            <p:nvPr/>
          </p:nvPicPr>
          <p:blipFill rotWithShape="1">
            <a:blip r:embed="rId3">
              <a:alphaModFix/>
            </a:blip>
            <a:srcRect t="81482"/>
            <a:stretch/>
          </p:blipFill>
          <p:spPr>
            <a:xfrm rot="16200000" flipH="1">
              <a:off x="7061018" y="1441265"/>
              <a:ext cx="3537567" cy="655037"/>
            </a:xfrm>
            <a:prstGeom prst="rect">
              <a:avLst/>
            </a:prstGeom>
            <a:noFill/>
            <a:ln>
              <a:noFill/>
            </a:ln>
          </p:spPr>
        </p:pic>
        <p:pic>
          <p:nvPicPr>
            <p:cNvPr id="17" name="Google Shape;184;p21"/>
            <p:cNvPicPr preferRelativeResize="0"/>
            <p:nvPr/>
          </p:nvPicPr>
          <p:blipFill rotWithShape="1">
            <a:blip r:embed="rId3">
              <a:alphaModFix/>
            </a:blip>
            <a:srcRect t="81482"/>
            <a:stretch/>
          </p:blipFill>
          <p:spPr>
            <a:xfrm rot="16200000" flipH="1">
              <a:off x="7058378" y="3047148"/>
              <a:ext cx="3537567" cy="655037"/>
            </a:xfrm>
            <a:prstGeom prst="rect">
              <a:avLst/>
            </a:prstGeom>
            <a:noFill/>
            <a:ln>
              <a:noFill/>
            </a:ln>
          </p:spPr>
        </p:pic>
      </p:grpSp>
      <p:pic>
        <p:nvPicPr>
          <p:cNvPr id="5" name="Picture 4"/>
          <p:cNvPicPr>
            <a:picLocks noChangeAspect="1"/>
          </p:cNvPicPr>
          <p:nvPr/>
        </p:nvPicPr>
        <p:blipFill rotWithShape="1">
          <a:blip r:embed="rId4"/>
          <a:srcRect l="1" t="11161" r="397"/>
          <a:stretch/>
        </p:blipFill>
        <p:spPr>
          <a:xfrm>
            <a:off x="598568" y="1031278"/>
            <a:ext cx="3650298" cy="3196962"/>
          </a:xfrm>
          <a:prstGeom prst="rect">
            <a:avLst/>
          </a:prstGeom>
        </p:spPr>
      </p:pic>
      <p:pic>
        <p:nvPicPr>
          <p:cNvPr id="7" name="Picture 6"/>
          <p:cNvPicPr>
            <a:picLocks noChangeAspect="1"/>
          </p:cNvPicPr>
          <p:nvPr/>
        </p:nvPicPr>
        <p:blipFill>
          <a:blip r:embed="rId5"/>
          <a:stretch>
            <a:fillRect/>
          </a:stretch>
        </p:blipFill>
        <p:spPr>
          <a:xfrm>
            <a:off x="4991726" y="1031278"/>
            <a:ext cx="3043098" cy="3196962"/>
          </a:xfrm>
          <a:prstGeom prst="rect">
            <a:avLst/>
          </a:prstGeom>
        </p:spPr>
      </p:pic>
    </p:spTree>
    <p:extLst>
      <p:ext uri="{BB962C8B-B14F-4D97-AF65-F5344CB8AC3E}">
        <p14:creationId xmlns:p14="http://schemas.microsoft.com/office/powerpoint/2010/main" val="69164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384199" y="234870"/>
            <a:ext cx="6480000" cy="717900"/>
          </a:xfrm>
          <a:prstGeom prst="rect">
            <a:avLst/>
          </a:prstGeom>
        </p:spPr>
        <p:txBody>
          <a:bodyPr spcFirstLastPara="1" wrap="square" lIns="0" tIns="0" rIns="0" bIns="0" anchor="t" anchorCtr="0">
            <a:noAutofit/>
          </a:bodyPr>
          <a:lstStyle/>
          <a:p>
            <a:pPr lvl="0"/>
            <a:r>
              <a:rPr lang="en-US" dirty="0"/>
              <a:t>Pre-trained </a:t>
            </a:r>
            <a:r>
              <a:rPr lang="en-US" dirty="0">
                <a:solidFill>
                  <a:srgbClr val="FFC000"/>
                </a:solidFill>
              </a:rPr>
              <a:t>Bert</a:t>
            </a:r>
            <a:r>
              <a:rPr lang="en-US" dirty="0"/>
              <a:t> Model </a:t>
            </a:r>
            <a:endParaRPr dirty="0">
              <a:solidFill>
                <a:srgbClr val="FFC000"/>
              </a:solidFill>
            </a:endParaRPr>
          </a:p>
        </p:txBody>
      </p:sp>
      <p:sp>
        <p:nvSpPr>
          <p:cNvPr id="176" name="Google Shape;176;p20"/>
          <p:cNvSpPr/>
          <p:nvPr/>
        </p:nvSpPr>
        <p:spPr>
          <a:xfrm>
            <a:off x="150" y="4493350"/>
            <a:ext cx="9144000" cy="650100"/>
          </a:xfrm>
          <a:prstGeom prst="rect">
            <a:avLst/>
          </a:prstGeom>
          <a:solidFill>
            <a:srgbClr val="EFBC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grpSp>
        <p:nvGrpSpPr>
          <p:cNvPr id="6" name="Group 5"/>
          <p:cNvGrpSpPr/>
          <p:nvPr/>
        </p:nvGrpSpPr>
        <p:grpSpPr>
          <a:xfrm>
            <a:off x="8499643" y="0"/>
            <a:ext cx="657677" cy="5143450"/>
            <a:chOff x="8499643" y="0"/>
            <a:chExt cx="657677" cy="5143450"/>
          </a:xfrm>
        </p:grpSpPr>
        <p:pic>
          <p:nvPicPr>
            <p:cNvPr id="12" name="Google Shape;184;p21"/>
            <p:cNvPicPr preferRelativeResize="0"/>
            <p:nvPr/>
          </p:nvPicPr>
          <p:blipFill rotWithShape="1">
            <a:blip r:embed="rId3">
              <a:alphaModFix/>
            </a:blip>
            <a:srcRect t="81482"/>
            <a:stretch/>
          </p:blipFill>
          <p:spPr>
            <a:xfrm rot="16200000" flipH="1">
              <a:off x="7061018" y="1441265"/>
              <a:ext cx="3537567" cy="655037"/>
            </a:xfrm>
            <a:prstGeom prst="rect">
              <a:avLst/>
            </a:prstGeom>
            <a:noFill/>
            <a:ln>
              <a:noFill/>
            </a:ln>
          </p:spPr>
        </p:pic>
        <p:pic>
          <p:nvPicPr>
            <p:cNvPr id="17" name="Google Shape;184;p21"/>
            <p:cNvPicPr preferRelativeResize="0"/>
            <p:nvPr/>
          </p:nvPicPr>
          <p:blipFill rotWithShape="1">
            <a:blip r:embed="rId3">
              <a:alphaModFix/>
            </a:blip>
            <a:srcRect t="81482"/>
            <a:stretch/>
          </p:blipFill>
          <p:spPr>
            <a:xfrm rot="16200000" flipH="1">
              <a:off x="7058378" y="3047148"/>
              <a:ext cx="3537567" cy="655037"/>
            </a:xfrm>
            <a:prstGeom prst="rect">
              <a:avLst/>
            </a:prstGeom>
            <a:noFill/>
            <a:ln>
              <a:noFill/>
            </a:ln>
          </p:spPr>
        </p:pic>
      </p:grpSp>
      <p:sp>
        <p:nvSpPr>
          <p:cNvPr id="8" name="TextBox 7">
            <a:extLst>
              <a:ext uri="{FF2B5EF4-FFF2-40B4-BE49-F238E27FC236}">
                <a16:creationId xmlns:a16="http://schemas.microsoft.com/office/drawing/2014/main" xmlns="" id="{41A69742-48CB-B0F3-3800-D368D8D35869}"/>
              </a:ext>
            </a:extLst>
          </p:cNvPr>
          <p:cNvSpPr txBox="1"/>
          <p:nvPr/>
        </p:nvSpPr>
        <p:spPr>
          <a:xfrm>
            <a:off x="2289110" y="2418251"/>
            <a:ext cx="4578220" cy="307777"/>
          </a:xfrm>
          <a:prstGeom prst="rect">
            <a:avLst/>
          </a:prstGeom>
          <a:noFill/>
        </p:spPr>
        <p:txBody>
          <a:bodyPr wrap="square">
            <a:spAutoFit/>
          </a:bodyPr>
          <a:lstStyle/>
          <a:p>
            <a:endParaRPr lang="en-US" dirty="0"/>
          </a:p>
        </p:txBody>
      </p:sp>
      <p:pic>
        <p:nvPicPr>
          <p:cNvPr id="3" name="Picture 2"/>
          <p:cNvPicPr>
            <a:picLocks noChangeAspect="1"/>
          </p:cNvPicPr>
          <p:nvPr/>
        </p:nvPicPr>
        <p:blipFill>
          <a:blip r:embed="rId4"/>
          <a:stretch>
            <a:fillRect/>
          </a:stretch>
        </p:blipFill>
        <p:spPr>
          <a:xfrm>
            <a:off x="514732" y="983001"/>
            <a:ext cx="3170370" cy="3178276"/>
          </a:xfrm>
          <a:prstGeom prst="rect">
            <a:avLst/>
          </a:prstGeom>
        </p:spPr>
      </p:pic>
      <p:pic>
        <p:nvPicPr>
          <p:cNvPr id="4" name="Picture 3"/>
          <p:cNvPicPr>
            <a:picLocks noChangeAspect="1"/>
          </p:cNvPicPr>
          <p:nvPr/>
        </p:nvPicPr>
        <p:blipFill>
          <a:blip r:embed="rId5"/>
          <a:stretch>
            <a:fillRect/>
          </a:stretch>
        </p:blipFill>
        <p:spPr>
          <a:xfrm>
            <a:off x="4246604" y="983001"/>
            <a:ext cx="3509920" cy="3178275"/>
          </a:xfrm>
          <a:prstGeom prst="rect">
            <a:avLst/>
          </a:prstGeom>
        </p:spPr>
      </p:pic>
    </p:spTree>
    <p:extLst>
      <p:ext uri="{BB962C8B-B14F-4D97-AF65-F5344CB8AC3E}">
        <p14:creationId xmlns:p14="http://schemas.microsoft.com/office/powerpoint/2010/main" val="4070163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17"/>
        <p:cNvGrpSpPr/>
        <p:nvPr/>
      </p:nvGrpSpPr>
      <p:grpSpPr>
        <a:xfrm>
          <a:off x="0" y="0"/>
          <a:ext cx="0" cy="0"/>
          <a:chOff x="0" y="0"/>
          <a:chExt cx="0" cy="0"/>
        </a:xfrm>
      </p:grpSpPr>
      <p:sp>
        <p:nvSpPr>
          <p:cNvPr id="121" name="Google Shape;121;p16"/>
          <p:cNvSpPr txBox="1">
            <a:spLocks noGrp="1"/>
          </p:cNvSpPr>
          <p:nvPr>
            <p:ph type="title"/>
          </p:nvPr>
        </p:nvSpPr>
        <p:spPr>
          <a:xfrm>
            <a:off x="785016" y="120322"/>
            <a:ext cx="8527325" cy="717900"/>
          </a:xfrm>
          <a:prstGeom prst="rect">
            <a:avLst/>
          </a:prstGeom>
        </p:spPr>
        <p:txBody>
          <a:bodyPr spcFirstLastPara="1" wrap="square" lIns="0" tIns="0" rIns="0" bIns="0" anchor="t" anchorCtr="0">
            <a:noAutofit/>
          </a:bodyPr>
          <a:lstStyle/>
          <a:p>
            <a:pPr lvl="0"/>
            <a:r>
              <a:rPr lang="en" dirty="0">
                <a:solidFill>
                  <a:srgbClr val="00B050"/>
                </a:solidFill>
              </a:rPr>
              <a:t>Layers</a:t>
            </a:r>
            <a:r>
              <a:rPr lang="en" dirty="0">
                <a:solidFill>
                  <a:srgbClr val="92D050"/>
                </a:solidFill>
              </a:rPr>
              <a:t> in our Model</a:t>
            </a:r>
            <a:r>
              <a:rPr lang="en" dirty="0"/>
              <a:t> </a:t>
            </a:r>
            <a:r>
              <a:rPr lang="en" sz="3600" dirty="0"/>
              <a:t>(</a:t>
            </a:r>
            <a:r>
              <a:rPr lang="en-US" sz="3600" dirty="0"/>
              <a:t>Bert)</a:t>
            </a:r>
            <a:endParaRPr sz="36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124" name="Google Shape;124;p16"/>
          <p:cNvSpPr txBox="1"/>
          <p:nvPr/>
        </p:nvSpPr>
        <p:spPr>
          <a:xfrm>
            <a:off x="58469" y="838222"/>
            <a:ext cx="9085531" cy="3877985"/>
          </a:xfrm>
          <a:prstGeom prst="rect">
            <a:avLst/>
          </a:prstGeom>
          <a:noFill/>
          <a:ln>
            <a:noFill/>
          </a:ln>
        </p:spPr>
        <p:txBody>
          <a:bodyPr spcFirstLastPara="1" wrap="square" lIns="0" tIns="0" rIns="0" bIns="0" anchor="t" anchorCtr="0">
            <a:spAutoFit/>
          </a:bodyPr>
          <a:lstStyle/>
          <a:p>
            <a:r>
              <a:rPr lang="en-US" dirty="0"/>
              <a:t>This architecture is using the </a:t>
            </a:r>
            <a:r>
              <a:rPr lang="en-US" b="1" dirty="0"/>
              <a:t>BERT</a:t>
            </a:r>
            <a:r>
              <a:rPr lang="en-US" dirty="0"/>
              <a:t> language model as a </a:t>
            </a:r>
            <a:r>
              <a:rPr lang="en-US" b="1" dirty="0">
                <a:solidFill>
                  <a:srgbClr val="FFC000"/>
                </a:solidFill>
              </a:rPr>
              <a:t>pre-trained feature extractor </a:t>
            </a:r>
            <a:r>
              <a:rPr lang="en-US" dirty="0"/>
              <a:t>for a </a:t>
            </a:r>
            <a:r>
              <a:rPr lang="en-US" b="1" dirty="0"/>
              <a:t>text classification</a:t>
            </a:r>
            <a:r>
              <a:rPr lang="en-US" dirty="0"/>
              <a:t> task. Here is a summary of the layers:</a:t>
            </a:r>
            <a:r>
              <a:rPr lang="en-US" dirty="0">
                <a:solidFill>
                  <a:srgbClr val="EC7614"/>
                </a:solidFill>
              </a:rPr>
              <a:t> </a:t>
            </a:r>
          </a:p>
          <a:p>
            <a:endParaRPr lang="en-US" dirty="0">
              <a:solidFill>
                <a:srgbClr val="EC7614"/>
              </a:solidFill>
            </a:endParaRPr>
          </a:p>
          <a:p>
            <a:pPr marL="285750" indent="-285750">
              <a:buFontTx/>
              <a:buChar char="-"/>
            </a:pPr>
            <a:r>
              <a:rPr lang="en-US" b="1" dirty="0">
                <a:solidFill>
                  <a:srgbClr val="EC7614"/>
                </a:solidFill>
              </a:rPr>
              <a:t>Input Layer:</a:t>
            </a:r>
            <a:r>
              <a:rPr lang="en-US" dirty="0"/>
              <a:t> An input layer that takes in the </a:t>
            </a:r>
            <a:r>
              <a:rPr lang="en-US" dirty="0">
                <a:solidFill>
                  <a:srgbClr val="FF0000"/>
                </a:solidFill>
              </a:rPr>
              <a:t>text data</a:t>
            </a:r>
            <a:r>
              <a:rPr lang="en-US" dirty="0"/>
              <a:t>.</a:t>
            </a:r>
          </a:p>
          <a:p>
            <a:pPr marL="285750" indent="-285750">
              <a:buFontTx/>
              <a:buChar char="-"/>
            </a:pPr>
            <a:endParaRPr lang="en-US" dirty="0">
              <a:solidFill>
                <a:srgbClr val="EC7614"/>
              </a:solidFill>
            </a:endParaRPr>
          </a:p>
          <a:p>
            <a:pPr marL="285750" indent="-285750">
              <a:buFontTx/>
              <a:buChar char="-"/>
            </a:pPr>
            <a:r>
              <a:rPr lang="en-US" b="1" dirty="0" err="1">
                <a:solidFill>
                  <a:srgbClr val="EC7614"/>
                </a:solidFill>
              </a:rPr>
              <a:t>Keras</a:t>
            </a:r>
            <a:r>
              <a:rPr lang="en-US" b="1" dirty="0">
                <a:solidFill>
                  <a:srgbClr val="EC7614"/>
                </a:solidFill>
              </a:rPr>
              <a:t> Layer: </a:t>
            </a:r>
            <a:r>
              <a:rPr lang="en-US" dirty="0"/>
              <a:t>A layer that wraps the pre-trained BERT model, which takes in the text input and outputs the </a:t>
            </a:r>
            <a:r>
              <a:rPr lang="en-US" dirty="0">
                <a:solidFill>
                  <a:srgbClr val="FF0000"/>
                </a:solidFill>
              </a:rPr>
              <a:t>word embedding, attention mask, and segment embedding.</a:t>
            </a:r>
            <a:r>
              <a:rPr lang="en-US" dirty="0"/>
              <a:t> These outputs are then used as inputs for the </a:t>
            </a:r>
            <a:r>
              <a:rPr lang="en-US" dirty="0">
                <a:solidFill>
                  <a:srgbClr val="FF0000"/>
                </a:solidFill>
              </a:rPr>
              <a:t>next layer</a:t>
            </a:r>
            <a:r>
              <a:rPr lang="en-US" dirty="0"/>
              <a:t>.</a:t>
            </a:r>
          </a:p>
          <a:p>
            <a:pPr marL="285750" indent="-285750">
              <a:buFontTx/>
              <a:buChar char="-"/>
            </a:pPr>
            <a:endParaRPr lang="en-US" dirty="0">
              <a:solidFill>
                <a:srgbClr val="EC7614"/>
              </a:solidFill>
            </a:endParaRPr>
          </a:p>
          <a:p>
            <a:pPr marL="285750" indent="-285750">
              <a:buFontTx/>
              <a:buChar char="-"/>
            </a:pPr>
            <a:r>
              <a:rPr lang="en-US" b="1" dirty="0" err="1">
                <a:solidFill>
                  <a:srgbClr val="EC7614"/>
                </a:solidFill>
              </a:rPr>
              <a:t>Keras</a:t>
            </a:r>
            <a:r>
              <a:rPr lang="en-US" b="1" dirty="0">
                <a:solidFill>
                  <a:srgbClr val="EC7614"/>
                </a:solidFill>
              </a:rPr>
              <a:t> Layer Two: </a:t>
            </a:r>
            <a:r>
              <a:rPr lang="en-US" dirty="0"/>
              <a:t>A layer that takes in the outputs from the previous layer and returns the encoder outputs, which are the </a:t>
            </a:r>
            <a:r>
              <a:rPr lang="en-US" dirty="0">
                <a:solidFill>
                  <a:srgbClr val="FF0000"/>
                </a:solidFill>
              </a:rPr>
              <a:t>contextualized </a:t>
            </a:r>
            <a:r>
              <a:rPr lang="en-US" dirty="0" err="1">
                <a:solidFill>
                  <a:srgbClr val="FF0000"/>
                </a:solidFill>
              </a:rPr>
              <a:t>embeddings</a:t>
            </a:r>
            <a:r>
              <a:rPr lang="en-US" dirty="0"/>
              <a:t> for each token in the </a:t>
            </a:r>
            <a:r>
              <a:rPr lang="en-US" dirty="0">
                <a:solidFill>
                  <a:srgbClr val="FF0000"/>
                </a:solidFill>
              </a:rPr>
              <a:t>input sequence</a:t>
            </a:r>
            <a:r>
              <a:rPr lang="en-US" dirty="0"/>
              <a:t>. These outputs are then used as inputs for the </a:t>
            </a:r>
            <a:r>
              <a:rPr lang="en-US" dirty="0">
                <a:solidFill>
                  <a:srgbClr val="FF0000"/>
                </a:solidFill>
              </a:rPr>
              <a:t>next layer</a:t>
            </a:r>
            <a:r>
              <a:rPr lang="en-US" dirty="0"/>
              <a:t>.</a:t>
            </a:r>
          </a:p>
          <a:p>
            <a:pPr marL="285750" indent="-285750">
              <a:buFontTx/>
              <a:buChar char="-"/>
            </a:pPr>
            <a:endParaRPr lang="en-US" dirty="0">
              <a:solidFill>
                <a:srgbClr val="EC7614"/>
              </a:solidFill>
            </a:endParaRPr>
          </a:p>
          <a:p>
            <a:pPr marL="285750" indent="-285750">
              <a:buFontTx/>
              <a:buChar char="-"/>
            </a:pPr>
            <a:r>
              <a:rPr lang="en-US" b="1" dirty="0">
                <a:solidFill>
                  <a:srgbClr val="EC7614"/>
                </a:solidFill>
              </a:rPr>
              <a:t>Dropout: </a:t>
            </a:r>
            <a:r>
              <a:rPr lang="en-US" dirty="0"/>
              <a:t>A dropout layer that </a:t>
            </a:r>
            <a:r>
              <a:rPr lang="en-US" dirty="0">
                <a:solidFill>
                  <a:srgbClr val="FF0000"/>
                </a:solidFill>
              </a:rPr>
              <a:t>randomly drops out </a:t>
            </a:r>
            <a:r>
              <a:rPr lang="en-US" dirty="0"/>
              <a:t>a ten percentage of the encoder outputs to </a:t>
            </a:r>
            <a:r>
              <a:rPr lang="en-US" dirty="0">
                <a:solidFill>
                  <a:srgbClr val="FF0000"/>
                </a:solidFill>
              </a:rPr>
              <a:t>prevent overfitting.</a:t>
            </a:r>
          </a:p>
          <a:p>
            <a:pPr marL="285750" indent="-285750">
              <a:buFontTx/>
              <a:buChar char="-"/>
            </a:pPr>
            <a:endParaRPr lang="en-US" dirty="0"/>
          </a:p>
          <a:p>
            <a:pPr marL="285750" indent="-285750">
              <a:buFontTx/>
              <a:buChar char="-"/>
            </a:pPr>
            <a:r>
              <a:rPr lang="en-US" b="1" dirty="0">
                <a:solidFill>
                  <a:srgbClr val="EC7614"/>
                </a:solidFill>
              </a:rPr>
              <a:t>Output Dense: </a:t>
            </a:r>
            <a:r>
              <a:rPr lang="en-US" dirty="0"/>
              <a:t>A dense layer that takes in the encoder outputs and outputs a probability distribution over the possible classes using </a:t>
            </a:r>
            <a:r>
              <a:rPr lang="en-US" dirty="0">
                <a:solidFill>
                  <a:srgbClr val="FF0000"/>
                </a:solidFill>
              </a:rPr>
              <a:t>a </a:t>
            </a:r>
            <a:r>
              <a:rPr lang="en-US" dirty="0" err="1">
                <a:solidFill>
                  <a:srgbClr val="FF0000"/>
                </a:solidFill>
              </a:rPr>
              <a:t>softmax</a:t>
            </a:r>
            <a:r>
              <a:rPr lang="en-US" dirty="0">
                <a:solidFill>
                  <a:srgbClr val="FF0000"/>
                </a:solidFill>
              </a:rPr>
              <a:t> activation function</a:t>
            </a:r>
            <a:r>
              <a:rPr lang="en-US" dirty="0"/>
              <a:t>. The number of units in this layer corresponds to the </a:t>
            </a:r>
            <a:r>
              <a:rPr lang="en-US" dirty="0">
                <a:solidFill>
                  <a:srgbClr val="FF0000"/>
                </a:solidFill>
              </a:rPr>
              <a:t>number of possible classes</a:t>
            </a:r>
            <a:r>
              <a:rPr lang="en-US" dirty="0"/>
              <a:t>.</a:t>
            </a:r>
          </a:p>
        </p:txBody>
      </p:sp>
    </p:spTree>
    <p:extLst>
      <p:ext uri="{BB962C8B-B14F-4D97-AF65-F5344CB8AC3E}">
        <p14:creationId xmlns:p14="http://schemas.microsoft.com/office/powerpoint/2010/main" val="3271253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17"/>
        <p:cNvGrpSpPr/>
        <p:nvPr/>
      </p:nvGrpSpPr>
      <p:grpSpPr>
        <a:xfrm>
          <a:off x="0" y="0"/>
          <a:ext cx="0" cy="0"/>
          <a:chOff x="0" y="0"/>
          <a:chExt cx="0" cy="0"/>
        </a:xfrm>
      </p:grpSpPr>
      <p:sp>
        <p:nvSpPr>
          <p:cNvPr id="121" name="Google Shape;121;p16"/>
          <p:cNvSpPr txBox="1">
            <a:spLocks noGrp="1"/>
          </p:cNvSpPr>
          <p:nvPr>
            <p:ph type="title"/>
          </p:nvPr>
        </p:nvSpPr>
        <p:spPr>
          <a:xfrm>
            <a:off x="489707" y="321376"/>
            <a:ext cx="8527325" cy="717900"/>
          </a:xfrm>
          <a:prstGeom prst="rect">
            <a:avLst/>
          </a:prstGeom>
        </p:spPr>
        <p:txBody>
          <a:bodyPr spcFirstLastPara="1" wrap="square" lIns="0" tIns="0" rIns="0" bIns="0" anchor="t" anchorCtr="0">
            <a:noAutofit/>
          </a:bodyPr>
          <a:lstStyle/>
          <a:p>
            <a:pPr lvl="0"/>
            <a:r>
              <a:rPr lang="en" dirty="0">
                <a:solidFill>
                  <a:srgbClr val="92D050"/>
                </a:solidFill>
              </a:rPr>
              <a:t>Loss</a:t>
            </a:r>
            <a:r>
              <a:rPr lang="en" dirty="0"/>
              <a:t> </a:t>
            </a:r>
            <a:r>
              <a:rPr lang="en" sz="3600" dirty="0"/>
              <a:t>(</a:t>
            </a:r>
            <a:r>
              <a:rPr lang="en-US" sz="3600" dirty="0" err="1"/>
              <a:t>Fasttext</a:t>
            </a:r>
            <a:r>
              <a:rPr lang="en-US" sz="3600" dirty="0"/>
              <a:t> and Bert)</a:t>
            </a:r>
            <a:endParaRPr sz="36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grpSp>
        <p:nvGrpSpPr>
          <p:cNvPr id="3" name="Group 2"/>
          <p:cNvGrpSpPr/>
          <p:nvPr/>
        </p:nvGrpSpPr>
        <p:grpSpPr>
          <a:xfrm>
            <a:off x="273964" y="2682558"/>
            <a:ext cx="8464400" cy="1815985"/>
            <a:chOff x="589841" y="934789"/>
            <a:chExt cx="8265400" cy="1815985"/>
          </a:xfrm>
        </p:grpSpPr>
        <p:sp>
          <p:nvSpPr>
            <p:cNvPr id="122" name="Google Shape;122;p16"/>
            <p:cNvSpPr txBox="1"/>
            <p:nvPr/>
          </p:nvSpPr>
          <p:spPr>
            <a:xfrm>
              <a:off x="1317380" y="1027225"/>
              <a:ext cx="7537861" cy="1723549"/>
            </a:xfrm>
            <a:prstGeom prst="rect">
              <a:avLst/>
            </a:prstGeom>
            <a:noFill/>
            <a:ln>
              <a:noFill/>
            </a:ln>
          </p:spPr>
          <p:txBody>
            <a:bodyPr spcFirstLastPara="1" wrap="square" lIns="0" tIns="0" rIns="0" bIns="0" anchor="t" anchorCtr="0">
              <a:spAutoFit/>
            </a:bodyPr>
            <a:lstStyle/>
            <a:p>
              <a:r>
                <a:rPr lang="en-US" sz="1600" dirty="0">
                  <a:solidFill>
                    <a:srgbClr val="EC7614"/>
                  </a:solidFill>
                </a:rPr>
                <a:t>Categorical Cross-Entropy Loss : </a:t>
              </a:r>
            </a:p>
            <a:p>
              <a:endParaRPr lang="en-US" sz="1600" dirty="0">
                <a:solidFill>
                  <a:srgbClr val="EC7614"/>
                </a:solidFill>
              </a:endParaRPr>
            </a:p>
            <a:p>
              <a:r>
                <a:rPr lang="en-US" sz="1600" dirty="0">
                  <a:solidFill>
                    <a:srgbClr val="EC7614"/>
                  </a:solidFill>
                </a:rPr>
                <a:t>- </a:t>
              </a:r>
              <a:r>
                <a:rPr lang="en-US" sz="1600" dirty="0"/>
                <a:t>A popular loss function used in </a:t>
              </a:r>
              <a:r>
                <a:rPr lang="en-US" sz="1600" b="1" dirty="0">
                  <a:solidFill>
                    <a:srgbClr val="FFC000"/>
                  </a:solidFill>
                </a:rPr>
                <a:t>classification problems</a:t>
              </a:r>
              <a:r>
                <a:rPr lang="en-US" sz="1600" dirty="0"/>
                <a:t>, where the output is a probability distribution over multiple classes</a:t>
              </a:r>
              <a:endParaRPr lang="en-US" sz="1600" dirty="0">
                <a:solidFill>
                  <a:srgbClr val="EC7614"/>
                </a:solidFill>
              </a:endParaRPr>
            </a:p>
            <a:p>
              <a:endParaRPr lang="en-US" sz="1600" dirty="0">
                <a:solidFill>
                  <a:srgbClr val="EC7614"/>
                </a:solidFill>
              </a:endParaRPr>
            </a:p>
            <a:p>
              <a:r>
                <a:rPr lang="en-US" sz="1600" dirty="0">
                  <a:solidFill>
                    <a:srgbClr val="EC7614"/>
                  </a:solidFill>
                </a:rPr>
                <a:t>-</a:t>
              </a:r>
              <a:r>
                <a:rPr lang="en-US" sz="1600" dirty="0"/>
                <a:t> It measures the difference </a:t>
              </a:r>
              <a:r>
                <a:rPr lang="en-US" sz="1600" b="1" dirty="0">
                  <a:solidFill>
                    <a:schemeClr val="tx1"/>
                  </a:solidFill>
                </a:rPr>
                <a:t>between</a:t>
              </a:r>
              <a:r>
                <a:rPr lang="en-US" sz="1600" dirty="0"/>
                <a:t> the </a:t>
              </a:r>
              <a:r>
                <a:rPr lang="en-US" sz="1600" dirty="0">
                  <a:solidFill>
                    <a:srgbClr val="FF0000"/>
                  </a:solidFill>
                </a:rPr>
                <a:t>predicted</a:t>
              </a:r>
              <a:r>
                <a:rPr lang="en-US" sz="1600" dirty="0"/>
                <a:t> probability distribution and the </a:t>
              </a:r>
              <a:r>
                <a:rPr lang="en-US" sz="1600" dirty="0">
                  <a:solidFill>
                    <a:srgbClr val="00B050"/>
                  </a:solidFill>
                </a:rPr>
                <a:t>true</a:t>
              </a:r>
              <a:r>
                <a:rPr lang="en-US" sz="1600" dirty="0"/>
                <a:t> probability distribution of the classes</a:t>
              </a:r>
            </a:p>
          </p:txBody>
        </p:sp>
        <p:grpSp>
          <p:nvGrpSpPr>
            <p:cNvPr id="36" name="Google Shape;435;p26"/>
            <p:cNvGrpSpPr/>
            <p:nvPr/>
          </p:nvGrpSpPr>
          <p:grpSpPr>
            <a:xfrm>
              <a:off x="589841" y="934789"/>
              <a:ext cx="421346" cy="427850"/>
              <a:chOff x="16062331" y="8061331"/>
              <a:chExt cx="1196969" cy="1196969"/>
            </a:xfrm>
          </p:grpSpPr>
          <p:sp>
            <p:nvSpPr>
              <p:cNvPr id="37" name="Google Shape;436;p26"/>
              <p:cNvSpPr/>
              <p:nvPr/>
            </p:nvSpPr>
            <p:spPr>
              <a:xfrm>
                <a:off x="16295102" y="8294109"/>
                <a:ext cx="731418" cy="731418"/>
              </a:xfrm>
              <a:custGeom>
                <a:avLst/>
                <a:gdLst/>
                <a:ahLst/>
                <a:cxnLst/>
                <a:rect l="l" t="t" r="r" b="b"/>
                <a:pathLst>
                  <a:path w="731418" h="731418" extrusionOk="0">
                    <a:moveTo>
                      <a:pt x="365709" y="731419"/>
                    </a:moveTo>
                    <a:cubicBezTo>
                      <a:pt x="164054" y="731419"/>
                      <a:pt x="0" y="567365"/>
                      <a:pt x="0" y="365709"/>
                    </a:cubicBezTo>
                    <a:cubicBezTo>
                      <a:pt x="0" y="164054"/>
                      <a:pt x="164054" y="0"/>
                      <a:pt x="365709" y="0"/>
                    </a:cubicBezTo>
                    <a:cubicBezTo>
                      <a:pt x="567365" y="0"/>
                      <a:pt x="731419" y="164054"/>
                      <a:pt x="731419" y="365709"/>
                    </a:cubicBezTo>
                    <a:cubicBezTo>
                      <a:pt x="731419" y="567365"/>
                      <a:pt x="567365" y="731419"/>
                      <a:pt x="365709" y="731419"/>
                    </a:cubicBezTo>
                    <a:close/>
                    <a:moveTo>
                      <a:pt x="365709" y="28166"/>
                    </a:moveTo>
                    <a:cubicBezTo>
                      <a:pt x="179588" y="28166"/>
                      <a:pt x="28166" y="179588"/>
                      <a:pt x="28166" y="365709"/>
                    </a:cubicBezTo>
                    <a:cubicBezTo>
                      <a:pt x="28166" y="551831"/>
                      <a:pt x="179588" y="703252"/>
                      <a:pt x="365709" y="703252"/>
                    </a:cubicBezTo>
                    <a:cubicBezTo>
                      <a:pt x="551831" y="703252"/>
                      <a:pt x="703252" y="551831"/>
                      <a:pt x="703252" y="365709"/>
                    </a:cubicBezTo>
                    <a:cubicBezTo>
                      <a:pt x="703252" y="179588"/>
                      <a:pt x="551831" y="28166"/>
                      <a:pt x="365709" y="28166"/>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8" name="Google Shape;437;p26"/>
              <p:cNvSpPr/>
              <p:nvPr/>
            </p:nvSpPr>
            <p:spPr>
              <a:xfrm>
                <a:off x="16444772" y="8443774"/>
                <a:ext cx="432081" cy="432081"/>
              </a:xfrm>
              <a:custGeom>
                <a:avLst/>
                <a:gdLst/>
                <a:ahLst/>
                <a:cxnLst/>
                <a:rect l="l" t="t" r="r" b="b"/>
                <a:pathLst>
                  <a:path w="432081" h="432081" extrusionOk="0">
                    <a:moveTo>
                      <a:pt x="432082" y="216041"/>
                    </a:moveTo>
                    <a:cubicBezTo>
                      <a:pt x="432082" y="335357"/>
                      <a:pt x="335357" y="432082"/>
                      <a:pt x="216041" y="432082"/>
                    </a:cubicBezTo>
                    <a:cubicBezTo>
                      <a:pt x="96725" y="432082"/>
                      <a:pt x="0" y="335357"/>
                      <a:pt x="0" y="216041"/>
                    </a:cubicBezTo>
                    <a:cubicBezTo>
                      <a:pt x="0" y="96725"/>
                      <a:pt x="96725" y="0"/>
                      <a:pt x="216041" y="0"/>
                    </a:cubicBezTo>
                    <a:cubicBezTo>
                      <a:pt x="335357" y="0"/>
                      <a:pt x="432082" y="96725"/>
                      <a:pt x="432082" y="216041"/>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9" name="Google Shape;438;p26"/>
              <p:cNvSpPr/>
              <p:nvPr/>
            </p:nvSpPr>
            <p:spPr>
              <a:xfrm>
                <a:off x="16062331" y="8061331"/>
                <a:ext cx="1196969" cy="1196969"/>
              </a:xfrm>
              <a:custGeom>
                <a:avLst/>
                <a:gdLst/>
                <a:ahLst/>
                <a:cxnLst/>
                <a:rect l="l" t="t" r="r" b="b"/>
                <a:pathLst>
                  <a:path w="1196969" h="1196969" extrusionOk="0">
                    <a:moveTo>
                      <a:pt x="660226" y="1196969"/>
                    </a:moveTo>
                    <a:lnTo>
                      <a:pt x="536736" y="1196969"/>
                    </a:lnTo>
                    <a:cubicBezTo>
                      <a:pt x="529798" y="1196969"/>
                      <a:pt x="523898" y="1191915"/>
                      <a:pt x="522825" y="1185066"/>
                    </a:cubicBezTo>
                    <a:lnTo>
                      <a:pt x="503612" y="1062271"/>
                    </a:lnTo>
                    <a:cubicBezTo>
                      <a:pt x="444054" y="1050175"/>
                      <a:pt x="388306" y="1027084"/>
                      <a:pt x="337619" y="993519"/>
                    </a:cubicBezTo>
                    <a:lnTo>
                      <a:pt x="237207" y="1066761"/>
                    </a:lnTo>
                    <a:cubicBezTo>
                      <a:pt x="231596" y="1070853"/>
                      <a:pt x="223860" y="1070248"/>
                      <a:pt x="218950" y="1065338"/>
                    </a:cubicBezTo>
                    <a:lnTo>
                      <a:pt x="131631" y="978019"/>
                    </a:lnTo>
                    <a:cubicBezTo>
                      <a:pt x="126721" y="973116"/>
                      <a:pt x="126123" y="965366"/>
                      <a:pt x="130208" y="959762"/>
                    </a:cubicBezTo>
                    <a:lnTo>
                      <a:pt x="203450" y="859350"/>
                    </a:lnTo>
                    <a:cubicBezTo>
                      <a:pt x="169885" y="808663"/>
                      <a:pt x="146794" y="752915"/>
                      <a:pt x="134698" y="693357"/>
                    </a:cubicBezTo>
                    <a:lnTo>
                      <a:pt x="11903" y="674144"/>
                    </a:lnTo>
                    <a:cubicBezTo>
                      <a:pt x="5054" y="673071"/>
                      <a:pt x="0" y="667171"/>
                      <a:pt x="0" y="660233"/>
                    </a:cubicBezTo>
                    <a:lnTo>
                      <a:pt x="0" y="536736"/>
                    </a:lnTo>
                    <a:cubicBezTo>
                      <a:pt x="0" y="529798"/>
                      <a:pt x="5054" y="523898"/>
                      <a:pt x="11903" y="522825"/>
                    </a:cubicBezTo>
                    <a:lnTo>
                      <a:pt x="134698" y="503612"/>
                    </a:lnTo>
                    <a:cubicBezTo>
                      <a:pt x="146794" y="444054"/>
                      <a:pt x="169879" y="388306"/>
                      <a:pt x="203450" y="337619"/>
                    </a:cubicBezTo>
                    <a:lnTo>
                      <a:pt x="130208" y="237214"/>
                    </a:lnTo>
                    <a:cubicBezTo>
                      <a:pt x="126123" y="231610"/>
                      <a:pt x="126721" y="223860"/>
                      <a:pt x="131631" y="218957"/>
                    </a:cubicBezTo>
                    <a:lnTo>
                      <a:pt x="218950" y="131631"/>
                    </a:lnTo>
                    <a:cubicBezTo>
                      <a:pt x="223846" y="126721"/>
                      <a:pt x="231596" y="126116"/>
                      <a:pt x="237207" y="130208"/>
                    </a:cubicBezTo>
                    <a:lnTo>
                      <a:pt x="337619" y="203450"/>
                    </a:lnTo>
                    <a:cubicBezTo>
                      <a:pt x="388306" y="169885"/>
                      <a:pt x="444054" y="146794"/>
                      <a:pt x="503605" y="134698"/>
                    </a:cubicBezTo>
                    <a:lnTo>
                      <a:pt x="522825" y="11903"/>
                    </a:lnTo>
                    <a:cubicBezTo>
                      <a:pt x="523898" y="5054"/>
                      <a:pt x="529798" y="0"/>
                      <a:pt x="536736" y="0"/>
                    </a:cubicBezTo>
                    <a:lnTo>
                      <a:pt x="660226" y="0"/>
                    </a:lnTo>
                    <a:cubicBezTo>
                      <a:pt x="667164" y="0"/>
                      <a:pt x="673064" y="5054"/>
                      <a:pt x="674137" y="11903"/>
                    </a:cubicBezTo>
                    <a:lnTo>
                      <a:pt x="693357" y="134698"/>
                    </a:lnTo>
                    <a:cubicBezTo>
                      <a:pt x="752915" y="146794"/>
                      <a:pt x="808663" y="169885"/>
                      <a:pt x="859344" y="203450"/>
                    </a:cubicBezTo>
                    <a:lnTo>
                      <a:pt x="959755" y="130208"/>
                    </a:lnTo>
                    <a:cubicBezTo>
                      <a:pt x="965366" y="126116"/>
                      <a:pt x="973109" y="126721"/>
                      <a:pt x="978012" y="131631"/>
                    </a:cubicBezTo>
                    <a:lnTo>
                      <a:pt x="1065338" y="218957"/>
                    </a:lnTo>
                    <a:cubicBezTo>
                      <a:pt x="1070248" y="223860"/>
                      <a:pt x="1070846" y="231610"/>
                      <a:pt x="1066761" y="237214"/>
                    </a:cubicBezTo>
                    <a:lnTo>
                      <a:pt x="993519" y="337619"/>
                    </a:lnTo>
                    <a:cubicBezTo>
                      <a:pt x="1027090" y="388320"/>
                      <a:pt x="1050182" y="444075"/>
                      <a:pt x="1062264" y="503612"/>
                    </a:cubicBezTo>
                    <a:lnTo>
                      <a:pt x="1185066" y="522825"/>
                    </a:lnTo>
                    <a:cubicBezTo>
                      <a:pt x="1191915" y="523898"/>
                      <a:pt x="1196969" y="529798"/>
                      <a:pt x="1196969" y="536736"/>
                    </a:cubicBezTo>
                    <a:lnTo>
                      <a:pt x="1196969" y="660233"/>
                    </a:lnTo>
                    <a:cubicBezTo>
                      <a:pt x="1196969" y="667171"/>
                      <a:pt x="1191915" y="673071"/>
                      <a:pt x="1185066" y="674144"/>
                    </a:cubicBezTo>
                    <a:lnTo>
                      <a:pt x="1062264" y="693357"/>
                    </a:lnTo>
                    <a:cubicBezTo>
                      <a:pt x="1050182" y="752894"/>
                      <a:pt x="1027090" y="808649"/>
                      <a:pt x="993519" y="859350"/>
                    </a:cubicBezTo>
                    <a:lnTo>
                      <a:pt x="1066761" y="959762"/>
                    </a:lnTo>
                    <a:cubicBezTo>
                      <a:pt x="1070846" y="965366"/>
                      <a:pt x="1070248" y="973116"/>
                      <a:pt x="1065338" y="978019"/>
                    </a:cubicBezTo>
                    <a:lnTo>
                      <a:pt x="978012" y="1065338"/>
                    </a:lnTo>
                    <a:cubicBezTo>
                      <a:pt x="973109" y="1070248"/>
                      <a:pt x="965366" y="1070853"/>
                      <a:pt x="959755" y="1066761"/>
                    </a:cubicBezTo>
                    <a:lnTo>
                      <a:pt x="859344" y="993519"/>
                    </a:lnTo>
                    <a:cubicBezTo>
                      <a:pt x="808663" y="1027084"/>
                      <a:pt x="752915" y="1050175"/>
                      <a:pt x="693357" y="1062271"/>
                    </a:cubicBezTo>
                    <a:lnTo>
                      <a:pt x="674137" y="1185066"/>
                    </a:lnTo>
                    <a:cubicBezTo>
                      <a:pt x="673064" y="1191915"/>
                      <a:pt x="667164" y="1196969"/>
                      <a:pt x="660226" y="1196969"/>
                    </a:cubicBezTo>
                    <a:close/>
                    <a:moveTo>
                      <a:pt x="548791" y="1168803"/>
                    </a:moveTo>
                    <a:lnTo>
                      <a:pt x="648178" y="1168803"/>
                    </a:lnTo>
                    <a:lnTo>
                      <a:pt x="667061" y="1048133"/>
                    </a:lnTo>
                    <a:cubicBezTo>
                      <a:pt x="667983" y="1042212"/>
                      <a:pt x="672562" y="1037529"/>
                      <a:pt x="678455" y="1036456"/>
                    </a:cubicBezTo>
                    <a:cubicBezTo>
                      <a:pt x="741053" y="1025096"/>
                      <a:pt x="799318" y="1000966"/>
                      <a:pt x="851628" y="964727"/>
                    </a:cubicBezTo>
                    <a:cubicBezTo>
                      <a:pt x="856559" y="961316"/>
                      <a:pt x="863105" y="961392"/>
                      <a:pt x="867946" y="964926"/>
                    </a:cubicBezTo>
                    <a:lnTo>
                      <a:pt x="966618" y="1036903"/>
                    </a:lnTo>
                    <a:lnTo>
                      <a:pt x="1036903" y="966625"/>
                    </a:lnTo>
                    <a:lnTo>
                      <a:pt x="964926" y="867953"/>
                    </a:lnTo>
                    <a:cubicBezTo>
                      <a:pt x="961399" y="863112"/>
                      <a:pt x="961316" y="856565"/>
                      <a:pt x="964727" y="851635"/>
                    </a:cubicBezTo>
                    <a:cubicBezTo>
                      <a:pt x="1000973" y="799297"/>
                      <a:pt x="1025103" y="741032"/>
                      <a:pt x="1036449" y="678462"/>
                    </a:cubicBezTo>
                    <a:cubicBezTo>
                      <a:pt x="1037515" y="672562"/>
                      <a:pt x="1042205" y="667983"/>
                      <a:pt x="1048126" y="667061"/>
                    </a:cubicBezTo>
                    <a:lnTo>
                      <a:pt x="1168803" y="648178"/>
                    </a:lnTo>
                    <a:lnTo>
                      <a:pt x="1168803" y="548791"/>
                    </a:lnTo>
                    <a:lnTo>
                      <a:pt x="1048126" y="529908"/>
                    </a:lnTo>
                    <a:cubicBezTo>
                      <a:pt x="1042205" y="528987"/>
                      <a:pt x="1037515" y="524407"/>
                      <a:pt x="1036449" y="518507"/>
                    </a:cubicBezTo>
                    <a:cubicBezTo>
                      <a:pt x="1025103" y="455937"/>
                      <a:pt x="1000973" y="397672"/>
                      <a:pt x="964727" y="345334"/>
                    </a:cubicBezTo>
                    <a:cubicBezTo>
                      <a:pt x="961316" y="340404"/>
                      <a:pt x="961399" y="333857"/>
                      <a:pt x="964926" y="329016"/>
                    </a:cubicBezTo>
                    <a:lnTo>
                      <a:pt x="1036903" y="230351"/>
                    </a:lnTo>
                    <a:lnTo>
                      <a:pt x="966618" y="160066"/>
                    </a:lnTo>
                    <a:lnTo>
                      <a:pt x="867946" y="232043"/>
                    </a:lnTo>
                    <a:cubicBezTo>
                      <a:pt x="863105" y="235570"/>
                      <a:pt x="856559" y="235653"/>
                      <a:pt x="851628" y="232242"/>
                    </a:cubicBezTo>
                    <a:cubicBezTo>
                      <a:pt x="799318" y="196003"/>
                      <a:pt x="741053" y="171873"/>
                      <a:pt x="678455" y="160513"/>
                    </a:cubicBezTo>
                    <a:cubicBezTo>
                      <a:pt x="672562" y="159440"/>
                      <a:pt x="667983" y="154757"/>
                      <a:pt x="667061" y="148836"/>
                    </a:cubicBezTo>
                    <a:lnTo>
                      <a:pt x="648178" y="28166"/>
                    </a:lnTo>
                    <a:lnTo>
                      <a:pt x="548784" y="28166"/>
                    </a:lnTo>
                    <a:lnTo>
                      <a:pt x="529901" y="148836"/>
                    </a:lnTo>
                    <a:cubicBezTo>
                      <a:pt x="528980" y="154757"/>
                      <a:pt x="524400" y="159440"/>
                      <a:pt x="518507" y="160513"/>
                    </a:cubicBezTo>
                    <a:cubicBezTo>
                      <a:pt x="455916" y="171873"/>
                      <a:pt x="397651" y="196003"/>
                      <a:pt x="345334" y="232242"/>
                    </a:cubicBezTo>
                    <a:cubicBezTo>
                      <a:pt x="340411" y="235653"/>
                      <a:pt x="333857" y="235570"/>
                      <a:pt x="329016" y="232043"/>
                    </a:cubicBezTo>
                    <a:lnTo>
                      <a:pt x="230344" y="160066"/>
                    </a:lnTo>
                    <a:lnTo>
                      <a:pt x="160066" y="230351"/>
                    </a:lnTo>
                    <a:lnTo>
                      <a:pt x="232043" y="329016"/>
                    </a:lnTo>
                    <a:cubicBezTo>
                      <a:pt x="235570" y="333857"/>
                      <a:pt x="235653" y="340404"/>
                      <a:pt x="232242" y="345334"/>
                    </a:cubicBezTo>
                    <a:cubicBezTo>
                      <a:pt x="196003" y="397658"/>
                      <a:pt x="171873" y="455923"/>
                      <a:pt x="160513" y="518514"/>
                    </a:cubicBezTo>
                    <a:cubicBezTo>
                      <a:pt x="159440" y="524407"/>
                      <a:pt x="154757" y="528987"/>
                      <a:pt x="148836" y="529908"/>
                    </a:cubicBezTo>
                    <a:lnTo>
                      <a:pt x="28166" y="548791"/>
                    </a:lnTo>
                    <a:lnTo>
                      <a:pt x="28166" y="648178"/>
                    </a:lnTo>
                    <a:lnTo>
                      <a:pt x="148836" y="667061"/>
                    </a:lnTo>
                    <a:cubicBezTo>
                      <a:pt x="154757" y="667983"/>
                      <a:pt x="159440" y="672562"/>
                      <a:pt x="160513" y="678455"/>
                    </a:cubicBezTo>
                    <a:cubicBezTo>
                      <a:pt x="171873" y="741046"/>
                      <a:pt x="196003" y="799311"/>
                      <a:pt x="232242" y="851635"/>
                    </a:cubicBezTo>
                    <a:cubicBezTo>
                      <a:pt x="235653" y="856559"/>
                      <a:pt x="235570" y="863112"/>
                      <a:pt x="232043" y="867953"/>
                    </a:cubicBezTo>
                    <a:lnTo>
                      <a:pt x="160066" y="966625"/>
                    </a:lnTo>
                    <a:lnTo>
                      <a:pt x="230344" y="1036903"/>
                    </a:lnTo>
                    <a:lnTo>
                      <a:pt x="329016" y="964926"/>
                    </a:lnTo>
                    <a:cubicBezTo>
                      <a:pt x="333857" y="961392"/>
                      <a:pt x="340411" y="961316"/>
                      <a:pt x="345334" y="964727"/>
                    </a:cubicBezTo>
                    <a:cubicBezTo>
                      <a:pt x="397658" y="1000966"/>
                      <a:pt x="455923" y="1025096"/>
                      <a:pt x="518514" y="1036456"/>
                    </a:cubicBezTo>
                    <a:cubicBezTo>
                      <a:pt x="524407" y="1037529"/>
                      <a:pt x="528987" y="1042212"/>
                      <a:pt x="529908" y="1048133"/>
                    </a:cubicBezTo>
                    <a:lnTo>
                      <a:pt x="548791" y="1168803"/>
                    </a:lnTo>
                    <a:close/>
                    <a:moveTo>
                      <a:pt x="1182886" y="660233"/>
                    </a:moveTo>
                    <a:lnTo>
                      <a:pt x="1183023" y="660233"/>
                    </a:lnTo>
                    <a:lnTo>
                      <a:pt x="1182886" y="66023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grpSp>
      <p:sp>
        <p:nvSpPr>
          <p:cNvPr id="5" name="Rectangle 4"/>
          <p:cNvSpPr/>
          <p:nvPr/>
        </p:nvSpPr>
        <p:spPr>
          <a:xfrm>
            <a:off x="489707" y="1210776"/>
            <a:ext cx="7876279" cy="1077218"/>
          </a:xfrm>
          <a:prstGeom prst="rect">
            <a:avLst/>
          </a:prstGeom>
        </p:spPr>
        <p:txBody>
          <a:bodyPr wrap="square">
            <a:spAutoFit/>
          </a:bodyPr>
          <a:lstStyle/>
          <a:p>
            <a:pPr algn="ctr"/>
            <a:r>
              <a:rPr lang="en-US" sz="1600" dirty="0">
                <a:solidFill>
                  <a:schemeClr val="tx1"/>
                </a:solidFill>
                <a:latin typeface="Söhne"/>
              </a:rPr>
              <a:t>The formula for categorical </a:t>
            </a:r>
            <a:r>
              <a:rPr lang="en-US" sz="1600" b="1" dirty="0">
                <a:solidFill>
                  <a:srgbClr val="EC7614"/>
                </a:solidFill>
                <a:latin typeface="Söhne"/>
              </a:rPr>
              <a:t>cross-entropy loss </a:t>
            </a:r>
            <a:r>
              <a:rPr lang="en-US" sz="1600" b="1" dirty="0">
                <a:solidFill>
                  <a:schemeClr val="tx1"/>
                </a:solidFill>
                <a:latin typeface="Söhne"/>
              </a:rPr>
              <a:t>:</a:t>
            </a:r>
            <a:r>
              <a:rPr lang="en-US" sz="1600" b="1" dirty="0">
                <a:solidFill>
                  <a:srgbClr val="FF0000"/>
                </a:solidFill>
                <a:latin typeface="Söhne"/>
              </a:rPr>
              <a:t> -Σ(y * log(</a:t>
            </a:r>
            <a:r>
              <a:rPr lang="en-US" sz="1600" b="1" dirty="0" err="1">
                <a:solidFill>
                  <a:srgbClr val="FF0000"/>
                </a:solidFill>
                <a:latin typeface="Söhne"/>
              </a:rPr>
              <a:t>y_pred</a:t>
            </a:r>
            <a:r>
              <a:rPr lang="en-US" sz="1600" b="1" dirty="0">
                <a:solidFill>
                  <a:srgbClr val="FF0000"/>
                </a:solidFill>
                <a:latin typeface="Söhne"/>
              </a:rPr>
              <a:t>))</a:t>
            </a:r>
          </a:p>
          <a:p>
            <a:pPr algn="ctr"/>
            <a:r>
              <a:rPr lang="en-US" sz="1600" b="1" dirty="0">
                <a:solidFill>
                  <a:srgbClr val="FF0000"/>
                </a:solidFill>
                <a:latin typeface="Söhne"/>
              </a:rPr>
              <a:t> </a:t>
            </a:r>
          </a:p>
          <a:p>
            <a:pPr algn="ctr"/>
            <a:r>
              <a:rPr lang="en-US" sz="1600" dirty="0">
                <a:solidFill>
                  <a:schemeClr val="tx1"/>
                </a:solidFill>
                <a:latin typeface="Söhne"/>
              </a:rPr>
              <a:t>where </a:t>
            </a:r>
            <a:r>
              <a:rPr lang="en-US" sz="1600" dirty="0">
                <a:solidFill>
                  <a:srgbClr val="00B050"/>
                </a:solidFill>
                <a:latin typeface="Söhne"/>
              </a:rPr>
              <a:t>y is the true </a:t>
            </a:r>
            <a:r>
              <a:rPr lang="en-US" sz="1600" dirty="0">
                <a:solidFill>
                  <a:schemeClr val="tx1"/>
                </a:solidFill>
                <a:latin typeface="Söhne"/>
              </a:rPr>
              <a:t>probability distribution and </a:t>
            </a:r>
          </a:p>
          <a:p>
            <a:pPr algn="ctr"/>
            <a:r>
              <a:rPr lang="en-US" sz="1600" dirty="0" err="1">
                <a:solidFill>
                  <a:srgbClr val="FF0000"/>
                </a:solidFill>
                <a:latin typeface="Söhne"/>
              </a:rPr>
              <a:t>y_pred</a:t>
            </a:r>
            <a:r>
              <a:rPr lang="en-US" sz="1600" dirty="0">
                <a:solidFill>
                  <a:srgbClr val="FF0000"/>
                </a:solidFill>
                <a:latin typeface="Söhne"/>
              </a:rPr>
              <a:t> is the predicted </a:t>
            </a:r>
            <a:r>
              <a:rPr lang="en-US" sz="1600" dirty="0">
                <a:solidFill>
                  <a:schemeClr val="tx1"/>
                </a:solidFill>
                <a:latin typeface="Söhne"/>
              </a:rPr>
              <a:t>probability distribution.</a:t>
            </a:r>
            <a:endParaRPr lang="en-US" sz="1600" dirty="0">
              <a:solidFill>
                <a:schemeClr val="tx1"/>
              </a:solidFill>
            </a:endParaRPr>
          </a:p>
        </p:txBody>
      </p:sp>
    </p:spTree>
    <p:extLst>
      <p:ext uri="{BB962C8B-B14F-4D97-AF65-F5344CB8AC3E}">
        <p14:creationId xmlns:p14="http://schemas.microsoft.com/office/powerpoint/2010/main" val="1381097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45"/>
        <p:cNvGrpSpPr/>
        <p:nvPr/>
      </p:nvGrpSpPr>
      <p:grpSpPr>
        <a:xfrm>
          <a:off x="0" y="0"/>
          <a:ext cx="0" cy="0"/>
          <a:chOff x="0" y="0"/>
          <a:chExt cx="0" cy="0"/>
        </a:xfrm>
      </p:grpSpPr>
      <p:grpSp>
        <p:nvGrpSpPr>
          <p:cNvPr id="146" name="Google Shape;146;p19"/>
          <p:cNvGrpSpPr/>
          <p:nvPr/>
        </p:nvGrpSpPr>
        <p:grpSpPr>
          <a:xfrm>
            <a:off x="513142" y="-90359"/>
            <a:ext cx="1908216" cy="5225404"/>
            <a:chOff x="1026284" y="-180719"/>
            <a:chExt cx="3816432" cy="10450808"/>
          </a:xfrm>
        </p:grpSpPr>
        <p:sp>
          <p:nvSpPr>
            <p:cNvPr id="147" name="Google Shape;147;p19"/>
            <p:cNvSpPr/>
            <p:nvPr/>
          </p:nvSpPr>
          <p:spPr>
            <a:xfrm>
              <a:off x="1026284" y="-180719"/>
              <a:ext cx="3814476" cy="10450808"/>
            </a:xfrm>
            <a:custGeom>
              <a:avLst/>
              <a:gdLst/>
              <a:ahLst/>
              <a:cxnLst/>
              <a:rect l="l" t="t" r="r" b="b"/>
              <a:pathLst>
                <a:path w="10450619" h="10450808" extrusionOk="0">
                  <a:moveTo>
                    <a:pt x="10450619" y="10450808"/>
                  </a:moveTo>
                  <a:lnTo>
                    <a:pt x="0" y="10450808"/>
                  </a:lnTo>
                  <a:lnTo>
                    <a:pt x="0" y="0"/>
                  </a:lnTo>
                  <a:lnTo>
                    <a:pt x="10450619" y="0"/>
                  </a:lnTo>
                  <a:lnTo>
                    <a:pt x="10450619" y="10450808"/>
                  </a:lnTo>
                  <a:close/>
                  <a:moveTo>
                    <a:pt x="14495" y="10436313"/>
                  </a:moveTo>
                  <a:lnTo>
                    <a:pt x="10436125" y="10436313"/>
                  </a:lnTo>
                  <a:lnTo>
                    <a:pt x="10436125" y="14495"/>
                  </a:lnTo>
                  <a:lnTo>
                    <a:pt x="14495" y="14495"/>
                  </a:lnTo>
                  <a:lnTo>
                    <a:pt x="14495"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48" name="Google Shape;148;p19"/>
            <p:cNvSpPr/>
            <p:nvPr/>
          </p:nvSpPr>
          <p:spPr>
            <a:xfrm>
              <a:off x="1033531" y="9306856"/>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49" name="Google Shape;149;p19"/>
            <p:cNvSpPr/>
            <p:nvPr/>
          </p:nvSpPr>
          <p:spPr>
            <a:xfrm>
              <a:off x="1033531" y="835811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0" name="Google Shape;150;p19"/>
            <p:cNvSpPr/>
            <p:nvPr/>
          </p:nvSpPr>
          <p:spPr>
            <a:xfrm>
              <a:off x="1033531" y="7409283"/>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1" name="Google Shape;151;p19"/>
            <p:cNvSpPr/>
            <p:nvPr/>
          </p:nvSpPr>
          <p:spPr>
            <a:xfrm>
              <a:off x="1033531" y="6460545"/>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2" name="Google Shape;152;p19"/>
            <p:cNvSpPr/>
            <p:nvPr/>
          </p:nvSpPr>
          <p:spPr>
            <a:xfrm>
              <a:off x="1033531" y="551180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3" name="Google Shape;153;p19"/>
            <p:cNvSpPr/>
            <p:nvPr/>
          </p:nvSpPr>
          <p:spPr>
            <a:xfrm>
              <a:off x="1033531" y="456306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4" name="Google Shape;154;p19"/>
            <p:cNvSpPr/>
            <p:nvPr/>
          </p:nvSpPr>
          <p:spPr>
            <a:xfrm>
              <a:off x="1033531" y="3614330"/>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5" name="Google Shape;155;p19"/>
            <p:cNvSpPr/>
            <p:nvPr/>
          </p:nvSpPr>
          <p:spPr>
            <a:xfrm>
              <a:off x="1033531" y="2665592"/>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6" name="Google Shape;156;p19"/>
            <p:cNvSpPr/>
            <p:nvPr/>
          </p:nvSpPr>
          <p:spPr>
            <a:xfrm>
              <a:off x="1033531" y="171675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7" name="Google Shape;157;p19"/>
            <p:cNvSpPr/>
            <p:nvPr/>
          </p:nvSpPr>
          <p:spPr>
            <a:xfrm>
              <a:off x="1033531" y="768019"/>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8" name="Google Shape;158;p19"/>
            <p:cNvSpPr/>
            <p:nvPr/>
          </p:nvSpPr>
          <p:spPr>
            <a:xfrm>
              <a:off x="482126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9" name="Google Shape;159;p19"/>
            <p:cNvSpPr/>
            <p:nvPr/>
          </p:nvSpPr>
          <p:spPr>
            <a:xfrm>
              <a:off x="3872543"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60" name="Google Shape;160;p19"/>
            <p:cNvSpPr/>
            <p:nvPr/>
          </p:nvSpPr>
          <p:spPr>
            <a:xfrm>
              <a:off x="2923726"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61" name="Google Shape;161;p19"/>
            <p:cNvSpPr/>
            <p:nvPr/>
          </p:nvSpPr>
          <p:spPr>
            <a:xfrm>
              <a:off x="197500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162" name="Google Shape;162;p19"/>
          <p:cNvSpPr txBox="1">
            <a:spLocks noGrp="1"/>
          </p:cNvSpPr>
          <p:nvPr>
            <p:ph type="title"/>
          </p:nvPr>
        </p:nvSpPr>
        <p:spPr>
          <a:xfrm>
            <a:off x="3579880" y="129540"/>
            <a:ext cx="4939280" cy="666600"/>
          </a:xfrm>
          <a:prstGeom prst="rect">
            <a:avLst/>
          </a:prstGeom>
        </p:spPr>
        <p:txBody>
          <a:bodyPr spcFirstLastPara="1" wrap="square" lIns="0" tIns="0" rIns="0" bIns="0" anchor="b" anchorCtr="0">
            <a:noAutofit/>
          </a:bodyPr>
          <a:lstStyle/>
          <a:p>
            <a:pPr lvl="0"/>
            <a:r>
              <a:rPr lang="en-US" dirty="0"/>
              <a:t>Problem definition</a:t>
            </a:r>
            <a:endParaRPr dirty="0"/>
          </a:p>
        </p:txBody>
      </p:sp>
      <p:sp>
        <p:nvSpPr>
          <p:cNvPr id="164" name="Google Shape;164;p19"/>
          <p:cNvSpPr txBox="1">
            <a:spLocks noGrp="1"/>
          </p:cNvSpPr>
          <p:nvPr>
            <p:ph type="subTitle" idx="1"/>
          </p:nvPr>
        </p:nvSpPr>
        <p:spPr>
          <a:xfrm>
            <a:off x="3471445" y="1025800"/>
            <a:ext cx="5047715" cy="268200"/>
          </a:xfrm>
          <a:prstGeom prst="rect">
            <a:avLst/>
          </a:prstGeom>
        </p:spPr>
        <p:txBody>
          <a:bodyPr spcFirstLastPara="1" wrap="square" lIns="0" tIns="0" rIns="0" bIns="0" anchor="t" anchorCtr="0">
            <a:noAutofit/>
          </a:bodyPr>
          <a:lstStyle/>
          <a:p>
            <a:pPr marL="0" lvl="0" indent="0">
              <a:spcAft>
                <a:spcPts val="800"/>
              </a:spcAft>
            </a:pPr>
            <a:r>
              <a:rPr lang="en-US" dirty="0"/>
              <a:t>	The Code Comment Classification is a competition to </a:t>
            </a:r>
            <a:r>
              <a:rPr lang="en-US" dirty="0">
                <a:solidFill>
                  <a:srgbClr val="00B050"/>
                </a:solidFill>
              </a:rPr>
              <a:t>build and evaluate binary classifiers </a:t>
            </a:r>
            <a:r>
              <a:rPr lang="en-US" dirty="0"/>
              <a:t>to classify class comment sentences into categories representing the type of information conveyed. </a:t>
            </a:r>
          </a:p>
          <a:p>
            <a:pPr marL="0" lvl="0" indent="0">
              <a:spcAft>
                <a:spcPts val="800"/>
              </a:spcAft>
            </a:pPr>
            <a:r>
              <a:rPr lang="en-US" dirty="0"/>
              <a:t>	A dataset of </a:t>
            </a:r>
            <a:r>
              <a:rPr lang="en-US" dirty="0">
                <a:solidFill>
                  <a:srgbClr val="EC7614"/>
                </a:solidFill>
              </a:rPr>
              <a:t>6738 sentences </a:t>
            </a:r>
            <a:r>
              <a:rPr lang="en-US" dirty="0"/>
              <a:t>and </a:t>
            </a:r>
            <a:r>
              <a:rPr lang="en-US" dirty="0">
                <a:solidFill>
                  <a:srgbClr val="EC7614"/>
                </a:solidFill>
              </a:rPr>
              <a:t>19 baseline classifiers</a:t>
            </a:r>
            <a:r>
              <a:rPr lang="en-US" dirty="0"/>
              <a:t> will be provided. We must </a:t>
            </a:r>
            <a:r>
              <a:rPr lang="en-US" dirty="0">
                <a:solidFill>
                  <a:srgbClr val="92D050"/>
                </a:solidFill>
              </a:rPr>
              <a:t>train, tune </a:t>
            </a:r>
            <a:r>
              <a:rPr lang="en-US" dirty="0"/>
              <a:t>and </a:t>
            </a:r>
            <a:r>
              <a:rPr lang="en-US" dirty="0">
                <a:solidFill>
                  <a:srgbClr val="92D050"/>
                </a:solidFill>
              </a:rPr>
              <a:t>evaluate</a:t>
            </a:r>
            <a:r>
              <a:rPr lang="en-US" dirty="0"/>
              <a:t> their classifiers using provided sets. </a:t>
            </a:r>
          </a:p>
          <a:p>
            <a:pPr marL="0" lvl="0" indent="0">
              <a:spcAft>
                <a:spcPts val="800"/>
              </a:spcAft>
            </a:pPr>
            <a:r>
              <a:rPr lang="en-US" dirty="0"/>
              <a:t>	Evaluation will be based on a formula that accounts for overall </a:t>
            </a:r>
            <a:r>
              <a:rPr lang="en-US" dirty="0">
                <a:solidFill>
                  <a:srgbClr val="FF0000"/>
                </a:solidFill>
              </a:rPr>
              <a:t>F1 score</a:t>
            </a:r>
            <a:r>
              <a:rPr lang="en-US" dirty="0"/>
              <a:t> and </a:t>
            </a:r>
            <a:r>
              <a:rPr lang="en-US" dirty="0">
                <a:solidFill>
                  <a:srgbClr val="FFC000"/>
                </a:solidFill>
              </a:rPr>
              <a:t>proportion of classifiers outperforming baselines</a:t>
            </a:r>
            <a:r>
              <a:rPr lang="en-US" dirty="0"/>
              <a:t>, with the goal of improving as many baselines as possible.</a:t>
            </a:r>
            <a:endParaRPr dirty="0"/>
          </a:p>
        </p:txBody>
      </p:sp>
      <p:sp>
        <p:nvSpPr>
          <p:cNvPr id="165" name="Google Shape;165;p19"/>
          <p:cNvSpPr/>
          <p:nvPr/>
        </p:nvSpPr>
        <p:spPr>
          <a:xfrm>
            <a:off x="1563185" y="3363592"/>
            <a:ext cx="1268700" cy="1180500"/>
          </a:xfrm>
          <a:prstGeom prst="rect">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6" name="Google Shape;166;p19"/>
          <p:cNvSpPr/>
          <p:nvPr/>
        </p:nvSpPr>
        <p:spPr>
          <a:xfrm>
            <a:off x="369100" y="1294000"/>
            <a:ext cx="1280160" cy="1280156"/>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17"/>
        <p:cNvGrpSpPr/>
        <p:nvPr/>
      </p:nvGrpSpPr>
      <p:grpSpPr>
        <a:xfrm>
          <a:off x="0" y="0"/>
          <a:ext cx="0" cy="0"/>
          <a:chOff x="0" y="0"/>
          <a:chExt cx="0" cy="0"/>
        </a:xfrm>
      </p:grpSpPr>
      <p:sp>
        <p:nvSpPr>
          <p:cNvPr id="121" name="Google Shape;121;p16"/>
          <p:cNvSpPr txBox="1">
            <a:spLocks noGrp="1"/>
          </p:cNvSpPr>
          <p:nvPr>
            <p:ph type="title"/>
          </p:nvPr>
        </p:nvSpPr>
        <p:spPr>
          <a:xfrm>
            <a:off x="764391" y="412812"/>
            <a:ext cx="8527325" cy="717900"/>
          </a:xfrm>
          <a:prstGeom prst="rect">
            <a:avLst/>
          </a:prstGeom>
        </p:spPr>
        <p:txBody>
          <a:bodyPr spcFirstLastPara="1" wrap="square" lIns="0" tIns="0" rIns="0" bIns="0" anchor="t" anchorCtr="0">
            <a:noAutofit/>
          </a:bodyPr>
          <a:lstStyle/>
          <a:p>
            <a:pPr lvl="0"/>
            <a:r>
              <a:rPr lang="en" dirty="0">
                <a:solidFill>
                  <a:srgbClr val="92D050"/>
                </a:solidFill>
              </a:rPr>
              <a:t>Loss</a:t>
            </a:r>
            <a:r>
              <a:rPr lang="en" dirty="0"/>
              <a:t> </a:t>
            </a:r>
            <a:r>
              <a:rPr lang="en" sz="3600" dirty="0"/>
              <a:t>(</a:t>
            </a:r>
            <a:r>
              <a:rPr lang="en-US" sz="3600" dirty="0" err="1"/>
              <a:t>Fasttext</a:t>
            </a:r>
            <a:r>
              <a:rPr lang="en-US" sz="3600" dirty="0"/>
              <a:t> and Bert)</a:t>
            </a:r>
            <a:endParaRPr sz="36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grpSp>
        <p:nvGrpSpPr>
          <p:cNvPr id="4" name="Group 3"/>
          <p:cNvGrpSpPr/>
          <p:nvPr/>
        </p:nvGrpSpPr>
        <p:grpSpPr>
          <a:xfrm>
            <a:off x="285006" y="1192549"/>
            <a:ext cx="8365419" cy="3739101"/>
            <a:chOff x="713195" y="3490041"/>
            <a:chExt cx="7662880" cy="3739101"/>
          </a:xfrm>
        </p:grpSpPr>
        <p:sp>
          <p:nvSpPr>
            <p:cNvPr id="124" name="Google Shape;124;p16"/>
            <p:cNvSpPr txBox="1"/>
            <p:nvPr/>
          </p:nvSpPr>
          <p:spPr>
            <a:xfrm>
              <a:off x="1317381" y="3535823"/>
              <a:ext cx="7058694" cy="3693319"/>
            </a:xfrm>
            <a:prstGeom prst="rect">
              <a:avLst/>
            </a:prstGeom>
            <a:noFill/>
            <a:ln>
              <a:noFill/>
            </a:ln>
          </p:spPr>
          <p:txBody>
            <a:bodyPr spcFirstLastPara="1" wrap="square" lIns="0" tIns="0" rIns="0" bIns="0" anchor="t" anchorCtr="0">
              <a:spAutoFit/>
            </a:bodyPr>
            <a:lstStyle/>
            <a:p>
              <a:r>
                <a:rPr lang="en-US" sz="1600" dirty="0">
                  <a:solidFill>
                    <a:srgbClr val="EC7614"/>
                  </a:solidFill>
                </a:rPr>
                <a:t>Intuition : </a:t>
              </a:r>
            </a:p>
            <a:p>
              <a:endParaRPr lang="en-US" sz="1600" dirty="0">
                <a:solidFill>
                  <a:srgbClr val="EC7614"/>
                </a:solidFill>
              </a:endParaRPr>
            </a:p>
            <a:p>
              <a:pPr marL="285750" indent="-285750">
                <a:buFontTx/>
                <a:buChar char="-"/>
              </a:pPr>
              <a:r>
                <a:rPr lang="en-US" sz="1600" dirty="0"/>
                <a:t>The loss function is </a:t>
              </a:r>
              <a:r>
                <a:rPr lang="en-US" sz="1600" dirty="0">
                  <a:solidFill>
                    <a:srgbClr val="00B050"/>
                  </a:solidFill>
                </a:rPr>
                <a:t>high</a:t>
              </a:r>
              <a:r>
                <a:rPr lang="en-US" sz="1600" dirty="0"/>
                <a:t> when the </a:t>
              </a:r>
              <a:r>
                <a:rPr lang="en-US" sz="1600" dirty="0">
                  <a:solidFill>
                    <a:srgbClr val="EC7614"/>
                  </a:solidFill>
                </a:rPr>
                <a:t>predicted</a:t>
              </a:r>
              <a:r>
                <a:rPr lang="en-US" sz="1600" dirty="0"/>
                <a:t> distribution is far from the</a:t>
              </a:r>
              <a:r>
                <a:rPr lang="en-US" sz="1600" dirty="0">
                  <a:solidFill>
                    <a:srgbClr val="EC7614"/>
                  </a:solidFill>
                </a:rPr>
                <a:t> true </a:t>
              </a:r>
              <a:r>
                <a:rPr lang="en-US" sz="1600" dirty="0"/>
                <a:t>distribution, and </a:t>
              </a:r>
              <a:r>
                <a:rPr lang="en-US" sz="1600" dirty="0">
                  <a:solidFill>
                    <a:srgbClr val="00B050"/>
                  </a:solidFill>
                </a:rPr>
                <a:t>low</a:t>
              </a:r>
              <a:r>
                <a:rPr lang="en-US" sz="1600" dirty="0"/>
                <a:t> when they are close</a:t>
              </a:r>
            </a:p>
            <a:p>
              <a:pPr marL="285750" indent="-285750">
                <a:buFontTx/>
                <a:buChar char="-"/>
              </a:pPr>
              <a:endParaRPr lang="en-US" sz="1600" dirty="0">
                <a:solidFill>
                  <a:srgbClr val="EC7614"/>
                </a:solidFill>
              </a:endParaRPr>
            </a:p>
            <a:p>
              <a:pPr marL="285750" indent="-285750">
                <a:buFontTx/>
                <a:buChar char="-"/>
              </a:pPr>
              <a:r>
                <a:rPr lang="en-US" sz="1600" dirty="0"/>
                <a:t>The loss function </a:t>
              </a:r>
              <a:r>
                <a:rPr lang="en-US" sz="1600" dirty="0">
                  <a:solidFill>
                    <a:srgbClr val="FF0000"/>
                  </a:solidFill>
                </a:rPr>
                <a:t>penalizes</a:t>
              </a:r>
              <a:r>
                <a:rPr lang="en-US" sz="1600" dirty="0"/>
                <a:t> the model more for making </a:t>
              </a:r>
              <a:r>
                <a:rPr lang="en-US" sz="1600" dirty="0">
                  <a:solidFill>
                    <a:srgbClr val="FF0000"/>
                  </a:solidFill>
                </a:rPr>
                <a:t>larger errors</a:t>
              </a:r>
              <a:r>
                <a:rPr lang="en-US" sz="1600" dirty="0"/>
                <a:t>, which can help it converge to a </a:t>
              </a:r>
              <a:r>
                <a:rPr lang="en-US" sz="1600" dirty="0">
                  <a:solidFill>
                    <a:srgbClr val="00B050"/>
                  </a:solidFill>
                </a:rPr>
                <a:t>better solution</a:t>
              </a:r>
            </a:p>
            <a:p>
              <a:pPr marL="285750" indent="-285750">
                <a:buFontTx/>
                <a:buChar char="-"/>
              </a:pPr>
              <a:endParaRPr lang="en-US" sz="1600" dirty="0">
                <a:solidFill>
                  <a:srgbClr val="EC7614"/>
                </a:solidFill>
              </a:endParaRPr>
            </a:p>
            <a:p>
              <a:pPr marL="285750" indent="-285750">
                <a:buFontTx/>
                <a:buChar char="-"/>
              </a:pPr>
              <a:r>
                <a:rPr lang="en-US" sz="1600" dirty="0"/>
                <a:t>Categorical cross-entropy loss is </a:t>
              </a:r>
              <a:r>
                <a:rPr lang="en-US" sz="1600" dirty="0">
                  <a:solidFill>
                    <a:srgbClr val="EC7614"/>
                  </a:solidFill>
                </a:rPr>
                <a:t>widely used</a:t>
              </a:r>
              <a:r>
                <a:rPr lang="en-US" sz="1600" dirty="0"/>
                <a:t> because it works well with multi-class problems and encourages the model to </a:t>
              </a:r>
              <a:r>
                <a:rPr lang="en-US" sz="1600" b="1" dirty="0"/>
                <a:t>predict a single class with high confidence</a:t>
              </a:r>
            </a:p>
            <a:p>
              <a:pPr marL="285750" indent="-285750">
                <a:buFontTx/>
                <a:buChar char="-"/>
              </a:pPr>
              <a:endParaRPr lang="en-US" sz="1600" dirty="0">
                <a:solidFill>
                  <a:srgbClr val="EC7614"/>
                </a:solidFill>
              </a:endParaRPr>
            </a:p>
            <a:p>
              <a:pPr marL="285750" indent="-285750">
                <a:buFontTx/>
                <a:buChar char="-"/>
              </a:pPr>
              <a:r>
                <a:rPr lang="en-US" sz="1600" dirty="0"/>
                <a:t>The goal is to </a:t>
              </a:r>
              <a:r>
                <a:rPr lang="en-US" sz="1600" dirty="0">
                  <a:solidFill>
                    <a:srgbClr val="EC7614"/>
                  </a:solidFill>
                </a:rPr>
                <a:t>minimize</a:t>
              </a:r>
              <a:r>
                <a:rPr lang="en-US" sz="1600" dirty="0"/>
                <a:t> the distance between the predicted and true probability distributions.</a:t>
              </a:r>
              <a:endParaRPr lang="en-US" sz="1600" dirty="0">
                <a:solidFill>
                  <a:srgbClr val="EC7614"/>
                </a:solidFill>
              </a:endParaRPr>
            </a:p>
            <a:p>
              <a:endParaRPr lang="en-US" sz="1600" dirty="0"/>
            </a:p>
          </p:txBody>
        </p:sp>
        <p:grpSp>
          <p:nvGrpSpPr>
            <p:cNvPr id="44" name="Google Shape;435;p26"/>
            <p:cNvGrpSpPr/>
            <p:nvPr/>
          </p:nvGrpSpPr>
          <p:grpSpPr>
            <a:xfrm>
              <a:off x="713195" y="3490041"/>
              <a:ext cx="421346" cy="427850"/>
              <a:chOff x="16062331" y="8061331"/>
              <a:chExt cx="1196969" cy="1196969"/>
            </a:xfrm>
          </p:grpSpPr>
          <p:sp>
            <p:nvSpPr>
              <p:cNvPr id="45" name="Google Shape;436;p26"/>
              <p:cNvSpPr/>
              <p:nvPr/>
            </p:nvSpPr>
            <p:spPr>
              <a:xfrm>
                <a:off x="16295102" y="8294109"/>
                <a:ext cx="731418" cy="731418"/>
              </a:xfrm>
              <a:custGeom>
                <a:avLst/>
                <a:gdLst/>
                <a:ahLst/>
                <a:cxnLst/>
                <a:rect l="l" t="t" r="r" b="b"/>
                <a:pathLst>
                  <a:path w="731418" h="731418" extrusionOk="0">
                    <a:moveTo>
                      <a:pt x="365709" y="731419"/>
                    </a:moveTo>
                    <a:cubicBezTo>
                      <a:pt x="164054" y="731419"/>
                      <a:pt x="0" y="567365"/>
                      <a:pt x="0" y="365709"/>
                    </a:cubicBezTo>
                    <a:cubicBezTo>
                      <a:pt x="0" y="164054"/>
                      <a:pt x="164054" y="0"/>
                      <a:pt x="365709" y="0"/>
                    </a:cubicBezTo>
                    <a:cubicBezTo>
                      <a:pt x="567365" y="0"/>
                      <a:pt x="731419" y="164054"/>
                      <a:pt x="731419" y="365709"/>
                    </a:cubicBezTo>
                    <a:cubicBezTo>
                      <a:pt x="731419" y="567365"/>
                      <a:pt x="567365" y="731419"/>
                      <a:pt x="365709" y="731419"/>
                    </a:cubicBezTo>
                    <a:close/>
                    <a:moveTo>
                      <a:pt x="365709" y="28166"/>
                    </a:moveTo>
                    <a:cubicBezTo>
                      <a:pt x="179588" y="28166"/>
                      <a:pt x="28166" y="179588"/>
                      <a:pt x="28166" y="365709"/>
                    </a:cubicBezTo>
                    <a:cubicBezTo>
                      <a:pt x="28166" y="551831"/>
                      <a:pt x="179588" y="703252"/>
                      <a:pt x="365709" y="703252"/>
                    </a:cubicBezTo>
                    <a:cubicBezTo>
                      <a:pt x="551831" y="703252"/>
                      <a:pt x="703252" y="551831"/>
                      <a:pt x="703252" y="365709"/>
                    </a:cubicBezTo>
                    <a:cubicBezTo>
                      <a:pt x="703252" y="179588"/>
                      <a:pt x="551831" y="28166"/>
                      <a:pt x="365709" y="28166"/>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6" name="Google Shape;437;p26"/>
              <p:cNvSpPr/>
              <p:nvPr/>
            </p:nvSpPr>
            <p:spPr>
              <a:xfrm>
                <a:off x="16444772" y="8443774"/>
                <a:ext cx="432081" cy="432081"/>
              </a:xfrm>
              <a:custGeom>
                <a:avLst/>
                <a:gdLst/>
                <a:ahLst/>
                <a:cxnLst/>
                <a:rect l="l" t="t" r="r" b="b"/>
                <a:pathLst>
                  <a:path w="432081" h="432081" extrusionOk="0">
                    <a:moveTo>
                      <a:pt x="432082" y="216041"/>
                    </a:moveTo>
                    <a:cubicBezTo>
                      <a:pt x="432082" y="335357"/>
                      <a:pt x="335357" y="432082"/>
                      <a:pt x="216041" y="432082"/>
                    </a:cubicBezTo>
                    <a:cubicBezTo>
                      <a:pt x="96725" y="432082"/>
                      <a:pt x="0" y="335357"/>
                      <a:pt x="0" y="216041"/>
                    </a:cubicBezTo>
                    <a:cubicBezTo>
                      <a:pt x="0" y="96725"/>
                      <a:pt x="96725" y="0"/>
                      <a:pt x="216041" y="0"/>
                    </a:cubicBezTo>
                    <a:cubicBezTo>
                      <a:pt x="335357" y="0"/>
                      <a:pt x="432082" y="96725"/>
                      <a:pt x="432082" y="216041"/>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7" name="Google Shape;438;p26"/>
              <p:cNvSpPr/>
              <p:nvPr/>
            </p:nvSpPr>
            <p:spPr>
              <a:xfrm>
                <a:off x="16062331" y="8061331"/>
                <a:ext cx="1196969" cy="1196969"/>
              </a:xfrm>
              <a:custGeom>
                <a:avLst/>
                <a:gdLst/>
                <a:ahLst/>
                <a:cxnLst/>
                <a:rect l="l" t="t" r="r" b="b"/>
                <a:pathLst>
                  <a:path w="1196969" h="1196969" extrusionOk="0">
                    <a:moveTo>
                      <a:pt x="660226" y="1196969"/>
                    </a:moveTo>
                    <a:lnTo>
                      <a:pt x="536736" y="1196969"/>
                    </a:lnTo>
                    <a:cubicBezTo>
                      <a:pt x="529798" y="1196969"/>
                      <a:pt x="523898" y="1191915"/>
                      <a:pt x="522825" y="1185066"/>
                    </a:cubicBezTo>
                    <a:lnTo>
                      <a:pt x="503612" y="1062271"/>
                    </a:lnTo>
                    <a:cubicBezTo>
                      <a:pt x="444054" y="1050175"/>
                      <a:pt x="388306" y="1027084"/>
                      <a:pt x="337619" y="993519"/>
                    </a:cubicBezTo>
                    <a:lnTo>
                      <a:pt x="237207" y="1066761"/>
                    </a:lnTo>
                    <a:cubicBezTo>
                      <a:pt x="231596" y="1070853"/>
                      <a:pt x="223860" y="1070248"/>
                      <a:pt x="218950" y="1065338"/>
                    </a:cubicBezTo>
                    <a:lnTo>
                      <a:pt x="131631" y="978019"/>
                    </a:lnTo>
                    <a:cubicBezTo>
                      <a:pt x="126721" y="973116"/>
                      <a:pt x="126123" y="965366"/>
                      <a:pt x="130208" y="959762"/>
                    </a:cubicBezTo>
                    <a:lnTo>
                      <a:pt x="203450" y="859350"/>
                    </a:lnTo>
                    <a:cubicBezTo>
                      <a:pt x="169885" y="808663"/>
                      <a:pt x="146794" y="752915"/>
                      <a:pt x="134698" y="693357"/>
                    </a:cubicBezTo>
                    <a:lnTo>
                      <a:pt x="11903" y="674144"/>
                    </a:lnTo>
                    <a:cubicBezTo>
                      <a:pt x="5054" y="673071"/>
                      <a:pt x="0" y="667171"/>
                      <a:pt x="0" y="660233"/>
                    </a:cubicBezTo>
                    <a:lnTo>
                      <a:pt x="0" y="536736"/>
                    </a:lnTo>
                    <a:cubicBezTo>
                      <a:pt x="0" y="529798"/>
                      <a:pt x="5054" y="523898"/>
                      <a:pt x="11903" y="522825"/>
                    </a:cubicBezTo>
                    <a:lnTo>
                      <a:pt x="134698" y="503612"/>
                    </a:lnTo>
                    <a:cubicBezTo>
                      <a:pt x="146794" y="444054"/>
                      <a:pt x="169879" y="388306"/>
                      <a:pt x="203450" y="337619"/>
                    </a:cubicBezTo>
                    <a:lnTo>
                      <a:pt x="130208" y="237214"/>
                    </a:lnTo>
                    <a:cubicBezTo>
                      <a:pt x="126123" y="231610"/>
                      <a:pt x="126721" y="223860"/>
                      <a:pt x="131631" y="218957"/>
                    </a:cubicBezTo>
                    <a:lnTo>
                      <a:pt x="218950" y="131631"/>
                    </a:lnTo>
                    <a:cubicBezTo>
                      <a:pt x="223846" y="126721"/>
                      <a:pt x="231596" y="126116"/>
                      <a:pt x="237207" y="130208"/>
                    </a:cubicBezTo>
                    <a:lnTo>
                      <a:pt x="337619" y="203450"/>
                    </a:lnTo>
                    <a:cubicBezTo>
                      <a:pt x="388306" y="169885"/>
                      <a:pt x="444054" y="146794"/>
                      <a:pt x="503605" y="134698"/>
                    </a:cubicBezTo>
                    <a:lnTo>
                      <a:pt x="522825" y="11903"/>
                    </a:lnTo>
                    <a:cubicBezTo>
                      <a:pt x="523898" y="5054"/>
                      <a:pt x="529798" y="0"/>
                      <a:pt x="536736" y="0"/>
                    </a:cubicBezTo>
                    <a:lnTo>
                      <a:pt x="660226" y="0"/>
                    </a:lnTo>
                    <a:cubicBezTo>
                      <a:pt x="667164" y="0"/>
                      <a:pt x="673064" y="5054"/>
                      <a:pt x="674137" y="11903"/>
                    </a:cubicBezTo>
                    <a:lnTo>
                      <a:pt x="693357" y="134698"/>
                    </a:lnTo>
                    <a:cubicBezTo>
                      <a:pt x="752915" y="146794"/>
                      <a:pt x="808663" y="169885"/>
                      <a:pt x="859344" y="203450"/>
                    </a:cubicBezTo>
                    <a:lnTo>
                      <a:pt x="959755" y="130208"/>
                    </a:lnTo>
                    <a:cubicBezTo>
                      <a:pt x="965366" y="126116"/>
                      <a:pt x="973109" y="126721"/>
                      <a:pt x="978012" y="131631"/>
                    </a:cubicBezTo>
                    <a:lnTo>
                      <a:pt x="1065338" y="218957"/>
                    </a:lnTo>
                    <a:cubicBezTo>
                      <a:pt x="1070248" y="223860"/>
                      <a:pt x="1070846" y="231610"/>
                      <a:pt x="1066761" y="237214"/>
                    </a:cubicBezTo>
                    <a:lnTo>
                      <a:pt x="993519" y="337619"/>
                    </a:lnTo>
                    <a:cubicBezTo>
                      <a:pt x="1027090" y="388320"/>
                      <a:pt x="1050182" y="444075"/>
                      <a:pt x="1062264" y="503612"/>
                    </a:cubicBezTo>
                    <a:lnTo>
                      <a:pt x="1185066" y="522825"/>
                    </a:lnTo>
                    <a:cubicBezTo>
                      <a:pt x="1191915" y="523898"/>
                      <a:pt x="1196969" y="529798"/>
                      <a:pt x="1196969" y="536736"/>
                    </a:cubicBezTo>
                    <a:lnTo>
                      <a:pt x="1196969" y="660233"/>
                    </a:lnTo>
                    <a:cubicBezTo>
                      <a:pt x="1196969" y="667171"/>
                      <a:pt x="1191915" y="673071"/>
                      <a:pt x="1185066" y="674144"/>
                    </a:cubicBezTo>
                    <a:lnTo>
                      <a:pt x="1062264" y="693357"/>
                    </a:lnTo>
                    <a:cubicBezTo>
                      <a:pt x="1050182" y="752894"/>
                      <a:pt x="1027090" y="808649"/>
                      <a:pt x="993519" y="859350"/>
                    </a:cubicBezTo>
                    <a:lnTo>
                      <a:pt x="1066761" y="959762"/>
                    </a:lnTo>
                    <a:cubicBezTo>
                      <a:pt x="1070846" y="965366"/>
                      <a:pt x="1070248" y="973116"/>
                      <a:pt x="1065338" y="978019"/>
                    </a:cubicBezTo>
                    <a:lnTo>
                      <a:pt x="978012" y="1065338"/>
                    </a:lnTo>
                    <a:cubicBezTo>
                      <a:pt x="973109" y="1070248"/>
                      <a:pt x="965366" y="1070853"/>
                      <a:pt x="959755" y="1066761"/>
                    </a:cubicBezTo>
                    <a:lnTo>
                      <a:pt x="859344" y="993519"/>
                    </a:lnTo>
                    <a:cubicBezTo>
                      <a:pt x="808663" y="1027084"/>
                      <a:pt x="752915" y="1050175"/>
                      <a:pt x="693357" y="1062271"/>
                    </a:cubicBezTo>
                    <a:lnTo>
                      <a:pt x="674137" y="1185066"/>
                    </a:lnTo>
                    <a:cubicBezTo>
                      <a:pt x="673064" y="1191915"/>
                      <a:pt x="667164" y="1196969"/>
                      <a:pt x="660226" y="1196969"/>
                    </a:cubicBezTo>
                    <a:close/>
                    <a:moveTo>
                      <a:pt x="548791" y="1168803"/>
                    </a:moveTo>
                    <a:lnTo>
                      <a:pt x="648178" y="1168803"/>
                    </a:lnTo>
                    <a:lnTo>
                      <a:pt x="667061" y="1048133"/>
                    </a:lnTo>
                    <a:cubicBezTo>
                      <a:pt x="667983" y="1042212"/>
                      <a:pt x="672562" y="1037529"/>
                      <a:pt x="678455" y="1036456"/>
                    </a:cubicBezTo>
                    <a:cubicBezTo>
                      <a:pt x="741053" y="1025096"/>
                      <a:pt x="799318" y="1000966"/>
                      <a:pt x="851628" y="964727"/>
                    </a:cubicBezTo>
                    <a:cubicBezTo>
                      <a:pt x="856559" y="961316"/>
                      <a:pt x="863105" y="961392"/>
                      <a:pt x="867946" y="964926"/>
                    </a:cubicBezTo>
                    <a:lnTo>
                      <a:pt x="966618" y="1036903"/>
                    </a:lnTo>
                    <a:lnTo>
                      <a:pt x="1036903" y="966625"/>
                    </a:lnTo>
                    <a:lnTo>
                      <a:pt x="964926" y="867953"/>
                    </a:lnTo>
                    <a:cubicBezTo>
                      <a:pt x="961399" y="863112"/>
                      <a:pt x="961316" y="856565"/>
                      <a:pt x="964727" y="851635"/>
                    </a:cubicBezTo>
                    <a:cubicBezTo>
                      <a:pt x="1000973" y="799297"/>
                      <a:pt x="1025103" y="741032"/>
                      <a:pt x="1036449" y="678462"/>
                    </a:cubicBezTo>
                    <a:cubicBezTo>
                      <a:pt x="1037515" y="672562"/>
                      <a:pt x="1042205" y="667983"/>
                      <a:pt x="1048126" y="667061"/>
                    </a:cubicBezTo>
                    <a:lnTo>
                      <a:pt x="1168803" y="648178"/>
                    </a:lnTo>
                    <a:lnTo>
                      <a:pt x="1168803" y="548791"/>
                    </a:lnTo>
                    <a:lnTo>
                      <a:pt x="1048126" y="529908"/>
                    </a:lnTo>
                    <a:cubicBezTo>
                      <a:pt x="1042205" y="528987"/>
                      <a:pt x="1037515" y="524407"/>
                      <a:pt x="1036449" y="518507"/>
                    </a:cubicBezTo>
                    <a:cubicBezTo>
                      <a:pt x="1025103" y="455937"/>
                      <a:pt x="1000973" y="397672"/>
                      <a:pt x="964727" y="345334"/>
                    </a:cubicBezTo>
                    <a:cubicBezTo>
                      <a:pt x="961316" y="340404"/>
                      <a:pt x="961399" y="333857"/>
                      <a:pt x="964926" y="329016"/>
                    </a:cubicBezTo>
                    <a:lnTo>
                      <a:pt x="1036903" y="230351"/>
                    </a:lnTo>
                    <a:lnTo>
                      <a:pt x="966618" y="160066"/>
                    </a:lnTo>
                    <a:lnTo>
                      <a:pt x="867946" y="232043"/>
                    </a:lnTo>
                    <a:cubicBezTo>
                      <a:pt x="863105" y="235570"/>
                      <a:pt x="856559" y="235653"/>
                      <a:pt x="851628" y="232242"/>
                    </a:cubicBezTo>
                    <a:cubicBezTo>
                      <a:pt x="799318" y="196003"/>
                      <a:pt x="741053" y="171873"/>
                      <a:pt x="678455" y="160513"/>
                    </a:cubicBezTo>
                    <a:cubicBezTo>
                      <a:pt x="672562" y="159440"/>
                      <a:pt x="667983" y="154757"/>
                      <a:pt x="667061" y="148836"/>
                    </a:cubicBezTo>
                    <a:lnTo>
                      <a:pt x="648178" y="28166"/>
                    </a:lnTo>
                    <a:lnTo>
                      <a:pt x="548784" y="28166"/>
                    </a:lnTo>
                    <a:lnTo>
                      <a:pt x="529901" y="148836"/>
                    </a:lnTo>
                    <a:cubicBezTo>
                      <a:pt x="528980" y="154757"/>
                      <a:pt x="524400" y="159440"/>
                      <a:pt x="518507" y="160513"/>
                    </a:cubicBezTo>
                    <a:cubicBezTo>
                      <a:pt x="455916" y="171873"/>
                      <a:pt x="397651" y="196003"/>
                      <a:pt x="345334" y="232242"/>
                    </a:cubicBezTo>
                    <a:cubicBezTo>
                      <a:pt x="340411" y="235653"/>
                      <a:pt x="333857" y="235570"/>
                      <a:pt x="329016" y="232043"/>
                    </a:cubicBezTo>
                    <a:lnTo>
                      <a:pt x="230344" y="160066"/>
                    </a:lnTo>
                    <a:lnTo>
                      <a:pt x="160066" y="230351"/>
                    </a:lnTo>
                    <a:lnTo>
                      <a:pt x="232043" y="329016"/>
                    </a:lnTo>
                    <a:cubicBezTo>
                      <a:pt x="235570" y="333857"/>
                      <a:pt x="235653" y="340404"/>
                      <a:pt x="232242" y="345334"/>
                    </a:cubicBezTo>
                    <a:cubicBezTo>
                      <a:pt x="196003" y="397658"/>
                      <a:pt x="171873" y="455923"/>
                      <a:pt x="160513" y="518514"/>
                    </a:cubicBezTo>
                    <a:cubicBezTo>
                      <a:pt x="159440" y="524407"/>
                      <a:pt x="154757" y="528987"/>
                      <a:pt x="148836" y="529908"/>
                    </a:cubicBezTo>
                    <a:lnTo>
                      <a:pt x="28166" y="548791"/>
                    </a:lnTo>
                    <a:lnTo>
                      <a:pt x="28166" y="648178"/>
                    </a:lnTo>
                    <a:lnTo>
                      <a:pt x="148836" y="667061"/>
                    </a:lnTo>
                    <a:cubicBezTo>
                      <a:pt x="154757" y="667983"/>
                      <a:pt x="159440" y="672562"/>
                      <a:pt x="160513" y="678455"/>
                    </a:cubicBezTo>
                    <a:cubicBezTo>
                      <a:pt x="171873" y="741046"/>
                      <a:pt x="196003" y="799311"/>
                      <a:pt x="232242" y="851635"/>
                    </a:cubicBezTo>
                    <a:cubicBezTo>
                      <a:pt x="235653" y="856559"/>
                      <a:pt x="235570" y="863112"/>
                      <a:pt x="232043" y="867953"/>
                    </a:cubicBezTo>
                    <a:lnTo>
                      <a:pt x="160066" y="966625"/>
                    </a:lnTo>
                    <a:lnTo>
                      <a:pt x="230344" y="1036903"/>
                    </a:lnTo>
                    <a:lnTo>
                      <a:pt x="329016" y="964926"/>
                    </a:lnTo>
                    <a:cubicBezTo>
                      <a:pt x="333857" y="961392"/>
                      <a:pt x="340411" y="961316"/>
                      <a:pt x="345334" y="964727"/>
                    </a:cubicBezTo>
                    <a:cubicBezTo>
                      <a:pt x="397658" y="1000966"/>
                      <a:pt x="455923" y="1025096"/>
                      <a:pt x="518514" y="1036456"/>
                    </a:cubicBezTo>
                    <a:cubicBezTo>
                      <a:pt x="524407" y="1037529"/>
                      <a:pt x="528987" y="1042212"/>
                      <a:pt x="529908" y="1048133"/>
                    </a:cubicBezTo>
                    <a:lnTo>
                      <a:pt x="548791" y="1168803"/>
                    </a:lnTo>
                    <a:close/>
                    <a:moveTo>
                      <a:pt x="1182886" y="660233"/>
                    </a:moveTo>
                    <a:lnTo>
                      <a:pt x="1183023" y="660233"/>
                    </a:lnTo>
                    <a:lnTo>
                      <a:pt x="1182886" y="66023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6207725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384199" y="234870"/>
            <a:ext cx="8697924" cy="717900"/>
          </a:xfrm>
          <a:prstGeom prst="rect">
            <a:avLst/>
          </a:prstGeom>
        </p:spPr>
        <p:txBody>
          <a:bodyPr spcFirstLastPara="1" wrap="square" lIns="0" tIns="0" rIns="0" bIns="0" anchor="t" anchorCtr="0">
            <a:noAutofit/>
          </a:bodyPr>
          <a:lstStyle/>
          <a:p>
            <a:r>
              <a:rPr lang="en-US" b="0" dirty="0"/>
              <a:t>Performance report </a:t>
            </a:r>
            <a:r>
              <a:rPr lang="en-US" sz="3200" dirty="0"/>
              <a:t>(</a:t>
            </a:r>
            <a:r>
              <a:rPr lang="en-US" sz="3200" dirty="0" err="1"/>
              <a:t>Fastext</a:t>
            </a:r>
            <a:r>
              <a:rPr lang="en-US" sz="3200" dirty="0"/>
              <a:t> ) </a:t>
            </a:r>
            <a:r>
              <a:rPr lang="en-US" sz="3200" b="0" dirty="0"/>
              <a:t/>
            </a:r>
            <a:br>
              <a:rPr lang="en-US" sz="3200" b="0" dirty="0"/>
            </a:br>
            <a:endParaRPr sz="3200" dirty="0">
              <a:solidFill>
                <a:srgbClr val="FFC000"/>
              </a:solidFill>
            </a:endParaRPr>
          </a:p>
        </p:txBody>
      </p:sp>
      <p:sp>
        <p:nvSpPr>
          <p:cNvPr id="176" name="Google Shape;176;p20"/>
          <p:cNvSpPr/>
          <p:nvPr/>
        </p:nvSpPr>
        <p:spPr>
          <a:xfrm>
            <a:off x="150" y="4493350"/>
            <a:ext cx="9144000" cy="650100"/>
          </a:xfrm>
          <a:prstGeom prst="rect">
            <a:avLst/>
          </a:prstGeom>
          <a:solidFill>
            <a:srgbClr val="EFBC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grpSp>
        <p:nvGrpSpPr>
          <p:cNvPr id="6" name="Group 5"/>
          <p:cNvGrpSpPr/>
          <p:nvPr/>
        </p:nvGrpSpPr>
        <p:grpSpPr>
          <a:xfrm>
            <a:off x="8499643" y="0"/>
            <a:ext cx="657677" cy="5143450"/>
            <a:chOff x="8499643" y="0"/>
            <a:chExt cx="657677" cy="5143450"/>
          </a:xfrm>
        </p:grpSpPr>
        <p:pic>
          <p:nvPicPr>
            <p:cNvPr id="12" name="Google Shape;184;p21"/>
            <p:cNvPicPr preferRelativeResize="0"/>
            <p:nvPr/>
          </p:nvPicPr>
          <p:blipFill rotWithShape="1">
            <a:blip r:embed="rId3">
              <a:alphaModFix/>
            </a:blip>
            <a:srcRect t="81482"/>
            <a:stretch/>
          </p:blipFill>
          <p:spPr>
            <a:xfrm rot="16200000" flipH="1">
              <a:off x="7061018" y="1441265"/>
              <a:ext cx="3537567" cy="655037"/>
            </a:xfrm>
            <a:prstGeom prst="rect">
              <a:avLst/>
            </a:prstGeom>
            <a:noFill/>
            <a:ln>
              <a:noFill/>
            </a:ln>
          </p:spPr>
        </p:pic>
        <p:pic>
          <p:nvPicPr>
            <p:cNvPr id="17" name="Google Shape;184;p21"/>
            <p:cNvPicPr preferRelativeResize="0"/>
            <p:nvPr/>
          </p:nvPicPr>
          <p:blipFill rotWithShape="1">
            <a:blip r:embed="rId3">
              <a:alphaModFix/>
            </a:blip>
            <a:srcRect t="81482"/>
            <a:stretch/>
          </p:blipFill>
          <p:spPr>
            <a:xfrm rot="16200000" flipH="1">
              <a:off x="7058378" y="3047148"/>
              <a:ext cx="3537567" cy="655037"/>
            </a:xfrm>
            <a:prstGeom prst="rect">
              <a:avLst/>
            </a:prstGeom>
            <a:noFill/>
            <a:ln>
              <a:noFill/>
            </a:ln>
          </p:spPr>
        </p:pic>
      </p:grpSp>
      <p:sp>
        <p:nvSpPr>
          <p:cNvPr id="4" name="TextBox 3">
            <a:extLst>
              <a:ext uri="{FF2B5EF4-FFF2-40B4-BE49-F238E27FC236}">
                <a16:creationId xmlns:a16="http://schemas.microsoft.com/office/drawing/2014/main" xmlns="" id="{62F907B0-4599-99F3-DBCC-FBAC0115555D}"/>
              </a:ext>
            </a:extLst>
          </p:cNvPr>
          <p:cNvSpPr txBox="1"/>
          <p:nvPr/>
        </p:nvSpPr>
        <p:spPr>
          <a:xfrm>
            <a:off x="2289110" y="2418251"/>
            <a:ext cx="4578220" cy="307777"/>
          </a:xfrm>
          <a:prstGeom prst="rect">
            <a:avLst/>
          </a:prstGeom>
          <a:noFill/>
        </p:spPr>
        <p:txBody>
          <a:bodyPr wrap="square">
            <a:spAutoFit/>
          </a:bodyPr>
          <a:lstStyle/>
          <a:p>
            <a:endParaRPr lang="en-US" dirty="0"/>
          </a:p>
        </p:txBody>
      </p:sp>
      <p:sp>
        <p:nvSpPr>
          <p:cNvPr id="8" name="TextBox 7">
            <a:extLst>
              <a:ext uri="{FF2B5EF4-FFF2-40B4-BE49-F238E27FC236}">
                <a16:creationId xmlns:a16="http://schemas.microsoft.com/office/drawing/2014/main" xmlns="" id="{41A69742-48CB-B0F3-3800-D368D8D35869}"/>
              </a:ext>
            </a:extLst>
          </p:cNvPr>
          <p:cNvSpPr txBox="1"/>
          <p:nvPr/>
        </p:nvSpPr>
        <p:spPr>
          <a:xfrm>
            <a:off x="2289110" y="2418251"/>
            <a:ext cx="4578220" cy="307777"/>
          </a:xfrm>
          <a:prstGeom prst="rect">
            <a:avLst/>
          </a:prstGeom>
          <a:noFill/>
        </p:spPr>
        <p:txBody>
          <a:bodyPr wrap="square">
            <a:spAutoFit/>
          </a:bodyPr>
          <a:lstStyle/>
          <a:p>
            <a:endParaRPr lang="en-US" dirty="0"/>
          </a:p>
        </p:txBody>
      </p:sp>
      <p:pic>
        <p:nvPicPr>
          <p:cNvPr id="7" name="Picture 6"/>
          <p:cNvPicPr>
            <a:picLocks noChangeAspect="1"/>
          </p:cNvPicPr>
          <p:nvPr/>
        </p:nvPicPr>
        <p:blipFill>
          <a:blip r:embed="rId4"/>
          <a:stretch>
            <a:fillRect/>
          </a:stretch>
        </p:blipFill>
        <p:spPr>
          <a:xfrm>
            <a:off x="846323" y="990699"/>
            <a:ext cx="6241321" cy="1272650"/>
          </a:xfrm>
          <a:prstGeom prst="rect">
            <a:avLst/>
          </a:prstGeom>
        </p:spPr>
      </p:pic>
      <p:pic>
        <p:nvPicPr>
          <p:cNvPr id="9" name="Picture 8"/>
          <p:cNvPicPr>
            <a:picLocks noChangeAspect="1"/>
          </p:cNvPicPr>
          <p:nvPr/>
        </p:nvPicPr>
        <p:blipFill>
          <a:blip r:embed="rId5"/>
          <a:stretch>
            <a:fillRect/>
          </a:stretch>
        </p:blipFill>
        <p:spPr>
          <a:xfrm>
            <a:off x="846323" y="2879020"/>
            <a:ext cx="6241321" cy="1308768"/>
          </a:xfrm>
          <a:prstGeom prst="rect">
            <a:avLst/>
          </a:prstGeom>
        </p:spPr>
      </p:pic>
      <p:sp>
        <p:nvSpPr>
          <p:cNvPr id="11" name="Rectangle 10"/>
          <p:cNvSpPr/>
          <p:nvPr/>
        </p:nvSpPr>
        <p:spPr>
          <a:xfrm>
            <a:off x="3029065" y="2415022"/>
            <a:ext cx="1875835" cy="307777"/>
          </a:xfrm>
          <a:prstGeom prst="rect">
            <a:avLst/>
          </a:prstGeom>
        </p:spPr>
        <p:txBody>
          <a:bodyPr wrap="none">
            <a:spAutoFit/>
          </a:bodyPr>
          <a:lstStyle/>
          <a:p>
            <a:r>
              <a:rPr lang="en-US" dirty="0">
                <a:solidFill>
                  <a:srgbClr val="EC7614"/>
                </a:solidFill>
              </a:rPr>
              <a:t>Re- Pre-processing : </a:t>
            </a:r>
          </a:p>
        </p:txBody>
      </p:sp>
    </p:spTree>
    <p:extLst>
      <p:ext uri="{BB962C8B-B14F-4D97-AF65-F5344CB8AC3E}">
        <p14:creationId xmlns:p14="http://schemas.microsoft.com/office/powerpoint/2010/main" val="3972939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384199" y="234870"/>
            <a:ext cx="8697924" cy="717900"/>
          </a:xfrm>
          <a:prstGeom prst="rect">
            <a:avLst/>
          </a:prstGeom>
        </p:spPr>
        <p:txBody>
          <a:bodyPr spcFirstLastPara="1" wrap="square" lIns="0" tIns="0" rIns="0" bIns="0" anchor="t" anchorCtr="0">
            <a:noAutofit/>
          </a:bodyPr>
          <a:lstStyle/>
          <a:p>
            <a:r>
              <a:rPr lang="en-US" b="0" dirty="0"/>
              <a:t>Performance report </a:t>
            </a:r>
            <a:r>
              <a:rPr lang="en-US" sz="3200" dirty="0"/>
              <a:t>(BERT) </a:t>
            </a:r>
            <a:r>
              <a:rPr lang="en-US" sz="3200" b="0" dirty="0"/>
              <a:t/>
            </a:r>
            <a:br>
              <a:rPr lang="en-US" sz="3200" b="0" dirty="0"/>
            </a:br>
            <a:endParaRPr sz="3200" dirty="0">
              <a:solidFill>
                <a:srgbClr val="FFC000"/>
              </a:solidFill>
            </a:endParaRPr>
          </a:p>
        </p:txBody>
      </p:sp>
      <p:sp>
        <p:nvSpPr>
          <p:cNvPr id="176" name="Google Shape;176;p20"/>
          <p:cNvSpPr/>
          <p:nvPr/>
        </p:nvSpPr>
        <p:spPr>
          <a:xfrm>
            <a:off x="150" y="4493350"/>
            <a:ext cx="9144000" cy="650100"/>
          </a:xfrm>
          <a:prstGeom prst="rect">
            <a:avLst/>
          </a:prstGeom>
          <a:solidFill>
            <a:srgbClr val="EFBC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grpSp>
        <p:nvGrpSpPr>
          <p:cNvPr id="6" name="Group 5"/>
          <p:cNvGrpSpPr/>
          <p:nvPr/>
        </p:nvGrpSpPr>
        <p:grpSpPr>
          <a:xfrm>
            <a:off x="8499643" y="0"/>
            <a:ext cx="657677" cy="5143450"/>
            <a:chOff x="8499643" y="0"/>
            <a:chExt cx="657677" cy="5143450"/>
          </a:xfrm>
        </p:grpSpPr>
        <p:pic>
          <p:nvPicPr>
            <p:cNvPr id="12" name="Google Shape;184;p21"/>
            <p:cNvPicPr preferRelativeResize="0"/>
            <p:nvPr/>
          </p:nvPicPr>
          <p:blipFill rotWithShape="1">
            <a:blip r:embed="rId3">
              <a:alphaModFix/>
            </a:blip>
            <a:srcRect t="81482"/>
            <a:stretch/>
          </p:blipFill>
          <p:spPr>
            <a:xfrm rot="16200000" flipH="1">
              <a:off x="7061018" y="1441265"/>
              <a:ext cx="3537567" cy="655037"/>
            </a:xfrm>
            <a:prstGeom prst="rect">
              <a:avLst/>
            </a:prstGeom>
            <a:noFill/>
            <a:ln>
              <a:noFill/>
            </a:ln>
          </p:spPr>
        </p:pic>
        <p:pic>
          <p:nvPicPr>
            <p:cNvPr id="17" name="Google Shape;184;p21"/>
            <p:cNvPicPr preferRelativeResize="0"/>
            <p:nvPr/>
          </p:nvPicPr>
          <p:blipFill rotWithShape="1">
            <a:blip r:embed="rId3">
              <a:alphaModFix/>
            </a:blip>
            <a:srcRect t="81482"/>
            <a:stretch/>
          </p:blipFill>
          <p:spPr>
            <a:xfrm rot="16200000" flipH="1">
              <a:off x="7058378" y="3047148"/>
              <a:ext cx="3537567" cy="655037"/>
            </a:xfrm>
            <a:prstGeom prst="rect">
              <a:avLst/>
            </a:prstGeom>
            <a:noFill/>
            <a:ln>
              <a:noFill/>
            </a:ln>
          </p:spPr>
        </p:pic>
      </p:grpSp>
      <p:sp>
        <p:nvSpPr>
          <p:cNvPr id="4" name="TextBox 3">
            <a:extLst>
              <a:ext uri="{FF2B5EF4-FFF2-40B4-BE49-F238E27FC236}">
                <a16:creationId xmlns:a16="http://schemas.microsoft.com/office/drawing/2014/main" xmlns="" id="{62F907B0-4599-99F3-DBCC-FBAC0115555D}"/>
              </a:ext>
            </a:extLst>
          </p:cNvPr>
          <p:cNvSpPr txBox="1"/>
          <p:nvPr/>
        </p:nvSpPr>
        <p:spPr>
          <a:xfrm>
            <a:off x="2289110" y="2418251"/>
            <a:ext cx="4578220" cy="307777"/>
          </a:xfrm>
          <a:prstGeom prst="rect">
            <a:avLst/>
          </a:prstGeom>
          <a:noFill/>
        </p:spPr>
        <p:txBody>
          <a:bodyPr wrap="square">
            <a:spAutoFit/>
          </a:bodyPr>
          <a:lstStyle/>
          <a:p>
            <a:endParaRPr lang="en-US" dirty="0"/>
          </a:p>
        </p:txBody>
      </p:sp>
      <p:sp>
        <p:nvSpPr>
          <p:cNvPr id="8" name="TextBox 7">
            <a:extLst>
              <a:ext uri="{FF2B5EF4-FFF2-40B4-BE49-F238E27FC236}">
                <a16:creationId xmlns:a16="http://schemas.microsoft.com/office/drawing/2014/main" xmlns="" id="{41A69742-48CB-B0F3-3800-D368D8D35869}"/>
              </a:ext>
            </a:extLst>
          </p:cNvPr>
          <p:cNvSpPr txBox="1"/>
          <p:nvPr/>
        </p:nvSpPr>
        <p:spPr>
          <a:xfrm>
            <a:off x="2289110" y="2418251"/>
            <a:ext cx="4578220" cy="307777"/>
          </a:xfrm>
          <a:prstGeom prst="rect">
            <a:avLst/>
          </a:prstGeom>
          <a:noFill/>
        </p:spPr>
        <p:txBody>
          <a:bodyPr wrap="square">
            <a:spAutoFit/>
          </a:bodyPr>
          <a:lstStyle/>
          <a:p>
            <a:endParaRPr lang="en-US" dirty="0"/>
          </a:p>
        </p:txBody>
      </p:sp>
      <p:pic>
        <p:nvPicPr>
          <p:cNvPr id="5" name="Picture 4"/>
          <p:cNvPicPr>
            <a:picLocks noChangeAspect="1"/>
          </p:cNvPicPr>
          <p:nvPr/>
        </p:nvPicPr>
        <p:blipFill>
          <a:blip r:embed="rId4"/>
          <a:stretch>
            <a:fillRect/>
          </a:stretch>
        </p:blipFill>
        <p:spPr>
          <a:xfrm>
            <a:off x="989955" y="1455062"/>
            <a:ext cx="6248942" cy="1265030"/>
          </a:xfrm>
          <a:prstGeom prst="rect">
            <a:avLst/>
          </a:prstGeom>
        </p:spPr>
      </p:pic>
      <p:sp>
        <p:nvSpPr>
          <p:cNvPr id="3" name="Rectangle 2"/>
          <p:cNvSpPr/>
          <p:nvPr/>
        </p:nvSpPr>
        <p:spPr>
          <a:xfrm>
            <a:off x="1255310" y="3222384"/>
            <a:ext cx="5718232" cy="523220"/>
          </a:xfrm>
          <a:prstGeom prst="rect">
            <a:avLst/>
          </a:prstGeom>
        </p:spPr>
        <p:txBody>
          <a:bodyPr wrap="none">
            <a:spAutoFit/>
          </a:bodyPr>
          <a:lstStyle/>
          <a:p>
            <a:r>
              <a:rPr lang="en-US" dirty="0">
                <a:solidFill>
                  <a:srgbClr val="FF0000"/>
                </a:solidFill>
              </a:rPr>
              <a:t>NB : </a:t>
            </a:r>
            <a:r>
              <a:rPr lang="en-US" dirty="0">
                <a:solidFill>
                  <a:srgbClr val="EC7614"/>
                </a:solidFill>
              </a:rPr>
              <a:t>The F1 score of BERT model is low due to the small dataset size,</a:t>
            </a:r>
          </a:p>
          <a:p>
            <a:r>
              <a:rPr lang="en-US" dirty="0">
                <a:solidFill>
                  <a:srgbClr val="EC7614"/>
                </a:solidFill>
              </a:rPr>
              <a:t> which has caused overfitting or under-fitting issues.</a:t>
            </a:r>
          </a:p>
        </p:txBody>
      </p:sp>
    </p:spTree>
    <p:extLst>
      <p:ext uri="{BB962C8B-B14F-4D97-AF65-F5344CB8AC3E}">
        <p14:creationId xmlns:p14="http://schemas.microsoft.com/office/powerpoint/2010/main" val="2493443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grpSp>
        <p:nvGrpSpPr>
          <p:cNvPr id="146" name="Google Shape;146;p19"/>
          <p:cNvGrpSpPr/>
          <p:nvPr/>
        </p:nvGrpSpPr>
        <p:grpSpPr>
          <a:xfrm>
            <a:off x="513142" y="-90359"/>
            <a:ext cx="1908216" cy="5225404"/>
            <a:chOff x="1026284" y="-180719"/>
            <a:chExt cx="3816432" cy="10450808"/>
          </a:xfrm>
        </p:grpSpPr>
        <p:sp>
          <p:nvSpPr>
            <p:cNvPr id="147" name="Google Shape;147;p19"/>
            <p:cNvSpPr/>
            <p:nvPr/>
          </p:nvSpPr>
          <p:spPr>
            <a:xfrm>
              <a:off x="1026284" y="-180719"/>
              <a:ext cx="3814476" cy="10450808"/>
            </a:xfrm>
            <a:custGeom>
              <a:avLst/>
              <a:gdLst/>
              <a:ahLst/>
              <a:cxnLst/>
              <a:rect l="l" t="t" r="r" b="b"/>
              <a:pathLst>
                <a:path w="10450619" h="10450808" extrusionOk="0">
                  <a:moveTo>
                    <a:pt x="10450619" y="10450808"/>
                  </a:moveTo>
                  <a:lnTo>
                    <a:pt x="0" y="10450808"/>
                  </a:lnTo>
                  <a:lnTo>
                    <a:pt x="0" y="0"/>
                  </a:lnTo>
                  <a:lnTo>
                    <a:pt x="10450619" y="0"/>
                  </a:lnTo>
                  <a:lnTo>
                    <a:pt x="10450619" y="10450808"/>
                  </a:lnTo>
                  <a:close/>
                  <a:moveTo>
                    <a:pt x="14495" y="10436313"/>
                  </a:moveTo>
                  <a:lnTo>
                    <a:pt x="10436125" y="10436313"/>
                  </a:lnTo>
                  <a:lnTo>
                    <a:pt x="10436125" y="14495"/>
                  </a:lnTo>
                  <a:lnTo>
                    <a:pt x="14495" y="14495"/>
                  </a:lnTo>
                  <a:lnTo>
                    <a:pt x="14495"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48" name="Google Shape;148;p19"/>
            <p:cNvSpPr/>
            <p:nvPr/>
          </p:nvSpPr>
          <p:spPr>
            <a:xfrm>
              <a:off x="1033531" y="9306856"/>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49" name="Google Shape;149;p19"/>
            <p:cNvSpPr/>
            <p:nvPr/>
          </p:nvSpPr>
          <p:spPr>
            <a:xfrm>
              <a:off x="1033531" y="835811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0" name="Google Shape;150;p19"/>
            <p:cNvSpPr/>
            <p:nvPr/>
          </p:nvSpPr>
          <p:spPr>
            <a:xfrm>
              <a:off x="1033531" y="7409283"/>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1" name="Google Shape;151;p19"/>
            <p:cNvSpPr/>
            <p:nvPr/>
          </p:nvSpPr>
          <p:spPr>
            <a:xfrm>
              <a:off x="1033531" y="6460545"/>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2" name="Google Shape;152;p19"/>
            <p:cNvSpPr/>
            <p:nvPr/>
          </p:nvSpPr>
          <p:spPr>
            <a:xfrm>
              <a:off x="1033531" y="551180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3" name="Google Shape;153;p19"/>
            <p:cNvSpPr/>
            <p:nvPr/>
          </p:nvSpPr>
          <p:spPr>
            <a:xfrm>
              <a:off x="1033531" y="456306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4" name="Google Shape;154;p19"/>
            <p:cNvSpPr/>
            <p:nvPr/>
          </p:nvSpPr>
          <p:spPr>
            <a:xfrm>
              <a:off x="1033531" y="3614330"/>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5" name="Google Shape;155;p19"/>
            <p:cNvSpPr/>
            <p:nvPr/>
          </p:nvSpPr>
          <p:spPr>
            <a:xfrm>
              <a:off x="1033531" y="2665592"/>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6" name="Google Shape;156;p19"/>
            <p:cNvSpPr/>
            <p:nvPr/>
          </p:nvSpPr>
          <p:spPr>
            <a:xfrm>
              <a:off x="1033531" y="171675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7" name="Google Shape;157;p19"/>
            <p:cNvSpPr/>
            <p:nvPr/>
          </p:nvSpPr>
          <p:spPr>
            <a:xfrm>
              <a:off x="1033531" y="768019"/>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8" name="Google Shape;158;p19"/>
            <p:cNvSpPr/>
            <p:nvPr/>
          </p:nvSpPr>
          <p:spPr>
            <a:xfrm>
              <a:off x="482126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9" name="Google Shape;159;p19"/>
            <p:cNvSpPr/>
            <p:nvPr/>
          </p:nvSpPr>
          <p:spPr>
            <a:xfrm>
              <a:off x="3872543"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60" name="Google Shape;160;p19"/>
            <p:cNvSpPr/>
            <p:nvPr/>
          </p:nvSpPr>
          <p:spPr>
            <a:xfrm>
              <a:off x="2923726"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61" name="Google Shape;161;p19"/>
            <p:cNvSpPr/>
            <p:nvPr/>
          </p:nvSpPr>
          <p:spPr>
            <a:xfrm>
              <a:off x="197500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162" name="Google Shape;162;p19"/>
          <p:cNvSpPr txBox="1">
            <a:spLocks noGrp="1"/>
          </p:cNvSpPr>
          <p:nvPr>
            <p:ph type="title"/>
          </p:nvPr>
        </p:nvSpPr>
        <p:spPr>
          <a:xfrm>
            <a:off x="3100908" y="1828907"/>
            <a:ext cx="5153573" cy="1026736"/>
          </a:xfrm>
          <a:prstGeom prst="rect">
            <a:avLst/>
          </a:prstGeom>
        </p:spPr>
        <p:txBody>
          <a:bodyPr spcFirstLastPara="1" wrap="square" lIns="0" tIns="0" rIns="0" bIns="0" anchor="b" anchorCtr="0">
            <a:noAutofit/>
          </a:bodyPr>
          <a:lstStyle/>
          <a:p>
            <a:pPr lvl="0"/>
            <a:r>
              <a:rPr lang="en-US" sz="4800" dirty="0"/>
              <a:t>Comparison with State-of-the-art Methods</a:t>
            </a:r>
            <a:endParaRPr sz="4800" dirty="0"/>
          </a:p>
        </p:txBody>
      </p:sp>
      <p:sp>
        <p:nvSpPr>
          <p:cNvPr id="164" name="Google Shape;164;p19"/>
          <p:cNvSpPr txBox="1">
            <a:spLocks noGrp="1"/>
          </p:cNvSpPr>
          <p:nvPr>
            <p:ph type="subTitle" idx="1"/>
          </p:nvPr>
        </p:nvSpPr>
        <p:spPr>
          <a:xfrm>
            <a:off x="3471445" y="1025800"/>
            <a:ext cx="5047715" cy="268200"/>
          </a:xfrm>
          <a:prstGeom prst="rect">
            <a:avLst/>
          </a:prstGeom>
        </p:spPr>
        <p:txBody>
          <a:bodyPr spcFirstLastPara="1" wrap="square" lIns="0" tIns="0" rIns="0" bIns="0" anchor="t" anchorCtr="0">
            <a:noAutofit/>
          </a:bodyPr>
          <a:lstStyle/>
          <a:p>
            <a:pPr marL="0" lvl="0" indent="0">
              <a:spcAft>
                <a:spcPts val="800"/>
              </a:spcAft>
            </a:pPr>
            <a:r>
              <a:rPr lang="en-US" dirty="0"/>
              <a:t>	</a:t>
            </a:r>
            <a:endParaRPr dirty="0"/>
          </a:p>
        </p:txBody>
      </p:sp>
      <p:sp>
        <p:nvSpPr>
          <p:cNvPr id="165" name="Google Shape;165;p19"/>
          <p:cNvSpPr/>
          <p:nvPr/>
        </p:nvSpPr>
        <p:spPr>
          <a:xfrm>
            <a:off x="1563185" y="3363592"/>
            <a:ext cx="1268700" cy="1180500"/>
          </a:xfrm>
          <a:prstGeom prst="rect">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6" name="Google Shape;166;p19"/>
          <p:cNvSpPr/>
          <p:nvPr/>
        </p:nvSpPr>
        <p:spPr>
          <a:xfrm>
            <a:off x="369100" y="1294000"/>
            <a:ext cx="1280160" cy="1280156"/>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14670481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17"/>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124" name="Google Shape;124;p16"/>
          <p:cNvSpPr txBox="1"/>
          <p:nvPr/>
        </p:nvSpPr>
        <p:spPr>
          <a:xfrm>
            <a:off x="670234" y="1203960"/>
            <a:ext cx="7705841" cy="3939540"/>
          </a:xfrm>
          <a:prstGeom prst="rect">
            <a:avLst/>
          </a:prstGeom>
          <a:noFill/>
          <a:ln>
            <a:noFill/>
          </a:ln>
        </p:spPr>
        <p:txBody>
          <a:bodyPr spcFirstLastPara="1" wrap="square" lIns="0" tIns="0" rIns="0" bIns="0" anchor="t" anchorCtr="0">
            <a:spAutoFit/>
          </a:bodyPr>
          <a:lstStyle/>
          <a:p>
            <a:r>
              <a:rPr lang="en-US" sz="1600" dirty="0"/>
              <a:t>State-of-the-art methods for code comment classification use deep learning techniques such as transformer-based models like </a:t>
            </a:r>
            <a:r>
              <a:rPr lang="en-US" sz="1600" b="1" dirty="0">
                <a:solidFill>
                  <a:srgbClr val="EC7614"/>
                </a:solidFill>
              </a:rPr>
              <a:t>BERT, GPT-2, or </a:t>
            </a:r>
            <a:r>
              <a:rPr lang="en-US" sz="1600" b="1" dirty="0" err="1">
                <a:solidFill>
                  <a:srgbClr val="EC7614"/>
                </a:solidFill>
              </a:rPr>
              <a:t>XLNet</a:t>
            </a:r>
            <a:r>
              <a:rPr lang="en-US" sz="1600" dirty="0"/>
              <a:t>, which have achieved impressive results in various </a:t>
            </a:r>
            <a:r>
              <a:rPr lang="en-US" sz="1600" b="1" dirty="0"/>
              <a:t>NLP tasks, including code comment classification.</a:t>
            </a:r>
            <a:r>
              <a:rPr lang="en-US" sz="1600" dirty="0"/>
              <a:t> These models can </a:t>
            </a:r>
            <a:r>
              <a:rPr lang="en-US" sz="1600" dirty="0">
                <a:solidFill>
                  <a:srgbClr val="00B050"/>
                </a:solidFill>
              </a:rPr>
              <a:t>capture the complex relationships between words and phrases in the comments and provide highly accurate predictions</a:t>
            </a:r>
            <a:r>
              <a:rPr lang="en-US" sz="1600" dirty="0"/>
              <a:t>. However, these models require large amounts of data and extensive training to achieve the best performance, which may not be feasible in all scenarios.</a:t>
            </a:r>
          </a:p>
          <a:p>
            <a:endParaRPr lang="en-US" sz="1600" dirty="0"/>
          </a:p>
          <a:p>
            <a:r>
              <a:rPr lang="en-US" sz="1600" dirty="0"/>
              <a:t>In our NLP code classification challenge, we explored different models such but among them </a:t>
            </a:r>
            <a:r>
              <a:rPr lang="en-US" sz="1600" b="1" dirty="0">
                <a:solidFill>
                  <a:srgbClr val="EC7614"/>
                </a:solidFill>
              </a:rPr>
              <a:t>Random Forest with </a:t>
            </a:r>
            <a:r>
              <a:rPr lang="en-US" sz="1600" b="1" dirty="0">
                <a:solidFill>
                  <a:srgbClr val="FF0000"/>
                </a:solidFill>
              </a:rPr>
              <a:t>TF-IDF</a:t>
            </a:r>
            <a:r>
              <a:rPr lang="en-US" sz="1600" dirty="0"/>
              <a:t>, which provided </a:t>
            </a:r>
            <a:r>
              <a:rPr lang="en-US" sz="1600" dirty="0">
                <a:solidFill>
                  <a:srgbClr val="00B050"/>
                </a:solidFill>
              </a:rPr>
              <a:t>good performance</a:t>
            </a:r>
            <a:r>
              <a:rPr lang="en-US" sz="1600" dirty="0"/>
              <a:t> despite the </a:t>
            </a:r>
            <a:r>
              <a:rPr lang="en-US" sz="1600" dirty="0">
                <a:solidFill>
                  <a:srgbClr val="FF0000"/>
                </a:solidFill>
              </a:rPr>
              <a:t>limited size of the dataset</a:t>
            </a:r>
            <a:r>
              <a:rPr lang="en-US" sz="1600" dirty="0"/>
              <a:t>. While our models </a:t>
            </a:r>
            <a:r>
              <a:rPr lang="en-US" sz="1600" b="1" dirty="0"/>
              <a:t>may not match </a:t>
            </a:r>
            <a:r>
              <a:rPr lang="en-US" sz="1600" dirty="0"/>
              <a:t>the performance of state-of-the-art models, they demonstrate that </a:t>
            </a:r>
            <a:r>
              <a:rPr lang="en-US" sz="1600" b="1" dirty="0">
                <a:solidFill>
                  <a:srgbClr val="FFC000"/>
                </a:solidFill>
              </a:rPr>
              <a:t>simpler models can be effective in certain scenarios</a:t>
            </a:r>
            <a:r>
              <a:rPr lang="en-US" sz="1600" dirty="0"/>
              <a:t> and can provide valuable insights into the data. Furthermore, these models are </a:t>
            </a:r>
            <a:r>
              <a:rPr lang="en-US" sz="1600" dirty="0">
                <a:solidFill>
                  <a:srgbClr val="00B050"/>
                </a:solidFill>
              </a:rPr>
              <a:t>faster</a:t>
            </a:r>
            <a:r>
              <a:rPr lang="en-US" sz="1600" dirty="0"/>
              <a:t> and more </a:t>
            </a:r>
            <a:r>
              <a:rPr lang="en-US" sz="1600" dirty="0">
                <a:solidFill>
                  <a:srgbClr val="00B050"/>
                </a:solidFill>
              </a:rPr>
              <a:t>computationally efficient</a:t>
            </a:r>
            <a:r>
              <a:rPr lang="en-US" sz="1600" dirty="0"/>
              <a:t>, which may be important in real-world applications.</a:t>
            </a:r>
          </a:p>
          <a:p>
            <a:endParaRPr lang="en-US" sz="1600" dirty="0"/>
          </a:p>
        </p:txBody>
      </p:sp>
      <p:sp>
        <p:nvSpPr>
          <p:cNvPr id="10" name="Google Shape;121;p16"/>
          <p:cNvSpPr txBox="1">
            <a:spLocks noGrp="1"/>
          </p:cNvSpPr>
          <p:nvPr>
            <p:ph type="title"/>
          </p:nvPr>
        </p:nvSpPr>
        <p:spPr>
          <a:xfrm>
            <a:off x="1267063" y="0"/>
            <a:ext cx="6048136" cy="717550"/>
          </a:xfrm>
          <a:prstGeom prst="rect">
            <a:avLst/>
          </a:prstGeom>
        </p:spPr>
        <p:txBody>
          <a:bodyPr spcFirstLastPara="1" wrap="square" lIns="0" tIns="0" rIns="0" bIns="0" anchor="t" anchorCtr="0">
            <a:noAutofit/>
          </a:bodyPr>
          <a:lstStyle/>
          <a:p>
            <a:pPr lvl="0"/>
            <a:r>
              <a:rPr lang="en-US" sz="4400" dirty="0">
                <a:solidFill>
                  <a:srgbClr val="FFC000"/>
                </a:solidFill>
              </a:rPr>
              <a:t>Comparison with </a:t>
            </a:r>
            <a:r>
              <a:rPr lang="en-US" sz="4400" dirty="0">
                <a:solidFill>
                  <a:srgbClr val="EC7614"/>
                </a:solidFill>
              </a:rPr>
              <a:t>state-of-the-art</a:t>
            </a:r>
            <a:r>
              <a:rPr lang="en-US" sz="4400" dirty="0">
                <a:solidFill>
                  <a:srgbClr val="FFC000"/>
                </a:solidFill>
              </a:rPr>
              <a:t> methods</a:t>
            </a:r>
            <a:endParaRPr sz="3600" dirty="0"/>
          </a:p>
        </p:txBody>
      </p:sp>
    </p:spTree>
    <p:extLst>
      <p:ext uri="{BB962C8B-B14F-4D97-AF65-F5344CB8AC3E}">
        <p14:creationId xmlns:p14="http://schemas.microsoft.com/office/powerpoint/2010/main" val="1013194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grpSp>
        <p:nvGrpSpPr>
          <p:cNvPr id="146" name="Google Shape;146;p19"/>
          <p:cNvGrpSpPr/>
          <p:nvPr/>
        </p:nvGrpSpPr>
        <p:grpSpPr>
          <a:xfrm>
            <a:off x="513142" y="-90359"/>
            <a:ext cx="1908216" cy="5225404"/>
            <a:chOff x="1026284" y="-180719"/>
            <a:chExt cx="3816432" cy="10450808"/>
          </a:xfrm>
        </p:grpSpPr>
        <p:sp>
          <p:nvSpPr>
            <p:cNvPr id="147" name="Google Shape;147;p19"/>
            <p:cNvSpPr/>
            <p:nvPr/>
          </p:nvSpPr>
          <p:spPr>
            <a:xfrm>
              <a:off x="1026284" y="-180719"/>
              <a:ext cx="3814476" cy="10450808"/>
            </a:xfrm>
            <a:custGeom>
              <a:avLst/>
              <a:gdLst/>
              <a:ahLst/>
              <a:cxnLst/>
              <a:rect l="l" t="t" r="r" b="b"/>
              <a:pathLst>
                <a:path w="10450619" h="10450808" extrusionOk="0">
                  <a:moveTo>
                    <a:pt x="10450619" y="10450808"/>
                  </a:moveTo>
                  <a:lnTo>
                    <a:pt x="0" y="10450808"/>
                  </a:lnTo>
                  <a:lnTo>
                    <a:pt x="0" y="0"/>
                  </a:lnTo>
                  <a:lnTo>
                    <a:pt x="10450619" y="0"/>
                  </a:lnTo>
                  <a:lnTo>
                    <a:pt x="10450619" y="10450808"/>
                  </a:lnTo>
                  <a:close/>
                  <a:moveTo>
                    <a:pt x="14495" y="10436313"/>
                  </a:moveTo>
                  <a:lnTo>
                    <a:pt x="10436125" y="10436313"/>
                  </a:lnTo>
                  <a:lnTo>
                    <a:pt x="10436125" y="14495"/>
                  </a:lnTo>
                  <a:lnTo>
                    <a:pt x="14495" y="14495"/>
                  </a:lnTo>
                  <a:lnTo>
                    <a:pt x="14495"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48" name="Google Shape;148;p19"/>
            <p:cNvSpPr/>
            <p:nvPr/>
          </p:nvSpPr>
          <p:spPr>
            <a:xfrm>
              <a:off x="1033531" y="9306856"/>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49" name="Google Shape;149;p19"/>
            <p:cNvSpPr/>
            <p:nvPr/>
          </p:nvSpPr>
          <p:spPr>
            <a:xfrm>
              <a:off x="1033531" y="835811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0" name="Google Shape;150;p19"/>
            <p:cNvSpPr/>
            <p:nvPr/>
          </p:nvSpPr>
          <p:spPr>
            <a:xfrm>
              <a:off x="1033531" y="7409283"/>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1" name="Google Shape;151;p19"/>
            <p:cNvSpPr/>
            <p:nvPr/>
          </p:nvSpPr>
          <p:spPr>
            <a:xfrm>
              <a:off x="1033531" y="6460545"/>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2" name="Google Shape;152;p19"/>
            <p:cNvSpPr/>
            <p:nvPr/>
          </p:nvSpPr>
          <p:spPr>
            <a:xfrm>
              <a:off x="1033531" y="551180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3" name="Google Shape;153;p19"/>
            <p:cNvSpPr/>
            <p:nvPr/>
          </p:nvSpPr>
          <p:spPr>
            <a:xfrm>
              <a:off x="1033531" y="456306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4" name="Google Shape;154;p19"/>
            <p:cNvSpPr/>
            <p:nvPr/>
          </p:nvSpPr>
          <p:spPr>
            <a:xfrm>
              <a:off x="1033531" y="3614330"/>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5" name="Google Shape;155;p19"/>
            <p:cNvSpPr/>
            <p:nvPr/>
          </p:nvSpPr>
          <p:spPr>
            <a:xfrm>
              <a:off x="1033531" y="2665592"/>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6" name="Google Shape;156;p19"/>
            <p:cNvSpPr/>
            <p:nvPr/>
          </p:nvSpPr>
          <p:spPr>
            <a:xfrm>
              <a:off x="1033531" y="171675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7" name="Google Shape;157;p19"/>
            <p:cNvSpPr/>
            <p:nvPr/>
          </p:nvSpPr>
          <p:spPr>
            <a:xfrm>
              <a:off x="1033531" y="768019"/>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8" name="Google Shape;158;p19"/>
            <p:cNvSpPr/>
            <p:nvPr/>
          </p:nvSpPr>
          <p:spPr>
            <a:xfrm>
              <a:off x="482126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9" name="Google Shape;159;p19"/>
            <p:cNvSpPr/>
            <p:nvPr/>
          </p:nvSpPr>
          <p:spPr>
            <a:xfrm>
              <a:off x="3872543"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60" name="Google Shape;160;p19"/>
            <p:cNvSpPr/>
            <p:nvPr/>
          </p:nvSpPr>
          <p:spPr>
            <a:xfrm>
              <a:off x="2923726"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61" name="Google Shape;161;p19"/>
            <p:cNvSpPr/>
            <p:nvPr/>
          </p:nvSpPr>
          <p:spPr>
            <a:xfrm>
              <a:off x="197500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162" name="Google Shape;162;p19"/>
          <p:cNvSpPr txBox="1">
            <a:spLocks noGrp="1"/>
          </p:cNvSpPr>
          <p:nvPr>
            <p:ph type="title"/>
          </p:nvPr>
        </p:nvSpPr>
        <p:spPr>
          <a:xfrm>
            <a:off x="3100908" y="1828907"/>
            <a:ext cx="5153573" cy="1026736"/>
          </a:xfrm>
          <a:prstGeom prst="rect">
            <a:avLst/>
          </a:prstGeom>
        </p:spPr>
        <p:txBody>
          <a:bodyPr spcFirstLastPara="1" wrap="square" lIns="0" tIns="0" rIns="0" bIns="0" anchor="b" anchorCtr="0">
            <a:noAutofit/>
          </a:bodyPr>
          <a:lstStyle/>
          <a:p>
            <a:pPr lvl="0"/>
            <a:r>
              <a:rPr lang="en-US" sz="4800" dirty="0"/>
              <a:t>Challenges </a:t>
            </a:r>
            <a:endParaRPr sz="4800" dirty="0"/>
          </a:p>
        </p:txBody>
      </p:sp>
      <p:sp>
        <p:nvSpPr>
          <p:cNvPr id="164" name="Google Shape;164;p19"/>
          <p:cNvSpPr txBox="1">
            <a:spLocks noGrp="1"/>
          </p:cNvSpPr>
          <p:nvPr>
            <p:ph type="subTitle" idx="1"/>
          </p:nvPr>
        </p:nvSpPr>
        <p:spPr>
          <a:xfrm>
            <a:off x="3471445" y="1025800"/>
            <a:ext cx="5047715" cy="268200"/>
          </a:xfrm>
          <a:prstGeom prst="rect">
            <a:avLst/>
          </a:prstGeom>
        </p:spPr>
        <p:txBody>
          <a:bodyPr spcFirstLastPara="1" wrap="square" lIns="0" tIns="0" rIns="0" bIns="0" anchor="t" anchorCtr="0">
            <a:noAutofit/>
          </a:bodyPr>
          <a:lstStyle/>
          <a:p>
            <a:pPr marL="0" lvl="0" indent="0">
              <a:spcAft>
                <a:spcPts val="800"/>
              </a:spcAft>
            </a:pPr>
            <a:r>
              <a:rPr lang="en-US" dirty="0"/>
              <a:t>	</a:t>
            </a:r>
            <a:endParaRPr dirty="0"/>
          </a:p>
        </p:txBody>
      </p:sp>
      <p:sp>
        <p:nvSpPr>
          <p:cNvPr id="165" name="Google Shape;165;p19"/>
          <p:cNvSpPr/>
          <p:nvPr/>
        </p:nvSpPr>
        <p:spPr>
          <a:xfrm>
            <a:off x="1563185" y="3363592"/>
            <a:ext cx="1268700" cy="1180500"/>
          </a:xfrm>
          <a:prstGeom prst="rect">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6" name="Google Shape;166;p19"/>
          <p:cNvSpPr/>
          <p:nvPr/>
        </p:nvSpPr>
        <p:spPr>
          <a:xfrm>
            <a:off x="369100" y="1294000"/>
            <a:ext cx="1280160" cy="1280156"/>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Tree>
    <p:extLst>
      <p:ext uri="{BB962C8B-B14F-4D97-AF65-F5344CB8AC3E}">
        <p14:creationId xmlns:p14="http://schemas.microsoft.com/office/powerpoint/2010/main" val="647861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17"/>
        <p:cNvGrpSpPr/>
        <p:nvPr/>
      </p:nvGrpSpPr>
      <p:grpSpPr>
        <a:xfrm>
          <a:off x="0" y="0"/>
          <a:ext cx="0" cy="0"/>
          <a:chOff x="0" y="0"/>
          <a:chExt cx="0" cy="0"/>
        </a:xfrm>
      </p:grpSpPr>
      <p:sp>
        <p:nvSpPr>
          <p:cNvPr id="121" name="Google Shape;121;p16"/>
          <p:cNvSpPr txBox="1">
            <a:spLocks noGrp="1"/>
          </p:cNvSpPr>
          <p:nvPr>
            <p:ph type="title"/>
          </p:nvPr>
        </p:nvSpPr>
        <p:spPr>
          <a:xfrm>
            <a:off x="764391" y="412812"/>
            <a:ext cx="8527325" cy="717900"/>
          </a:xfrm>
          <a:prstGeom prst="rect">
            <a:avLst/>
          </a:prstGeom>
        </p:spPr>
        <p:txBody>
          <a:bodyPr spcFirstLastPara="1" wrap="square" lIns="0" tIns="0" rIns="0" bIns="0" anchor="t" anchorCtr="0">
            <a:noAutofit/>
          </a:bodyPr>
          <a:lstStyle/>
          <a:p>
            <a:pPr lvl="0"/>
            <a:r>
              <a:rPr lang="en-US" dirty="0">
                <a:solidFill>
                  <a:srgbClr val="92D050"/>
                </a:solidFill>
              </a:rPr>
              <a:t>Challenges </a:t>
            </a:r>
            <a:r>
              <a:rPr lang="en-US" dirty="0">
                <a:solidFill>
                  <a:schemeClr val="tx1"/>
                </a:solidFill>
              </a:rPr>
              <a:t>/</a:t>
            </a:r>
            <a:r>
              <a:rPr lang="en-US" dirty="0">
                <a:solidFill>
                  <a:srgbClr val="92D050"/>
                </a:solidFill>
              </a:rPr>
              <a:t> </a:t>
            </a:r>
            <a:r>
              <a:rPr lang="en-US" b="0" dirty="0"/>
              <a:t>Discussion</a:t>
            </a:r>
            <a:endParaRPr sz="36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
        <p:nvSpPr>
          <p:cNvPr id="124" name="Google Shape;124;p16"/>
          <p:cNvSpPr txBox="1"/>
          <p:nvPr/>
        </p:nvSpPr>
        <p:spPr>
          <a:xfrm>
            <a:off x="670234" y="1302752"/>
            <a:ext cx="7705841" cy="3200876"/>
          </a:xfrm>
          <a:prstGeom prst="rect">
            <a:avLst/>
          </a:prstGeom>
          <a:noFill/>
          <a:ln>
            <a:noFill/>
          </a:ln>
        </p:spPr>
        <p:txBody>
          <a:bodyPr spcFirstLastPara="1" wrap="square" lIns="0" tIns="0" rIns="0" bIns="0" anchor="t" anchorCtr="0">
            <a:spAutoFit/>
          </a:bodyPr>
          <a:lstStyle/>
          <a:p>
            <a:r>
              <a:rPr lang="en-US" sz="1600" dirty="0"/>
              <a:t>In our NLP code classification challenge, we faced various obstacles. </a:t>
            </a:r>
            <a:r>
              <a:rPr lang="en-US" sz="1600" dirty="0">
                <a:solidFill>
                  <a:srgbClr val="FF0000"/>
                </a:solidFill>
              </a:rPr>
              <a:t>The dataset provided for the competition was limited in size</a:t>
            </a:r>
            <a:r>
              <a:rPr lang="en-US" sz="1600" dirty="0"/>
              <a:t>, which made it difficult to train and evaluate our models accurately. We found that Random Forest with TF-IDF gave good performance despite the noise present in the comments data but Pre-Trained </a:t>
            </a:r>
            <a:r>
              <a:rPr lang="en-US" sz="1600" dirty="0" err="1"/>
              <a:t>Fastext</a:t>
            </a:r>
            <a:r>
              <a:rPr lang="en-US" sz="1600" dirty="0"/>
              <a:t> and Bert to give not expected F1 score because of overfitting and under-fitting issues .</a:t>
            </a:r>
          </a:p>
          <a:p>
            <a:endParaRPr lang="en-US" sz="1600" dirty="0"/>
          </a:p>
          <a:p>
            <a:r>
              <a:rPr lang="en-US" sz="1600" dirty="0"/>
              <a:t>Besides , We tried different preprocessing techniques such as tokenization, stemming, and lemmatization </a:t>
            </a:r>
            <a:r>
              <a:rPr lang="en-US" sz="1600" dirty="0">
                <a:solidFill>
                  <a:srgbClr val="FF0000"/>
                </a:solidFill>
              </a:rPr>
              <a:t>to remove the noise from the text data</a:t>
            </a:r>
            <a:r>
              <a:rPr lang="en-US" sz="1600" dirty="0"/>
              <a:t>. However, some comments still contained irrelevant or misleading information, which negatively impacted the performance of our models. Overall, our experience in this challenge highlighted the importance of careful consideration of </a:t>
            </a:r>
            <a:r>
              <a:rPr lang="en-US" sz="1600" dirty="0">
                <a:solidFill>
                  <a:srgbClr val="00B050"/>
                </a:solidFill>
              </a:rPr>
              <a:t>model architecture, feature engineering, and data size</a:t>
            </a:r>
            <a:r>
              <a:rPr lang="en-US" sz="1600" dirty="0"/>
              <a:t> in dealing with the challenges of NLP.</a:t>
            </a:r>
          </a:p>
        </p:txBody>
      </p:sp>
    </p:spTree>
    <p:extLst>
      <p:ext uri="{BB962C8B-B14F-4D97-AF65-F5344CB8AC3E}">
        <p14:creationId xmlns:p14="http://schemas.microsoft.com/office/powerpoint/2010/main" val="31824606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17"/>
        <p:cNvGrpSpPr/>
        <p:nvPr/>
      </p:nvGrpSpPr>
      <p:grpSpPr>
        <a:xfrm>
          <a:off x="0" y="0"/>
          <a:ext cx="0" cy="0"/>
          <a:chOff x="0" y="0"/>
          <a:chExt cx="0" cy="0"/>
        </a:xfrm>
      </p:grpSpPr>
      <p:sp>
        <p:nvSpPr>
          <p:cNvPr id="121" name="Google Shape;121;p16"/>
          <p:cNvSpPr txBox="1">
            <a:spLocks noGrp="1"/>
          </p:cNvSpPr>
          <p:nvPr>
            <p:ph type="title"/>
          </p:nvPr>
        </p:nvSpPr>
        <p:spPr>
          <a:xfrm>
            <a:off x="764391" y="412812"/>
            <a:ext cx="8527325" cy="717900"/>
          </a:xfrm>
          <a:prstGeom prst="rect">
            <a:avLst/>
          </a:prstGeom>
        </p:spPr>
        <p:txBody>
          <a:bodyPr spcFirstLastPara="1" wrap="square" lIns="0" tIns="0" rIns="0" bIns="0" anchor="t" anchorCtr="0">
            <a:noAutofit/>
          </a:bodyPr>
          <a:lstStyle/>
          <a:p>
            <a:pPr lvl="0"/>
            <a:r>
              <a:rPr lang="en-US" dirty="0">
                <a:solidFill>
                  <a:srgbClr val="EC7614"/>
                </a:solidFill>
              </a:rPr>
              <a:t>References</a:t>
            </a:r>
            <a:endParaRPr sz="3600" dirty="0">
              <a:solidFill>
                <a:srgbClr val="EC7614"/>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124" name="Google Shape;124;p16"/>
          <p:cNvSpPr txBox="1"/>
          <p:nvPr/>
        </p:nvSpPr>
        <p:spPr>
          <a:xfrm>
            <a:off x="670234" y="1302752"/>
            <a:ext cx="7705841" cy="2215991"/>
          </a:xfrm>
          <a:prstGeom prst="rect">
            <a:avLst/>
          </a:prstGeom>
          <a:noFill/>
          <a:ln>
            <a:noFill/>
          </a:ln>
        </p:spPr>
        <p:txBody>
          <a:bodyPr spcFirstLastPara="1" wrap="square" lIns="0" tIns="0" rIns="0" bIns="0" anchor="t" anchorCtr="0">
            <a:spAutoFit/>
          </a:bodyPr>
          <a:lstStyle/>
          <a:p>
            <a:r>
              <a:rPr lang="en-US" sz="1600" dirty="0">
                <a:hlinkClick r:id="rId3"/>
              </a:rPr>
              <a:t>https://keras.io/api/losses/probabilistic_losses/#categoricalcrossentropy-class</a:t>
            </a:r>
            <a:endParaRPr lang="en-US" sz="1600" dirty="0"/>
          </a:p>
          <a:p>
            <a:endParaRPr lang="en-US" sz="1600" dirty="0"/>
          </a:p>
          <a:p>
            <a:r>
              <a:rPr lang="en-US" sz="1600" dirty="0">
                <a:hlinkClick r:id="rId4"/>
              </a:rPr>
              <a:t>https://machinelearningmastery.com/multi-class-classification-tutorial-keras-deep-learning-library/</a:t>
            </a:r>
            <a:endParaRPr lang="en-US" sz="1600" dirty="0"/>
          </a:p>
          <a:p>
            <a:endParaRPr lang="en-US" sz="1600" dirty="0"/>
          </a:p>
          <a:p>
            <a:r>
              <a:rPr lang="en-US" sz="1600" dirty="0">
                <a:hlinkClick r:id="rId5"/>
              </a:rPr>
              <a:t>https://towardsdatascience.com/multi-class-text-classification-with-deep-learning-using-bert-b59ca2f5c613</a:t>
            </a:r>
            <a:endParaRPr lang="en-US" sz="1600" dirty="0"/>
          </a:p>
          <a:p>
            <a:endParaRPr lang="en-US" sz="1600" dirty="0"/>
          </a:p>
          <a:p>
            <a:r>
              <a:rPr lang="en-US" sz="1600" dirty="0"/>
              <a:t>https://towardsdatascience.com/fasttext-ea9009dba0e8</a:t>
            </a:r>
          </a:p>
        </p:txBody>
      </p:sp>
    </p:spTree>
    <p:extLst>
      <p:ext uri="{BB962C8B-B14F-4D97-AF65-F5344CB8AC3E}">
        <p14:creationId xmlns:p14="http://schemas.microsoft.com/office/powerpoint/2010/main" val="2913238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87"/>
        <p:cNvGrpSpPr/>
        <p:nvPr/>
      </p:nvGrpSpPr>
      <p:grpSpPr>
        <a:xfrm>
          <a:off x="0" y="0"/>
          <a:ext cx="0" cy="0"/>
          <a:chOff x="0" y="0"/>
          <a:chExt cx="0" cy="0"/>
        </a:xfrm>
      </p:grpSpPr>
      <p:grpSp>
        <p:nvGrpSpPr>
          <p:cNvPr id="488" name="Google Shape;488;p29"/>
          <p:cNvGrpSpPr/>
          <p:nvPr/>
        </p:nvGrpSpPr>
        <p:grpSpPr>
          <a:xfrm>
            <a:off x="-768525" y="-48199"/>
            <a:ext cx="5225404" cy="5225404"/>
            <a:chOff x="-1537049" y="-96399"/>
            <a:chExt cx="10450808" cy="10450808"/>
          </a:xfrm>
        </p:grpSpPr>
        <p:sp>
          <p:nvSpPr>
            <p:cNvPr id="489" name="Google Shape;489;p29"/>
            <p:cNvSpPr/>
            <p:nvPr/>
          </p:nvSpPr>
          <p:spPr>
            <a:xfrm>
              <a:off x="-1537049" y="-96399"/>
              <a:ext cx="10450808" cy="10450808"/>
            </a:xfrm>
            <a:custGeom>
              <a:avLst/>
              <a:gdLst/>
              <a:ahLst/>
              <a:cxnLst/>
              <a:rect l="l" t="t" r="r" b="b"/>
              <a:pathLst>
                <a:path w="10450808" h="10450808" extrusionOk="0">
                  <a:moveTo>
                    <a:pt x="10450808" y="10450808"/>
                  </a:moveTo>
                  <a:lnTo>
                    <a:pt x="0" y="10450808"/>
                  </a:lnTo>
                  <a:lnTo>
                    <a:pt x="0" y="0"/>
                  </a:lnTo>
                  <a:lnTo>
                    <a:pt x="10450808" y="0"/>
                  </a:lnTo>
                  <a:lnTo>
                    <a:pt x="10450808" y="10450808"/>
                  </a:lnTo>
                  <a:close/>
                  <a:moveTo>
                    <a:pt x="14495" y="10436313"/>
                  </a:moveTo>
                  <a:lnTo>
                    <a:pt x="10436313" y="10436313"/>
                  </a:lnTo>
                  <a:lnTo>
                    <a:pt x="10436313" y="14495"/>
                  </a:lnTo>
                  <a:lnTo>
                    <a:pt x="14495" y="14495"/>
                  </a:lnTo>
                  <a:lnTo>
                    <a:pt x="14495"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0" name="Google Shape;490;p29"/>
            <p:cNvSpPr/>
            <p:nvPr/>
          </p:nvSpPr>
          <p:spPr>
            <a:xfrm>
              <a:off x="-1529802" y="9391176"/>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1" name="Google Shape;491;p29"/>
            <p:cNvSpPr/>
            <p:nvPr/>
          </p:nvSpPr>
          <p:spPr>
            <a:xfrm>
              <a:off x="-1529802" y="8442438"/>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2" name="Google Shape;492;p29"/>
            <p:cNvSpPr/>
            <p:nvPr/>
          </p:nvSpPr>
          <p:spPr>
            <a:xfrm>
              <a:off x="-1529802" y="7493603"/>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3" name="Google Shape;493;p29"/>
            <p:cNvSpPr/>
            <p:nvPr/>
          </p:nvSpPr>
          <p:spPr>
            <a:xfrm>
              <a:off x="-1529802" y="6544865"/>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4" name="Google Shape;494;p29"/>
            <p:cNvSpPr/>
            <p:nvPr/>
          </p:nvSpPr>
          <p:spPr>
            <a:xfrm>
              <a:off x="-1529802" y="5596127"/>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5" name="Google Shape;495;p29"/>
            <p:cNvSpPr/>
            <p:nvPr/>
          </p:nvSpPr>
          <p:spPr>
            <a:xfrm>
              <a:off x="-1529802" y="4647388"/>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6" name="Google Shape;496;p29"/>
            <p:cNvSpPr/>
            <p:nvPr/>
          </p:nvSpPr>
          <p:spPr>
            <a:xfrm>
              <a:off x="-1529802" y="3698650"/>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7" name="Google Shape;497;p29"/>
            <p:cNvSpPr/>
            <p:nvPr/>
          </p:nvSpPr>
          <p:spPr>
            <a:xfrm>
              <a:off x="-1529802" y="2749912"/>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8" name="Google Shape;498;p29"/>
            <p:cNvSpPr/>
            <p:nvPr/>
          </p:nvSpPr>
          <p:spPr>
            <a:xfrm>
              <a:off x="-1529802" y="1801077"/>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9" name="Google Shape;499;p29"/>
            <p:cNvSpPr/>
            <p:nvPr/>
          </p:nvSpPr>
          <p:spPr>
            <a:xfrm>
              <a:off x="-1529802" y="852339"/>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0" name="Google Shape;500;p29"/>
            <p:cNvSpPr/>
            <p:nvPr/>
          </p:nvSpPr>
          <p:spPr>
            <a:xfrm>
              <a:off x="7950525"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1" name="Google Shape;501;p29"/>
            <p:cNvSpPr/>
            <p:nvPr/>
          </p:nvSpPr>
          <p:spPr>
            <a:xfrm>
              <a:off x="7001787"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2" name="Google Shape;502;p29"/>
            <p:cNvSpPr/>
            <p:nvPr/>
          </p:nvSpPr>
          <p:spPr>
            <a:xfrm>
              <a:off x="6052952"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3" name="Google Shape;503;p29"/>
            <p:cNvSpPr/>
            <p:nvPr/>
          </p:nvSpPr>
          <p:spPr>
            <a:xfrm>
              <a:off x="5104214"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4" name="Google Shape;504;p29"/>
            <p:cNvSpPr/>
            <p:nvPr/>
          </p:nvSpPr>
          <p:spPr>
            <a:xfrm>
              <a:off x="4155476"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5" name="Google Shape;505;p29"/>
            <p:cNvSpPr/>
            <p:nvPr/>
          </p:nvSpPr>
          <p:spPr>
            <a:xfrm>
              <a:off x="3206737"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6" name="Google Shape;506;p29"/>
            <p:cNvSpPr/>
            <p:nvPr/>
          </p:nvSpPr>
          <p:spPr>
            <a:xfrm>
              <a:off x="2257999"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7" name="Google Shape;507;p29"/>
            <p:cNvSpPr/>
            <p:nvPr/>
          </p:nvSpPr>
          <p:spPr>
            <a:xfrm>
              <a:off x="1309261"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8" name="Google Shape;508;p29"/>
            <p:cNvSpPr/>
            <p:nvPr/>
          </p:nvSpPr>
          <p:spPr>
            <a:xfrm>
              <a:off x="360426"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9" name="Google Shape;509;p29"/>
            <p:cNvSpPr/>
            <p:nvPr/>
          </p:nvSpPr>
          <p:spPr>
            <a:xfrm>
              <a:off x="-588311"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grpSp>
        <p:nvGrpSpPr>
          <p:cNvPr id="510" name="Google Shape;510;p29"/>
          <p:cNvGrpSpPr/>
          <p:nvPr/>
        </p:nvGrpSpPr>
        <p:grpSpPr>
          <a:xfrm>
            <a:off x="2022225" y="1913392"/>
            <a:ext cx="5099518" cy="1499768"/>
            <a:chOff x="-14" y="285750"/>
            <a:chExt cx="13598714" cy="3999380"/>
          </a:xfrm>
        </p:grpSpPr>
        <p:sp>
          <p:nvSpPr>
            <p:cNvPr id="511" name="Google Shape;511;p29"/>
            <p:cNvSpPr txBox="1"/>
            <p:nvPr/>
          </p:nvSpPr>
          <p:spPr>
            <a:xfrm>
              <a:off x="0" y="285750"/>
              <a:ext cx="13598700" cy="30786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7500" b="1">
                  <a:solidFill>
                    <a:schemeClr val="dk1"/>
                  </a:solidFill>
                  <a:latin typeface="Barlow"/>
                  <a:ea typeface="Barlow"/>
                  <a:cs typeface="Barlow"/>
                  <a:sym typeface="Barlow"/>
                </a:rPr>
                <a:t>Thank you!</a:t>
              </a:r>
              <a:endParaRPr sz="700">
                <a:solidFill>
                  <a:schemeClr val="dk1"/>
                </a:solidFill>
                <a:latin typeface="Barlow"/>
                <a:ea typeface="Barlow"/>
                <a:cs typeface="Barlow"/>
                <a:sym typeface="Barlow"/>
              </a:endParaRPr>
            </a:p>
          </p:txBody>
        </p:sp>
        <p:sp>
          <p:nvSpPr>
            <p:cNvPr id="512" name="Google Shape;512;p29"/>
            <p:cNvSpPr txBox="1"/>
            <p:nvPr/>
          </p:nvSpPr>
          <p:spPr>
            <a:xfrm>
              <a:off x="-14" y="3365904"/>
              <a:ext cx="13598701" cy="919226"/>
            </a:xfrm>
            <a:prstGeom prst="rect">
              <a:avLst/>
            </a:prstGeom>
            <a:noFill/>
            <a:ln>
              <a:noFill/>
            </a:ln>
          </p:spPr>
          <p:txBody>
            <a:bodyPr spcFirstLastPara="1" wrap="square" lIns="0" tIns="0" rIns="0" bIns="0" anchor="t" anchorCtr="0">
              <a:spAutoFit/>
            </a:bodyPr>
            <a:lstStyle/>
            <a:p>
              <a:pPr lvl="0" algn="ctr">
                <a:lnSpc>
                  <a:spcPct val="140012"/>
                </a:lnSpc>
              </a:pPr>
              <a:r>
                <a:rPr lang="en-US" sz="1600" dirty="0"/>
                <a:t>I’m so grateful for your patience</a:t>
              </a:r>
              <a:endParaRPr sz="700" dirty="0">
                <a:solidFill>
                  <a:schemeClr val="dk1"/>
                </a:solidFill>
                <a:latin typeface="Barlow"/>
                <a:ea typeface="Barlow"/>
                <a:cs typeface="Barlow"/>
                <a:sym typeface="Barlow"/>
              </a:endParaRPr>
            </a:p>
          </p:txBody>
        </p:sp>
      </p:grpSp>
      <p:sp>
        <p:nvSpPr>
          <p:cNvPr id="513" name="Google Shape;513;p29"/>
          <p:cNvSpPr/>
          <p:nvPr/>
        </p:nvSpPr>
        <p:spPr>
          <a:xfrm>
            <a:off x="244527" y="379439"/>
            <a:ext cx="539646" cy="134912"/>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14" name="Google Shape;514;p29"/>
          <p:cNvSpPr/>
          <p:nvPr/>
        </p:nvSpPr>
        <p:spPr>
          <a:xfrm rot="5400000">
            <a:off x="1412630" y="3399051"/>
            <a:ext cx="1219200" cy="1219197"/>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15" name="Google Shape;515;p29"/>
          <p:cNvSpPr/>
          <p:nvPr/>
        </p:nvSpPr>
        <p:spPr>
          <a:xfrm>
            <a:off x="7446365" y="514350"/>
            <a:ext cx="1400232" cy="700708"/>
          </a:xfrm>
          <a:custGeom>
            <a:avLst/>
            <a:gdLst/>
            <a:ahLst/>
            <a:cxnLst/>
            <a:rect l="l" t="t" r="r" b="b"/>
            <a:pathLst>
              <a:path w="2800464" h="1401415" extrusionOk="0">
                <a:moveTo>
                  <a:pt x="2800465" y="0"/>
                </a:moveTo>
                <a:cubicBezTo>
                  <a:pt x="2800465" y="774093"/>
                  <a:pt x="2173142" y="1401416"/>
                  <a:pt x="1399049" y="1401416"/>
                </a:cubicBezTo>
                <a:cubicBezTo>
                  <a:pt x="624956" y="1401416"/>
                  <a:pt x="0" y="774093"/>
                  <a:pt x="0" y="0"/>
                </a:cubicBezTo>
                <a:lnTo>
                  <a:pt x="2800465" y="0"/>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grpSp>
        <p:nvGrpSpPr>
          <p:cNvPr id="146" name="Google Shape;146;p19"/>
          <p:cNvGrpSpPr/>
          <p:nvPr/>
        </p:nvGrpSpPr>
        <p:grpSpPr>
          <a:xfrm>
            <a:off x="513142" y="-90359"/>
            <a:ext cx="1908216" cy="5225404"/>
            <a:chOff x="1026284" y="-180719"/>
            <a:chExt cx="3816432" cy="10450808"/>
          </a:xfrm>
        </p:grpSpPr>
        <p:sp>
          <p:nvSpPr>
            <p:cNvPr id="147" name="Google Shape;147;p19"/>
            <p:cNvSpPr/>
            <p:nvPr/>
          </p:nvSpPr>
          <p:spPr>
            <a:xfrm>
              <a:off x="1026284" y="-180719"/>
              <a:ext cx="3814476" cy="10450808"/>
            </a:xfrm>
            <a:custGeom>
              <a:avLst/>
              <a:gdLst/>
              <a:ahLst/>
              <a:cxnLst/>
              <a:rect l="l" t="t" r="r" b="b"/>
              <a:pathLst>
                <a:path w="10450619" h="10450808" extrusionOk="0">
                  <a:moveTo>
                    <a:pt x="10450619" y="10450808"/>
                  </a:moveTo>
                  <a:lnTo>
                    <a:pt x="0" y="10450808"/>
                  </a:lnTo>
                  <a:lnTo>
                    <a:pt x="0" y="0"/>
                  </a:lnTo>
                  <a:lnTo>
                    <a:pt x="10450619" y="0"/>
                  </a:lnTo>
                  <a:lnTo>
                    <a:pt x="10450619" y="10450808"/>
                  </a:lnTo>
                  <a:close/>
                  <a:moveTo>
                    <a:pt x="14495" y="10436313"/>
                  </a:moveTo>
                  <a:lnTo>
                    <a:pt x="10436125" y="10436313"/>
                  </a:lnTo>
                  <a:lnTo>
                    <a:pt x="10436125" y="14495"/>
                  </a:lnTo>
                  <a:lnTo>
                    <a:pt x="14495" y="14495"/>
                  </a:lnTo>
                  <a:lnTo>
                    <a:pt x="14495"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48" name="Google Shape;148;p19"/>
            <p:cNvSpPr/>
            <p:nvPr/>
          </p:nvSpPr>
          <p:spPr>
            <a:xfrm>
              <a:off x="1033531" y="9306856"/>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49" name="Google Shape;149;p19"/>
            <p:cNvSpPr/>
            <p:nvPr/>
          </p:nvSpPr>
          <p:spPr>
            <a:xfrm>
              <a:off x="1033531" y="835811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0" name="Google Shape;150;p19"/>
            <p:cNvSpPr/>
            <p:nvPr/>
          </p:nvSpPr>
          <p:spPr>
            <a:xfrm>
              <a:off x="1033531" y="7409283"/>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1" name="Google Shape;151;p19"/>
            <p:cNvSpPr/>
            <p:nvPr/>
          </p:nvSpPr>
          <p:spPr>
            <a:xfrm>
              <a:off x="1033531" y="6460545"/>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2" name="Google Shape;152;p19"/>
            <p:cNvSpPr/>
            <p:nvPr/>
          </p:nvSpPr>
          <p:spPr>
            <a:xfrm>
              <a:off x="1033531" y="551180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3" name="Google Shape;153;p19"/>
            <p:cNvSpPr/>
            <p:nvPr/>
          </p:nvSpPr>
          <p:spPr>
            <a:xfrm>
              <a:off x="1033531" y="456306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4" name="Google Shape;154;p19"/>
            <p:cNvSpPr/>
            <p:nvPr/>
          </p:nvSpPr>
          <p:spPr>
            <a:xfrm>
              <a:off x="1033531" y="3614330"/>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5" name="Google Shape;155;p19"/>
            <p:cNvSpPr/>
            <p:nvPr/>
          </p:nvSpPr>
          <p:spPr>
            <a:xfrm>
              <a:off x="1033531" y="2665592"/>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6" name="Google Shape;156;p19"/>
            <p:cNvSpPr/>
            <p:nvPr/>
          </p:nvSpPr>
          <p:spPr>
            <a:xfrm>
              <a:off x="1033531" y="171675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7" name="Google Shape;157;p19"/>
            <p:cNvSpPr/>
            <p:nvPr/>
          </p:nvSpPr>
          <p:spPr>
            <a:xfrm>
              <a:off x="1033531" y="768019"/>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8" name="Google Shape;158;p19"/>
            <p:cNvSpPr/>
            <p:nvPr/>
          </p:nvSpPr>
          <p:spPr>
            <a:xfrm>
              <a:off x="482126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9" name="Google Shape;159;p19"/>
            <p:cNvSpPr/>
            <p:nvPr/>
          </p:nvSpPr>
          <p:spPr>
            <a:xfrm>
              <a:off x="3872543"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60" name="Google Shape;160;p19"/>
            <p:cNvSpPr/>
            <p:nvPr/>
          </p:nvSpPr>
          <p:spPr>
            <a:xfrm>
              <a:off x="2923726"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61" name="Google Shape;161;p19"/>
            <p:cNvSpPr/>
            <p:nvPr/>
          </p:nvSpPr>
          <p:spPr>
            <a:xfrm>
              <a:off x="197500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162" name="Google Shape;162;p19"/>
          <p:cNvSpPr txBox="1">
            <a:spLocks noGrp="1"/>
          </p:cNvSpPr>
          <p:nvPr>
            <p:ph type="title"/>
          </p:nvPr>
        </p:nvSpPr>
        <p:spPr>
          <a:xfrm>
            <a:off x="3100908" y="1828907"/>
            <a:ext cx="5153573" cy="1026736"/>
          </a:xfrm>
          <a:prstGeom prst="rect">
            <a:avLst/>
          </a:prstGeom>
        </p:spPr>
        <p:txBody>
          <a:bodyPr spcFirstLastPara="1" wrap="square" lIns="0" tIns="0" rIns="0" bIns="0" anchor="b" anchorCtr="0">
            <a:noAutofit/>
          </a:bodyPr>
          <a:lstStyle/>
          <a:p>
            <a:pPr lvl="0"/>
            <a:r>
              <a:rPr lang="en-US" sz="4800" dirty="0"/>
              <a:t>Dataset Analysis</a:t>
            </a:r>
            <a:endParaRPr sz="4800" dirty="0"/>
          </a:p>
        </p:txBody>
      </p:sp>
      <p:sp>
        <p:nvSpPr>
          <p:cNvPr id="164" name="Google Shape;164;p19"/>
          <p:cNvSpPr txBox="1">
            <a:spLocks noGrp="1"/>
          </p:cNvSpPr>
          <p:nvPr>
            <p:ph type="subTitle" idx="1"/>
          </p:nvPr>
        </p:nvSpPr>
        <p:spPr>
          <a:xfrm>
            <a:off x="3471445" y="1025800"/>
            <a:ext cx="5047715" cy="268200"/>
          </a:xfrm>
          <a:prstGeom prst="rect">
            <a:avLst/>
          </a:prstGeom>
        </p:spPr>
        <p:txBody>
          <a:bodyPr spcFirstLastPara="1" wrap="square" lIns="0" tIns="0" rIns="0" bIns="0" anchor="t" anchorCtr="0">
            <a:noAutofit/>
          </a:bodyPr>
          <a:lstStyle/>
          <a:p>
            <a:pPr marL="0" lvl="0" indent="0">
              <a:spcAft>
                <a:spcPts val="800"/>
              </a:spcAft>
            </a:pPr>
            <a:r>
              <a:rPr lang="en-US" dirty="0"/>
              <a:t>	</a:t>
            </a:r>
            <a:endParaRPr dirty="0"/>
          </a:p>
        </p:txBody>
      </p:sp>
      <p:sp>
        <p:nvSpPr>
          <p:cNvPr id="165" name="Google Shape;165;p19"/>
          <p:cNvSpPr/>
          <p:nvPr/>
        </p:nvSpPr>
        <p:spPr>
          <a:xfrm>
            <a:off x="1563185" y="3363592"/>
            <a:ext cx="1268700" cy="1180500"/>
          </a:xfrm>
          <a:prstGeom prst="rect">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6" name="Google Shape;166;p19"/>
          <p:cNvSpPr/>
          <p:nvPr/>
        </p:nvSpPr>
        <p:spPr>
          <a:xfrm>
            <a:off x="369100" y="1294000"/>
            <a:ext cx="1280160" cy="1280156"/>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2962668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17"/>
        <p:cNvGrpSpPr/>
        <p:nvPr/>
      </p:nvGrpSpPr>
      <p:grpSpPr>
        <a:xfrm>
          <a:off x="0" y="0"/>
          <a:ext cx="0" cy="0"/>
          <a:chOff x="0" y="0"/>
          <a:chExt cx="0" cy="0"/>
        </a:xfrm>
      </p:grpSpPr>
      <p:sp>
        <p:nvSpPr>
          <p:cNvPr id="118" name="Google Shape;118;p16"/>
          <p:cNvSpPr/>
          <p:nvPr/>
        </p:nvSpPr>
        <p:spPr>
          <a:xfrm>
            <a:off x="524478" y="2812500"/>
            <a:ext cx="735600" cy="6549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a:off x="554928" y="1733775"/>
            <a:ext cx="674700" cy="67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txBox="1">
            <a:spLocks noGrp="1"/>
          </p:cNvSpPr>
          <p:nvPr>
            <p:ph type="title"/>
          </p:nvPr>
        </p:nvSpPr>
        <p:spPr>
          <a:xfrm>
            <a:off x="514350" y="247287"/>
            <a:ext cx="6480000"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Data Set Links </a:t>
            </a:r>
            <a:endParaRPr dirty="0"/>
          </a:p>
        </p:txBody>
      </p:sp>
      <p:sp>
        <p:nvSpPr>
          <p:cNvPr id="122" name="Google Shape;122;p16"/>
          <p:cNvSpPr txBox="1"/>
          <p:nvPr/>
        </p:nvSpPr>
        <p:spPr>
          <a:xfrm>
            <a:off x="1536879" y="1738403"/>
            <a:ext cx="4638949" cy="689420"/>
          </a:xfrm>
          <a:prstGeom prst="rect">
            <a:avLst/>
          </a:prstGeom>
          <a:noFill/>
          <a:ln>
            <a:noFill/>
          </a:ln>
        </p:spPr>
        <p:txBody>
          <a:bodyPr spcFirstLastPara="1" wrap="square" lIns="0" tIns="0" rIns="0" bIns="0" anchor="t" anchorCtr="0">
            <a:spAutoFit/>
          </a:bodyPr>
          <a:lstStyle/>
          <a:p>
            <a:pPr lvl="0">
              <a:lnSpc>
                <a:spcPct val="140012"/>
              </a:lnSpc>
            </a:pPr>
            <a:r>
              <a:rPr lang="en-US" sz="1600" dirty="0">
                <a:solidFill>
                  <a:srgbClr val="EC7614"/>
                </a:solidFill>
              </a:rPr>
              <a:t>Java (2417): </a:t>
            </a:r>
            <a:r>
              <a:rPr lang="en-US" sz="1600" u="sng" dirty="0">
                <a:hlinkClick r:id="rId3"/>
              </a:rPr>
              <a:t>https://github.com/nlbse2023/code-comment-classification/tree/main/java/input</a:t>
            </a:r>
            <a:endParaRPr sz="700" dirty="0">
              <a:solidFill>
                <a:srgbClr val="EC7614"/>
              </a:solidFill>
            </a:endParaRPr>
          </a:p>
        </p:txBody>
      </p:sp>
      <p:sp>
        <p:nvSpPr>
          <p:cNvPr id="123" name="Google Shape;123;p16"/>
          <p:cNvSpPr txBox="1"/>
          <p:nvPr/>
        </p:nvSpPr>
        <p:spPr>
          <a:xfrm>
            <a:off x="1559855" y="2777980"/>
            <a:ext cx="4899002" cy="689420"/>
          </a:xfrm>
          <a:prstGeom prst="rect">
            <a:avLst/>
          </a:prstGeom>
          <a:noFill/>
          <a:ln>
            <a:noFill/>
          </a:ln>
        </p:spPr>
        <p:txBody>
          <a:bodyPr spcFirstLastPara="1" wrap="square" lIns="0" tIns="0" rIns="0" bIns="0" anchor="t" anchorCtr="0">
            <a:spAutoFit/>
          </a:bodyPr>
          <a:lstStyle/>
          <a:p>
            <a:pPr lvl="0">
              <a:lnSpc>
                <a:spcPct val="140012"/>
              </a:lnSpc>
            </a:pPr>
            <a:r>
              <a:rPr lang="en-US" sz="1600" dirty="0" err="1">
                <a:solidFill>
                  <a:srgbClr val="EC7614"/>
                </a:solidFill>
              </a:rPr>
              <a:t>Pharo</a:t>
            </a:r>
            <a:r>
              <a:rPr lang="en-US" sz="1600" dirty="0">
                <a:solidFill>
                  <a:srgbClr val="EC7614"/>
                </a:solidFill>
              </a:rPr>
              <a:t> (1765): </a:t>
            </a:r>
            <a:r>
              <a:rPr lang="en-US" sz="1600" u="sng" dirty="0">
                <a:hlinkClick r:id="rId4"/>
              </a:rPr>
              <a:t>https://github.com/nlbse2023/code-comment-classification/tree/main/pharo/input</a:t>
            </a:r>
            <a:endParaRPr sz="700" dirty="0">
              <a:solidFill>
                <a:schemeClr val="dk1"/>
              </a:solidFill>
            </a:endParaRPr>
          </a:p>
        </p:txBody>
      </p:sp>
      <p:sp>
        <p:nvSpPr>
          <p:cNvPr id="124" name="Google Shape;124;p16"/>
          <p:cNvSpPr txBox="1"/>
          <p:nvPr/>
        </p:nvSpPr>
        <p:spPr>
          <a:xfrm>
            <a:off x="1536879" y="3914311"/>
            <a:ext cx="4987291" cy="689420"/>
          </a:xfrm>
          <a:prstGeom prst="rect">
            <a:avLst/>
          </a:prstGeom>
          <a:noFill/>
          <a:ln>
            <a:noFill/>
          </a:ln>
        </p:spPr>
        <p:txBody>
          <a:bodyPr spcFirstLastPara="1" wrap="square" lIns="0" tIns="0" rIns="0" bIns="0" anchor="t" anchorCtr="0">
            <a:spAutoFit/>
          </a:bodyPr>
          <a:lstStyle/>
          <a:p>
            <a:pPr lvl="0">
              <a:lnSpc>
                <a:spcPct val="140012"/>
              </a:lnSpc>
            </a:pPr>
            <a:r>
              <a:rPr lang="en-US" sz="1600" dirty="0">
                <a:solidFill>
                  <a:srgbClr val="EC7614"/>
                </a:solidFill>
              </a:rPr>
              <a:t>Python (2555): </a:t>
            </a:r>
            <a:r>
              <a:rPr lang="en-US" sz="1600" u="sng" dirty="0">
                <a:hlinkClick r:id="rId5"/>
              </a:rPr>
              <a:t>https://github.com/nlbse2023/code-comment-classification/tree/main/python/input</a:t>
            </a:r>
            <a:endParaRPr sz="700" dirty="0">
              <a:solidFill>
                <a:schemeClr val="dk1"/>
              </a:solidFill>
            </a:endParaRPr>
          </a:p>
        </p:txBody>
      </p:sp>
      <p:sp>
        <p:nvSpPr>
          <p:cNvPr id="125" name="Google Shape;125;p16"/>
          <p:cNvSpPr/>
          <p:nvPr/>
        </p:nvSpPr>
        <p:spPr>
          <a:xfrm>
            <a:off x="514350" y="3859456"/>
            <a:ext cx="755856" cy="755856"/>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4" name="Right Arrow 3"/>
          <p:cNvSpPr/>
          <p:nvPr/>
        </p:nvSpPr>
        <p:spPr>
          <a:xfrm>
            <a:off x="0" y="1942518"/>
            <a:ext cx="426720" cy="25721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0" y="3127418"/>
            <a:ext cx="426720" cy="25721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0" y="4130414"/>
            <a:ext cx="426720" cy="25721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Google Shape;122;p16"/>
          <p:cNvSpPr txBox="1"/>
          <p:nvPr/>
        </p:nvSpPr>
        <p:spPr>
          <a:xfrm>
            <a:off x="426720" y="1083529"/>
            <a:ext cx="7791288" cy="246221"/>
          </a:xfrm>
          <a:prstGeom prst="rect">
            <a:avLst/>
          </a:prstGeom>
          <a:noFill/>
          <a:ln>
            <a:noFill/>
          </a:ln>
        </p:spPr>
        <p:txBody>
          <a:bodyPr spcFirstLastPara="1" wrap="square" lIns="0" tIns="0" rIns="0" bIns="0" anchor="t" anchorCtr="0">
            <a:spAutoFit/>
          </a:bodyPr>
          <a:lstStyle/>
          <a:p>
            <a:r>
              <a:rPr lang="en-US" sz="1600" b="1" dirty="0">
                <a:solidFill>
                  <a:srgbClr val="FFC000"/>
                </a:solidFill>
                <a:latin typeface="Söhne"/>
              </a:rPr>
              <a:t>. These comments were extracted from 20 open-source projects</a:t>
            </a:r>
            <a:endParaRPr lang="en-US" sz="1600" b="1" dirty="0">
              <a:solidFill>
                <a:srgbClr val="FFC000"/>
              </a:solidFill>
            </a:endParaRPr>
          </a:p>
        </p:txBody>
      </p:sp>
    </p:spTree>
    <p:extLst>
      <p:ext uri="{BB962C8B-B14F-4D97-AF65-F5344CB8AC3E}">
        <p14:creationId xmlns:p14="http://schemas.microsoft.com/office/powerpoint/2010/main" val="2062722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17"/>
        <p:cNvGrpSpPr/>
        <p:nvPr/>
      </p:nvGrpSpPr>
      <p:grpSpPr>
        <a:xfrm>
          <a:off x="0" y="0"/>
          <a:ext cx="0" cy="0"/>
          <a:chOff x="0" y="0"/>
          <a:chExt cx="0" cy="0"/>
        </a:xfrm>
      </p:grpSpPr>
      <p:sp>
        <p:nvSpPr>
          <p:cNvPr id="121" name="Google Shape;121;p16"/>
          <p:cNvSpPr txBox="1">
            <a:spLocks noGrp="1"/>
          </p:cNvSpPr>
          <p:nvPr>
            <p:ph type="title"/>
          </p:nvPr>
        </p:nvSpPr>
        <p:spPr>
          <a:xfrm>
            <a:off x="499797" y="123282"/>
            <a:ext cx="6480000"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solidFill>
                  <a:srgbClr val="92D050"/>
                </a:solidFill>
              </a:rPr>
              <a:t>CSV</a:t>
            </a:r>
            <a:r>
              <a:rPr lang="en" dirty="0"/>
              <a:t> Data Structure</a:t>
            </a:r>
            <a:endParaRPr dirty="0"/>
          </a:p>
        </p:txBody>
      </p:sp>
      <p:sp>
        <p:nvSpPr>
          <p:cNvPr id="122" name="Google Shape;122;p16"/>
          <p:cNvSpPr txBox="1"/>
          <p:nvPr/>
        </p:nvSpPr>
        <p:spPr>
          <a:xfrm>
            <a:off x="1317381" y="1989969"/>
            <a:ext cx="5888962" cy="246221"/>
          </a:xfrm>
          <a:prstGeom prst="rect">
            <a:avLst/>
          </a:prstGeom>
          <a:noFill/>
          <a:ln>
            <a:noFill/>
          </a:ln>
        </p:spPr>
        <p:txBody>
          <a:bodyPr spcFirstLastPara="1" wrap="square" lIns="0" tIns="0" rIns="0" bIns="0" anchor="t" anchorCtr="0">
            <a:spAutoFit/>
          </a:bodyPr>
          <a:lstStyle/>
          <a:p>
            <a:r>
              <a:rPr lang="en-US" sz="1600" dirty="0">
                <a:solidFill>
                  <a:srgbClr val="EC7614"/>
                </a:solidFill>
              </a:rPr>
              <a:t>Comment sentence id: </a:t>
            </a:r>
            <a:r>
              <a:rPr lang="en-US" sz="1600" dirty="0"/>
              <a:t>a unique identifier for the sentence</a:t>
            </a:r>
          </a:p>
        </p:txBody>
      </p:sp>
      <p:sp>
        <p:nvSpPr>
          <p:cNvPr id="123" name="Google Shape;123;p16"/>
          <p:cNvSpPr txBox="1"/>
          <p:nvPr/>
        </p:nvSpPr>
        <p:spPr>
          <a:xfrm>
            <a:off x="1317381" y="2533460"/>
            <a:ext cx="7607394" cy="246221"/>
          </a:xfrm>
          <a:prstGeom prst="rect">
            <a:avLst/>
          </a:prstGeom>
          <a:noFill/>
          <a:ln>
            <a:noFill/>
          </a:ln>
        </p:spPr>
        <p:txBody>
          <a:bodyPr spcFirstLastPara="1" wrap="square" lIns="0" tIns="0" rIns="0" bIns="0" anchor="t" anchorCtr="0">
            <a:spAutoFit/>
          </a:bodyPr>
          <a:lstStyle/>
          <a:p>
            <a:r>
              <a:rPr lang="en-US" sz="1600" dirty="0">
                <a:solidFill>
                  <a:srgbClr val="EC7614"/>
                </a:solidFill>
              </a:rPr>
              <a:t>Class : </a:t>
            </a:r>
            <a:r>
              <a:rPr lang="en-US" sz="1600" dirty="0"/>
              <a:t>the class name of the sentence's source code file</a:t>
            </a:r>
          </a:p>
        </p:txBody>
      </p:sp>
      <p:sp>
        <p:nvSpPr>
          <p:cNvPr id="124" name="Google Shape;124;p16"/>
          <p:cNvSpPr txBox="1"/>
          <p:nvPr/>
        </p:nvSpPr>
        <p:spPr>
          <a:xfrm>
            <a:off x="1317381" y="3535823"/>
            <a:ext cx="7058694" cy="246221"/>
          </a:xfrm>
          <a:prstGeom prst="rect">
            <a:avLst/>
          </a:prstGeom>
          <a:noFill/>
          <a:ln>
            <a:noFill/>
          </a:ln>
        </p:spPr>
        <p:txBody>
          <a:bodyPr spcFirstLastPara="1" wrap="square" lIns="0" tIns="0" rIns="0" bIns="0" anchor="t" anchorCtr="0">
            <a:spAutoFit/>
          </a:bodyPr>
          <a:lstStyle/>
          <a:p>
            <a:r>
              <a:rPr lang="en-US" sz="1600" dirty="0">
                <a:solidFill>
                  <a:srgbClr val="EC7614"/>
                </a:solidFill>
              </a:rPr>
              <a:t>Partition : </a:t>
            </a:r>
            <a:r>
              <a:rPr lang="en-US" sz="1600" dirty="0"/>
              <a:t>dataset split into training and testing, 0 for training and 1 for testing.</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29" name="Google Shape;122;p16"/>
          <p:cNvSpPr txBox="1"/>
          <p:nvPr/>
        </p:nvSpPr>
        <p:spPr>
          <a:xfrm>
            <a:off x="426720" y="781362"/>
            <a:ext cx="7791288" cy="1034129"/>
          </a:xfrm>
          <a:prstGeom prst="rect">
            <a:avLst/>
          </a:prstGeom>
          <a:noFill/>
          <a:ln>
            <a:noFill/>
          </a:ln>
        </p:spPr>
        <p:txBody>
          <a:bodyPr spcFirstLastPara="1" wrap="square" lIns="0" tIns="0" rIns="0" bIns="0" anchor="t" anchorCtr="0">
            <a:spAutoFit/>
          </a:bodyPr>
          <a:lstStyle/>
          <a:p>
            <a:pPr lvl="0">
              <a:lnSpc>
                <a:spcPct val="140012"/>
              </a:lnSpc>
            </a:pPr>
            <a:r>
              <a:rPr lang="en-US" sz="1600" dirty="0"/>
              <a:t>	The dataset is a collection of </a:t>
            </a:r>
            <a:r>
              <a:rPr lang="en-US" sz="1600" dirty="0">
                <a:solidFill>
                  <a:srgbClr val="EC7614"/>
                </a:solidFill>
              </a:rPr>
              <a:t>6738 class comment sentences </a:t>
            </a:r>
            <a:r>
              <a:rPr lang="en-US" sz="1600" dirty="0"/>
              <a:t>in CSV format, with one file per programming language in the input folder. Each row represents an instance and contains </a:t>
            </a:r>
            <a:r>
              <a:rPr lang="en-US" sz="1600" b="1" dirty="0"/>
              <a:t>6 columns:</a:t>
            </a:r>
            <a:endParaRPr sz="700" b="1" dirty="0">
              <a:solidFill>
                <a:srgbClr val="EC7614"/>
              </a:solidFill>
            </a:endParaRPr>
          </a:p>
        </p:txBody>
      </p:sp>
      <p:sp>
        <p:nvSpPr>
          <p:cNvPr id="34" name="Google Shape;124;p16"/>
          <p:cNvSpPr txBox="1"/>
          <p:nvPr/>
        </p:nvSpPr>
        <p:spPr>
          <a:xfrm>
            <a:off x="1317381" y="3029414"/>
            <a:ext cx="6900627" cy="246221"/>
          </a:xfrm>
          <a:prstGeom prst="rect">
            <a:avLst/>
          </a:prstGeom>
          <a:noFill/>
          <a:ln>
            <a:noFill/>
          </a:ln>
        </p:spPr>
        <p:txBody>
          <a:bodyPr spcFirstLastPara="1" wrap="square" lIns="0" tIns="0" rIns="0" bIns="0" anchor="t" anchorCtr="0">
            <a:spAutoFit/>
          </a:bodyPr>
          <a:lstStyle/>
          <a:p>
            <a:r>
              <a:rPr lang="en-US" sz="1600" dirty="0">
                <a:solidFill>
                  <a:srgbClr val="EC7614"/>
                </a:solidFill>
              </a:rPr>
              <a:t>Comment sentence: </a:t>
            </a:r>
            <a:r>
              <a:rPr lang="en-US" sz="1600" dirty="0"/>
              <a:t>the sentence string from a multi-line class comment</a:t>
            </a:r>
          </a:p>
        </p:txBody>
      </p:sp>
      <p:grpSp>
        <p:nvGrpSpPr>
          <p:cNvPr id="36" name="Google Shape;435;p26"/>
          <p:cNvGrpSpPr/>
          <p:nvPr/>
        </p:nvGrpSpPr>
        <p:grpSpPr>
          <a:xfrm>
            <a:off x="701167" y="1933288"/>
            <a:ext cx="421346" cy="427850"/>
            <a:chOff x="16062331" y="8061331"/>
            <a:chExt cx="1196969" cy="1196969"/>
          </a:xfrm>
        </p:grpSpPr>
        <p:sp>
          <p:nvSpPr>
            <p:cNvPr id="37" name="Google Shape;436;p26"/>
            <p:cNvSpPr/>
            <p:nvPr/>
          </p:nvSpPr>
          <p:spPr>
            <a:xfrm>
              <a:off x="16295102" y="8294109"/>
              <a:ext cx="731418" cy="731418"/>
            </a:xfrm>
            <a:custGeom>
              <a:avLst/>
              <a:gdLst/>
              <a:ahLst/>
              <a:cxnLst/>
              <a:rect l="l" t="t" r="r" b="b"/>
              <a:pathLst>
                <a:path w="731418" h="731418" extrusionOk="0">
                  <a:moveTo>
                    <a:pt x="365709" y="731419"/>
                  </a:moveTo>
                  <a:cubicBezTo>
                    <a:pt x="164054" y="731419"/>
                    <a:pt x="0" y="567365"/>
                    <a:pt x="0" y="365709"/>
                  </a:cubicBezTo>
                  <a:cubicBezTo>
                    <a:pt x="0" y="164054"/>
                    <a:pt x="164054" y="0"/>
                    <a:pt x="365709" y="0"/>
                  </a:cubicBezTo>
                  <a:cubicBezTo>
                    <a:pt x="567365" y="0"/>
                    <a:pt x="731419" y="164054"/>
                    <a:pt x="731419" y="365709"/>
                  </a:cubicBezTo>
                  <a:cubicBezTo>
                    <a:pt x="731419" y="567365"/>
                    <a:pt x="567365" y="731419"/>
                    <a:pt x="365709" y="731419"/>
                  </a:cubicBezTo>
                  <a:close/>
                  <a:moveTo>
                    <a:pt x="365709" y="28166"/>
                  </a:moveTo>
                  <a:cubicBezTo>
                    <a:pt x="179588" y="28166"/>
                    <a:pt x="28166" y="179588"/>
                    <a:pt x="28166" y="365709"/>
                  </a:cubicBezTo>
                  <a:cubicBezTo>
                    <a:pt x="28166" y="551831"/>
                    <a:pt x="179588" y="703252"/>
                    <a:pt x="365709" y="703252"/>
                  </a:cubicBezTo>
                  <a:cubicBezTo>
                    <a:pt x="551831" y="703252"/>
                    <a:pt x="703252" y="551831"/>
                    <a:pt x="703252" y="365709"/>
                  </a:cubicBezTo>
                  <a:cubicBezTo>
                    <a:pt x="703252" y="179588"/>
                    <a:pt x="551831" y="28166"/>
                    <a:pt x="365709" y="28166"/>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8" name="Google Shape;437;p26"/>
            <p:cNvSpPr/>
            <p:nvPr/>
          </p:nvSpPr>
          <p:spPr>
            <a:xfrm>
              <a:off x="16444772" y="8443774"/>
              <a:ext cx="432081" cy="432081"/>
            </a:xfrm>
            <a:custGeom>
              <a:avLst/>
              <a:gdLst/>
              <a:ahLst/>
              <a:cxnLst/>
              <a:rect l="l" t="t" r="r" b="b"/>
              <a:pathLst>
                <a:path w="432081" h="432081" extrusionOk="0">
                  <a:moveTo>
                    <a:pt x="432082" y="216041"/>
                  </a:moveTo>
                  <a:cubicBezTo>
                    <a:pt x="432082" y="335357"/>
                    <a:pt x="335357" y="432082"/>
                    <a:pt x="216041" y="432082"/>
                  </a:cubicBezTo>
                  <a:cubicBezTo>
                    <a:pt x="96725" y="432082"/>
                    <a:pt x="0" y="335357"/>
                    <a:pt x="0" y="216041"/>
                  </a:cubicBezTo>
                  <a:cubicBezTo>
                    <a:pt x="0" y="96725"/>
                    <a:pt x="96725" y="0"/>
                    <a:pt x="216041" y="0"/>
                  </a:cubicBezTo>
                  <a:cubicBezTo>
                    <a:pt x="335357" y="0"/>
                    <a:pt x="432082" y="96725"/>
                    <a:pt x="432082" y="216041"/>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9" name="Google Shape;438;p26"/>
            <p:cNvSpPr/>
            <p:nvPr/>
          </p:nvSpPr>
          <p:spPr>
            <a:xfrm>
              <a:off x="16062331" y="8061331"/>
              <a:ext cx="1196969" cy="1196969"/>
            </a:xfrm>
            <a:custGeom>
              <a:avLst/>
              <a:gdLst/>
              <a:ahLst/>
              <a:cxnLst/>
              <a:rect l="l" t="t" r="r" b="b"/>
              <a:pathLst>
                <a:path w="1196969" h="1196969" extrusionOk="0">
                  <a:moveTo>
                    <a:pt x="660226" y="1196969"/>
                  </a:moveTo>
                  <a:lnTo>
                    <a:pt x="536736" y="1196969"/>
                  </a:lnTo>
                  <a:cubicBezTo>
                    <a:pt x="529798" y="1196969"/>
                    <a:pt x="523898" y="1191915"/>
                    <a:pt x="522825" y="1185066"/>
                  </a:cubicBezTo>
                  <a:lnTo>
                    <a:pt x="503612" y="1062271"/>
                  </a:lnTo>
                  <a:cubicBezTo>
                    <a:pt x="444054" y="1050175"/>
                    <a:pt x="388306" y="1027084"/>
                    <a:pt x="337619" y="993519"/>
                  </a:cubicBezTo>
                  <a:lnTo>
                    <a:pt x="237207" y="1066761"/>
                  </a:lnTo>
                  <a:cubicBezTo>
                    <a:pt x="231596" y="1070853"/>
                    <a:pt x="223860" y="1070248"/>
                    <a:pt x="218950" y="1065338"/>
                  </a:cubicBezTo>
                  <a:lnTo>
                    <a:pt x="131631" y="978019"/>
                  </a:lnTo>
                  <a:cubicBezTo>
                    <a:pt x="126721" y="973116"/>
                    <a:pt x="126123" y="965366"/>
                    <a:pt x="130208" y="959762"/>
                  </a:cubicBezTo>
                  <a:lnTo>
                    <a:pt x="203450" y="859350"/>
                  </a:lnTo>
                  <a:cubicBezTo>
                    <a:pt x="169885" y="808663"/>
                    <a:pt x="146794" y="752915"/>
                    <a:pt x="134698" y="693357"/>
                  </a:cubicBezTo>
                  <a:lnTo>
                    <a:pt x="11903" y="674144"/>
                  </a:lnTo>
                  <a:cubicBezTo>
                    <a:pt x="5054" y="673071"/>
                    <a:pt x="0" y="667171"/>
                    <a:pt x="0" y="660233"/>
                  </a:cubicBezTo>
                  <a:lnTo>
                    <a:pt x="0" y="536736"/>
                  </a:lnTo>
                  <a:cubicBezTo>
                    <a:pt x="0" y="529798"/>
                    <a:pt x="5054" y="523898"/>
                    <a:pt x="11903" y="522825"/>
                  </a:cubicBezTo>
                  <a:lnTo>
                    <a:pt x="134698" y="503612"/>
                  </a:lnTo>
                  <a:cubicBezTo>
                    <a:pt x="146794" y="444054"/>
                    <a:pt x="169879" y="388306"/>
                    <a:pt x="203450" y="337619"/>
                  </a:cubicBezTo>
                  <a:lnTo>
                    <a:pt x="130208" y="237214"/>
                  </a:lnTo>
                  <a:cubicBezTo>
                    <a:pt x="126123" y="231610"/>
                    <a:pt x="126721" y="223860"/>
                    <a:pt x="131631" y="218957"/>
                  </a:cubicBezTo>
                  <a:lnTo>
                    <a:pt x="218950" y="131631"/>
                  </a:lnTo>
                  <a:cubicBezTo>
                    <a:pt x="223846" y="126721"/>
                    <a:pt x="231596" y="126116"/>
                    <a:pt x="237207" y="130208"/>
                  </a:cubicBezTo>
                  <a:lnTo>
                    <a:pt x="337619" y="203450"/>
                  </a:lnTo>
                  <a:cubicBezTo>
                    <a:pt x="388306" y="169885"/>
                    <a:pt x="444054" y="146794"/>
                    <a:pt x="503605" y="134698"/>
                  </a:cubicBezTo>
                  <a:lnTo>
                    <a:pt x="522825" y="11903"/>
                  </a:lnTo>
                  <a:cubicBezTo>
                    <a:pt x="523898" y="5054"/>
                    <a:pt x="529798" y="0"/>
                    <a:pt x="536736" y="0"/>
                  </a:cubicBezTo>
                  <a:lnTo>
                    <a:pt x="660226" y="0"/>
                  </a:lnTo>
                  <a:cubicBezTo>
                    <a:pt x="667164" y="0"/>
                    <a:pt x="673064" y="5054"/>
                    <a:pt x="674137" y="11903"/>
                  </a:cubicBezTo>
                  <a:lnTo>
                    <a:pt x="693357" y="134698"/>
                  </a:lnTo>
                  <a:cubicBezTo>
                    <a:pt x="752915" y="146794"/>
                    <a:pt x="808663" y="169885"/>
                    <a:pt x="859344" y="203450"/>
                  </a:cubicBezTo>
                  <a:lnTo>
                    <a:pt x="959755" y="130208"/>
                  </a:lnTo>
                  <a:cubicBezTo>
                    <a:pt x="965366" y="126116"/>
                    <a:pt x="973109" y="126721"/>
                    <a:pt x="978012" y="131631"/>
                  </a:cubicBezTo>
                  <a:lnTo>
                    <a:pt x="1065338" y="218957"/>
                  </a:lnTo>
                  <a:cubicBezTo>
                    <a:pt x="1070248" y="223860"/>
                    <a:pt x="1070846" y="231610"/>
                    <a:pt x="1066761" y="237214"/>
                  </a:cubicBezTo>
                  <a:lnTo>
                    <a:pt x="993519" y="337619"/>
                  </a:lnTo>
                  <a:cubicBezTo>
                    <a:pt x="1027090" y="388320"/>
                    <a:pt x="1050182" y="444075"/>
                    <a:pt x="1062264" y="503612"/>
                  </a:cubicBezTo>
                  <a:lnTo>
                    <a:pt x="1185066" y="522825"/>
                  </a:lnTo>
                  <a:cubicBezTo>
                    <a:pt x="1191915" y="523898"/>
                    <a:pt x="1196969" y="529798"/>
                    <a:pt x="1196969" y="536736"/>
                  </a:cubicBezTo>
                  <a:lnTo>
                    <a:pt x="1196969" y="660233"/>
                  </a:lnTo>
                  <a:cubicBezTo>
                    <a:pt x="1196969" y="667171"/>
                    <a:pt x="1191915" y="673071"/>
                    <a:pt x="1185066" y="674144"/>
                  </a:cubicBezTo>
                  <a:lnTo>
                    <a:pt x="1062264" y="693357"/>
                  </a:lnTo>
                  <a:cubicBezTo>
                    <a:pt x="1050182" y="752894"/>
                    <a:pt x="1027090" y="808649"/>
                    <a:pt x="993519" y="859350"/>
                  </a:cubicBezTo>
                  <a:lnTo>
                    <a:pt x="1066761" y="959762"/>
                  </a:lnTo>
                  <a:cubicBezTo>
                    <a:pt x="1070846" y="965366"/>
                    <a:pt x="1070248" y="973116"/>
                    <a:pt x="1065338" y="978019"/>
                  </a:cubicBezTo>
                  <a:lnTo>
                    <a:pt x="978012" y="1065338"/>
                  </a:lnTo>
                  <a:cubicBezTo>
                    <a:pt x="973109" y="1070248"/>
                    <a:pt x="965366" y="1070853"/>
                    <a:pt x="959755" y="1066761"/>
                  </a:cubicBezTo>
                  <a:lnTo>
                    <a:pt x="859344" y="993519"/>
                  </a:lnTo>
                  <a:cubicBezTo>
                    <a:pt x="808663" y="1027084"/>
                    <a:pt x="752915" y="1050175"/>
                    <a:pt x="693357" y="1062271"/>
                  </a:cubicBezTo>
                  <a:lnTo>
                    <a:pt x="674137" y="1185066"/>
                  </a:lnTo>
                  <a:cubicBezTo>
                    <a:pt x="673064" y="1191915"/>
                    <a:pt x="667164" y="1196969"/>
                    <a:pt x="660226" y="1196969"/>
                  </a:cubicBezTo>
                  <a:close/>
                  <a:moveTo>
                    <a:pt x="548791" y="1168803"/>
                  </a:moveTo>
                  <a:lnTo>
                    <a:pt x="648178" y="1168803"/>
                  </a:lnTo>
                  <a:lnTo>
                    <a:pt x="667061" y="1048133"/>
                  </a:lnTo>
                  <a:cubicBezTo>
                    <a:pt x="667983" y="1042212"/>
                    <a:pt x="672562" y="1037529"/>
                    <a:pt x="678455" y="1036456"/>
                  </a:cubicBezTo>
                  <a:cubicBezTo>
                    <a:pt x="741053" y="1025096"/>
                    <a:pt x="799318" y="1000966"/>
                    <a:pt x="851628" y="964727"/>
                  </a:cubicBezTo>
                  <a:cubicBezTo>
                    <a:pt x="856559" y="961316"/>
                    <a:pt x="863105" y="961392"/>
                    <a:pt x="867946" y="964926"/>
                  </a:cubicBezTo>
                  <a:lnTo>
                    <a:pt x="966618" y="1036903"/>
                  </a:lnTo>
                  <a:lnTo>
                    <a:pt x="1036903" y="966625"/>
                  </a:lnTo>
                  <a:lnTo>
                    <a:pt x="964926" y="867953"/>
                  </a:lnTo>
                  <a:cubicBezTo>
                    <a:pt x="961399" y="863112"/>
                    <a:pt x="961316" y="856565"/>
                    <a:pt x="964727" y="851635"/>
                  </a:cubicBezTo>
                  <a:cubicBezTo>
                    <a:pt x="1000973" y="799297"/>
                    <a:pt x="1025103" y="741032"/>
                    <a:pt x="1036449" y="678462"/>
                  </a:cubicBezTo>
                  <a:cubicBezTo>
                    <a:pt x="1037515" y="672562"/>
                    <a:pt x="1042205" y="667983"/>
                    <a:pt x="1048126" y="667061"/>
                  </a:cubicBezTo>
                  <a:lnTo>
                    <a:pt x="1168803" y="648178"/>
                  </a:lnTo>
                  <a:lnTo>
                    <a:pt x="1168803" y="548791"/>
                  </a:lnTo>
                  <a:lnTo>
                    <a:pt x="1048126" y="529908"/>
                  </a:lnTo>
                  <a:cubicBezTo>
                    <a:pt x="1042205" y="528987"/>
                    <a:pt x="1037515" y="524407"/>
                    <a:pt x="1036449" y="518507"/>
                  </a:cubicBezTo>
                  <a:cubicBezTo>
                    <a:pt x="1025103" y="455937"/>
                    <a:pt x="1000973" y="397672"/>
                    <a:pt x="964727" y="345334"/>
                  </a:cubicBezTo>
                  <a:cubicBezTo>
                    <a:pt x="961316" y="340404"/>
                    <a:pt x="961399" y="333857"/>
                    <a:pt x="964926" y="329016"/>
                  </a:cubicBezTo>
                  <a:lnTo>
                    <a:pt x="1036903" y="230351"/>
                  </a:lnTo>
                  <a:lnTo>
                    <a:pt x="966618" y="160066"/>
                  </a:lnTo>
                  <a:lnTo>
                    <a:pt x="867946" y="232043"/>
                  </a:lnTo>
                  <a:cubicBezTo>
                    <a:pt x="863105" y="235570"/>
                    <a:pt x="856559" y="235653"/>
                    <a:pt x="851628" y="232242"/>
                  </a:cubicBezTo>
                  <a:cubicBezTo>
                    <a:pt x="799318" y="196003"/>
                    <a:pt x="741053" y="171873"/>
                    <a:pt x="678455" y="160513"/>
                  </a:cubicBezTo>
                  <a:cubicBezTo>
                    <a:pt x="672562" y="159440"/>
                    <a:pt x="667983" y="154757"/>
                    <a:pt x="667061" y="148836"/>
                  </a:cubicBezTo>
                  <a:lnTo>
                    <a:pt x="648178" y="28166"/>
                  </a:lnTo>
                  <a:lnTo>
                    <a:pt x="548784" y="28166"/>
                  </a:lnTo>
                  <a:lnTo>
                    <a:pt x="529901" y="148836"/>
                  </a:lnTo>
                  <a:cubicBezTo>
                    <a:pt x="528980" y="154757"/>
                    <a:pt x="524400" y="159440"/>
                    <a:pt x="518507" y="160513"/>
                  </a:cubicBezTo>
                  <a:cubicBezTo>
                    <a:pt x="455916" y="171873"/>
                    <a:pt x="397651" y="196003"/>
                    <a:pt x="345334" y="232242"/>
                  </a:cubicBezTo>
                  <a:cubicBezTo>
                    <a:pt x="340411" y="235653"/>
                    <a:pt x="333857" y="235570"/>
                    <a:pt x="329016" y="232043"/>
                  </a:cubicBezTo>
                  <a:lnTo>
                    <a:pt x="230344" y="160066"/>
                  </a:lnTo>
                  <a:lnTo>
                    <a:pt x="160066" y="230351"/>
                  </a:lnTo>
                  <a:lnTo>
                    <a:pt x="232043" y="329016"/>
                  </a:lnTo>
                  <a:cubicBezTo>
                    <a:pt x="235570" y="333857"/>
                    <a:pt x="235653" y="340404"/>
                    <a:pt x="232242" y="345334"/>
                  </a:cubicBezTo>
                  <a:cubicBezTo>
                    <a:pt x="196003" y="397658"/>
                    <a:pt x="171873" y="455923"/>
                    <a:pt x="160513" y="518514"/>
                  </a:cubicBezTo>
                  <a:cubicBezTo>
                    <a:pt x="159440" y="524407"/>
                    <a:pt x="154757" y="528987"/>
                    <a:pt x="148836" y="529908"/>
                  </a:cubicBezTo>
                  <a:lnTo>
                    <a:pt x="28166" y="548791"/>
                  </a:lnTo>
                  <a:lnTo>
                    <a:pt x="28166" y="648178"/>
                  </a:lnTo>
                  <a:lnTo>
                    <a:pt x="148836" y="667061"/>
                  </a:lnTo>
                  <a:cubicBezTo>
                    <a:pt x="154757" y="667983"/>
                    <a:pt x="159440" y="672562"/>
                    <a:pt x="160513" y="678455"/>
                  </a:cubicBezTo>
                  <a:cubicBezTo>
                    <a:pt x="171873" y="741046"/>
                    <a:pt x="196003" y="799311"/>
                    <a:pt x="232242" y="851635"/>
                  </a:cubicBezTo>
                  <a:cubicBezTo>
                    <a:pt x="235653" y="856559"/>
                    <a:pt x="235570" y="863112"/>
                    <a:pt x="232043" y="867953"/>
                  </a:cubicBezTo>
                  <a:lnTo>
                    <a:pt x="160066" y="966625"/>
                  </a:lnTo>
                  <a:lnTo>
                    <a:pt x="230344" y="1036903"/>
                  </a:lnTo>
                  <a:lnTo>
                    <a:pt x="329016" y="964926"/>
                  </a:lnTo>
                  <a:cubicBezTo>
                    <a:pt x="333857" y="961392"/>
                    <a:pt x="340411" y="961316"/>
                    <a:pt x="345334" y="964727"/>
                  </a:cubicBezTo>
                  <a:cubicBezTo>
                    <a:pt x="397658" y="1000966"/>
                    <a:pt x="455923" y="1025096"/>
                    <a:pt x="518514" y="1036456"/>
                  </a:cubicBezTo>
                  <a:cubicBezTo>
                    <a:pt x="524407" y="1037529"/>
                    <a:pt x="528987" y="1042212"/>
                    <a:pt x="529908" y="1048133"/>
                  </a:cubicBezTo>
                  <a:lnTo>
                    <a:pt x="548791" y="1168803"/>
                  </a:lnTo>
                  <a:close/>
                  <a:moveTo>
                    <a:pt x="1182886" y="660233"/>
                  </a:moveTo>
                  <a:lnTo>
                    <a:pt x="1183023" y="660233"/>
                  </a:lnTo>
                  <a:lnTo>
                    <a:pt x="1182886" y="66023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grpSp>
        <p:nvGrpSpPr>
          <p:cNvPr id="40" name="Google Shape;435;p26"/>
          <p:cNvGrpSpPr/>
          <p:nvPr/>
        </p:nvGrpSpPr>
        <p:grpSpPr>
          <a:xfrm>
            <a:off x="700864" y="2438841"/>
            <a:ext cx="421346" cy="427850"/>
            <a:chOff x="16062331" y="8061331"/>
            <a:chExt cx="1196969" cy="1196969"/>
          </a:xfrm>
        </p:grpSpPr>
        <p:sp>
          <p:nvSpPr>
            <p:cNvPr id="41" name="Google Shape;436;p26"/>
            <p:cNvSpPr/>
            <p:nvPr/>
          </p:nvSpPr>
          <p:spPr>
            <a:xfrm>
              <a:off x="16295102" y="8294109"/>
              <a:ext cx="731418" cy="731418"/>
            </a:xfrm>
            <a:custGeom>
              <a:avLst/>
              <a:gdLst/>
              <a:ahLst/>
              <a:cxnLst/>
              <a:rect l="l" t="t" r="r" b="b"/>
              <a:pathLst>
                <a:path w="731418" h="731418" extrusionOk="0">
                  <a:moveTo>
                    <a:pt x="365709" y="731419"/>
                  </a:moveTo>
                  <a:cubicBezTo>
                    <a:pt x="164054" y="731419"/>
                    <a:pt x="0" y="567365"/>
                    <a:pt x="0" y="365709"/>
                  </a:cubicBezTo>
                  <a:cubicBezTo>
                    <a:pt x="0" y="164054"/>
                    <a:pt x="164054" y="0"/>
                    <a:pt x="365709" y="0"/>
                  </a:cubicBezTo>
                  <a:cubicBezTo>
                    <a:pt x="567365" y="0"/>
                    <a:pt x="731419" y="164054"/>
                    <a:pt x="731419" y="365709"/>
                  </a:cubicBezTo>
                  <a:cubicBezTo>
                    <a:pt x="731419" y="567365"/>
                    <a:pt x="567365" y="731419"/>
                    <a:pt x="365709" y="731419"/>
                  </a:cubicBezTo>
                  <a:close/>
                  <a:moveTo>
                    <a:pt x="365709" y="28166"/>
                  </a:moveTo>
                  <a:cubicBezTo>
                    <a:pt x="179588" y="28166"/>
                    <a:pt x="28166" y="179588"/>
                    <a:pt x="28166" y="365709"/>
                  </a:cubicBezTo>
                  <a:cubicBezTo>
                    <a:pt x="28166" y="551831"/>
                    <a:pt x="179588" y="703252"/>
                    <a:pt x="365709" y="703252"/>
                  </a:cubicBezTo>
                  <a:cubicBezTo>
                    <a:pt x="551831" y="703252"/>
                    <a:pt x="703252" y="551831"/>
                    <a:pt x="703252" y="365709"/>
                  </a:cubicBezTo>
                  <a:cubicBezTo>
                    <a:pt x="703252" y="179588"/>
                    <a:pt x="551831" y="28166"/>
                    <a:pt x="365709" y="28166"/>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2" name="Google Shape;437;p26"/>
            <p:cNvSpPr/>
            <p:nvPr/>
          </p:nvSpPr>
          <p:spPr>
            <a:xfrm>
              <a:off x="16444772" y="8443774"/>
              <a:ext cx="432081" cy="432081"/>
            </a:xfrm>
            <a:custGeom>
              <a:avLst/>
              <a:gdLst/>
              <a:ahLst/>
              <a:cxnLst/>
              <a:rect l="l" t="t" r="r" b="b"/>
              <a:pathLst>
                <a:path w="432081" h="432081" extrusionOk="0">
                  <a:moveTo>
                    <a:pt x="432082" y="216041"/>
                  </a:moveTo>
                  <a:cubicBezTo>
                    <a:pt x="432082" y="335357"/>
                    <a:pt x="335357" y="432082"/>
                    <a:pt x="216041" y="432082"/>
                  </a:cubicBezTo>
                  <a:cubicBezTo>
                    <a:pt x="96725" y="432082"/>
                    <a:pt x="0" y="335357"/>
                    <a:pt x="0" y="216041"/>
                  </a:cubicBezTo>
                  <a:cubicBezTo>
                    <a:pt x="0" y="96725"/>
                    <a:pt x="96725" y="0"/>
                    <a:pt x="216041" y="0"/>
                  </a:cubicBezTo>
                  <a:cubicBezTo>
                    <a:pt x="335357" y="0"/>
                    <a:pt x="432082" y="96725"/>
                    <a:pt x="432082" y="216041"/>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3" name="Google Shape;438;p26"/>
            <p:cNvSpPr/>
            <p:nvPr/>
          </p:nvSpPr>
          <p:spPr>
            <a:xfrm>
              <a:off x="16062331" y="8061331"/>
              <a:ext cx="1196969" cy="1196969"/>
            </a:xfrm>
            <a:custGeom>
              <a:avLst/>
              <a:gdLst/>
              <a:ahLst/>
              <a:cxnLst/>
              <a:rect l="l" t="t" r="r" b="b"/>
              <a:pathLst>
                <a:path w="1196969" h="1196969" extrusionOk="0">
                  <a:moveTo>
                    <a:pt x="660226" y="1196969"/>
                  </a:moveTo>
                  <a:lnTo>
                    <a:pt x="536736" y="1196969"/>
                  </a:lnTo>
                  <a:cubicBezTo>
                    <a:pt x="529798" y="1196969"/>
                    <a:pt x="523898" y="1191915"/>
                    <a:pt x="522825" y="1185066"/>
                  </a:cubicBezTo>
                  <a:lnTo>
                    <a:pt x="503612" y="1062271"/>
                  </a:lnTo>
                  <a:cubicBezTo>
                    <a:pt x="444054" y="1050175"/>
                    <a:pt x="388306" y="1027084"/>
                    <a:pt x="337619" y="993519"/>
                  </a:cubicBezTo>
                  <a:lnTo>
                    <a:pt x="237207" y="1066761"/>
                  </a:lnTo>
                  <a:cubicBezTo>
                    <a:pt x="231596" y="1070853"/>
                    <a:pt x="223860" y="1070248"/>
                    <a:pt x="218950" y="1065338"/>
                  </a:cubicBezTo>
                  <a:lnTo>
                    <a:pt x="131631" y="978019"/>
                  </a:lnTo>
                  <a:cubicBezTo>
                    <a:pt x="126721" y="973116"/>
                    <a:pt x="126123" y="965366"/>
                    <a:pt x="130208" y="959762"/>
                  </a:cubicBezTo>
                  <a:lnTo>
                    <a:pt x="203450" y="859350"/>
                  </a:lnTo>
                  <a:cubicBezTo>
                    <a:pt x="169885" y="808663"/>
                    <a:pt x="146794" y="752915"/>
                    <a:pt x="134698" y="693357"/>
                  </a:cubicBezTo>
                  <a:lnTo>
                    <a:pt x="11903" y="674144"/>
                  </a:lnTo>
                  <a:cubicBezTo>
                    <a:pt x="5054" y="673071"/>
                    <a:pt x="0" y="667171"/>
                    <a:pt x="0" y="660233"/>
                  </a:cubicBezTo>
                  <a:lnTo>
                    <a:pt x="0" y="536736"/>
                  </a:lnTo>
                  <a:cubicBezTo>
                    <a:pt x="0" y="529798"/>
                    <a:pt x="5054" y="523898"/>
                    <a:pt x="11903" y="522825"/>
                  </a:cubicBezTo>
                  <a:lnTo>
                    <a:pt x="134698" y="503612"/>
                  </a:lnTo>
                  <a:cubicBezTo>
                    <a:pt x="146794" y="444054"/>
                    <a:pt x="169879" y="388306"/>
                    <a:pt x="203450" y="337619"/>
                  </a:cubicBezTo>
                  <a:lnTo>
                    <a:pt x="130208" y="237214"/>
                  </a:lnTo>
                  <a:cubicBezTo>
                    <a:pt x="126123" y="231610"/>
                    <a:pt x="126721" y="223860"/>
                    <a:pt x="131631" y="218957"/>
                  </a:cubicBezTo>
                  <a:lnTo>
                    <a:pt x="218950" y="131631"/>
                  </a:lnTo>
                  <a:cubicBezTo>
                    <a:pt x="223846" y="126721"/>
                    <a:pt x="231596" y="126116"/>
                    <a:pt x="237207" y="130208"/>
                  </a:cubicBezTo>
                  <a:lnTo>
                    <a:pt x="337619" y="203450"/>
                  </a:lnTo>
                  <a:cubicBezTo>
                    <a:pt x="388306" y="169885"/>
                    <a:pt x="444054" y="146794"/>
                    <a:pt x="503605" y="134698"/>
                  </a:cubicBezTo>
                  <a:lnTo>
                    <a:pt x="522825" y="11903"/>
                  </a:lnTo>
                  <a:cubicBezTo>
                    <a:pt x="523898" y="5054"/>
                    <a:pt x="529798" y="0"/>
                    <a:pt x="536736" y="0"/>
                  </a:cubicBezTo>
                  <a:lnTo>
                    <a:pt x="660226" y="0"/>
                  </a:lnTo>
                  <a:cubicBezTo>
                    <a:pt x="667164" y="0"/>
                    <a:pt x="673064" y="5054"/>
                    <a:pt x="674137" y="11903"/>
                  </a:cubicBezTo>
                  <a:lnTo>
                    <a:pt x="693357" y="134698"/>
                  </a:lnTo>
                  <a:cubicBezTo>
                    <a:pt x="752915" y="146794"/>
                    <a:pt x="808663" y="169885"/>
                    <a:pt x="859344" y="203450"/>
                  </a:cubicBezTo>
                  <a:lnTo>
                    <a:pt x="959755" y="130208"/>
                  </a:lnTo>
                  <a:cubicBezTo>
                    <a:pt x="965366" y="126116"/>
                    <a:pt x="973109" y="126721"/>
                    <a:pt x="978012" y="131631"/>
                  </a:cubicBezTo>
                  <a:lnTo>
                    <a:pt x="1065338" y="218957"/>
                  </a:lnTo>
                  <a:cubicBezTo>
                    <a:pt x="1070248" y="223860"/>
                    <a:pt x="1070846" y="231610"/>
                    <a:pt x="1066761" y="237214"/>
                  </a:cubicBezTo>
                  <a:lnTo>
                    <a:pt x="993519" y="337619"/>
                  </a:lnTo>
                  <a:cubicBezTo>
                    <a:pt x="1027090" y="388320"/>
                    <a:pt x="1050182" y="444075"/>
                    <a:pt x="1062264" y="503612"/>
                  </a:cubicBezTo>
                  <a:lnTo>
                    <a:pt x="1185066" y="522825"/>
                  </a:lnTo>
                  <a:cubicBezTo>
                    <a:pt x="1191915" y="523898"/>
                    <a:pt x="1196969" y="529798"/>
                    <a:pt x="1196969" y="536736"/>
                  </a:cubicBezTo>
                  <a:lnTo>
                    <a:pt x="1196969" y="660233"/>
                  </a:lnTo>
                  <a:cubicBezTo>
                    <a:pt x="1196969" y="667171"/>
                    <a:pt x="1191915" y="673071"/>
                    <a:pt x="1185066" y="674144"/>
                  </a:cubicBezTo>
                  <a:lnTo>
                    <a:pt x="1062264" y="693357"/>
                  </a:lnTo>
                  <a:cubicBezTo>
                    <a:pt x="1050182" y="752894"/>
                    <a:pt x="1027090" y="808649"/>
                    <a:pt x="993519" y="859350"/>
                  </a:cubicBezTo>
                  <a:lnTo>
                    <a:pt x="1066761" y="959762"/>
                  </a:lnTo>
                  <a:cubicBezTo>
                    <a:pt x="1070846" y="965366"/>
                    <a:pt x="1070248" y="973116"/>
                    <a:pt x="1065338" y="978019"/>
                  </a:cubicBezTo>
                  <a:lnTo>
                    <a:pt x="978012" y="1065338"/>
                  </a:lnTo>
                  <a:cubicBezTo>
                    <a:pt x="973109" y="1070248"/>
                    <a:pt x="965366" y="1070853"/>
                    <a:pt x="959755" y="1066761"/>
                  </a:cubicBezTo>
                  <a:lnTo>
                    <a:pt x="859344" y="993519"/>
                  </a:lnTo>
                  <a:cubicBezTo>
                    <a:pt x="808663" y="1027084"/>
                    <a:pt x="752915" y="1050175"/>
                    <a:pt x="693357" y="1062271"/>
                  </a:cubicBezTo>
                  <a:lnTo>
                    <a:pt x="674137" y="1185066"/>
                  </a:lnTo>
                  <a:cubicBezTo>
                    <a:pt x="673064" y="1191915"/>
                    <a:pt x="667164" y="1196969"/>
                    <a:pt x="660226" y="1196969"/>
                  </a:cubicBezTo>
                  <a:close/>
                  <a:moveTo>
                    <a:pt x="548791" y="1168803"/>
                  </a:moveTo>
                  <a:lnTo>
                    <a:pt x="648178" y="1168803"/>
                  </a:lnTo>
                  <a:lnTo>
                    <a:pt x="667061" y="1048133"/>
                  </a:lnTo>
                  <a:cubicBezTo>
                    <a:pt x="667983" y="1042212"/>
                    <a:pt x="672562" y="1037529"/>
                    <a:pt x="678455" y="1036456"/>
                  </a:cubicBezTo>
                  <a:cubicBezTo>
                    <a:pt x="741053" y="1025096"/>
                    <a:pt x="799318" y="1000966"/>
                    <a:pt x="851628" y="964727"/>
                  </a:cubicBezTo>
                  <a:cubicBezTo>
                    <a:pt x="856559" y="961316"/>
                    <a:pt x="863105" y="961392"/>
                    <a:pt x="867946" y="964926"/>
                  </a:cubicBezTo>
                  <a:lnTo>
                    <a:pt x="966618" y="1036903"/>
                  </a:lnTo>
                  <a:lnTo>
                    <a:pt x="1036903" y="966625"/>
                  </a:lnTo>
                  <a:lnTo>
                    <a:pt x="964926" y="867953"/>
                  </a:lnTo>
                  <a:cubicBezTo>
                    <a:pt x="961399" y="863112"/>
                    <a:pt x="961316" y="856565"/>
                    <a:pt x="964727" y="851635"/>
                  </a:cubicBezTo>
                  <a:cubicBezTo>
                    <a:pt x="1000973" y="799297"/>
                    <a:pt x="1025103" y="741032"/>
                    <a:pt x="1036449" y="678462"/>
                  </a:cubicBezTo>
                  <a:cubicBezTo>
                    <a:pt x="1037515" y="672562"/>
                    <a:pt x="1042205" y="667983"/>
                    <a:pt x="1048126" y="667061"/>
                  </a:cubicBezTo>
                  <a:lnTo>
                    <a:pt x="1168803" y="648178"/>
                  </a:lnTo>
                  <a:lnTo>
                    <a:pt x="1168803" y="548791"/>
                  </a:lnTo>
                  <a:lnTo>
                    <a:pt x="1048126" y="529908"/>
                  </a:lnTo>
                  <a:cubicBezTo>
                    <a:pt x="1042205" y="528987"/>
                    <a:pt x="1037515" y="524407"/>
                    <a:pt x="1036449" y="518507"/>
                  </a:cubicBezTo>
                  <a:cubicBezTo>
                    <a:pt x="1025103" y="455937"/>
                    <a:pt x="1000973" y="397672"/>
                    <a:pt x="964727" y="345334"/>
                  </a:cubicBezTo>
                  <a:cubicBezTo>
                    <a:pt x="961316" y="340404"/>
                    <a:pt x="961399" y="333857"/>
                    <a:pt x="964926" y="329016"/>
                  </a:cubicBezTo>
                  <a:lnTo>
                    <a:pt x="1036903" y="230351"/>
                  </a:lnTo>
                  <a:lnTo>
                    <a:pt x="966618" y="160066"/>
                  </a:lnTo>
                  <a:lnTo>
                    <a:pt x="867946" y="232043"/>
                  </a:lnTo>
                  <a:cubicBezTo>
                    <a:pt x="863105" y="235570"/>
                    <a:pt x="856559" y="235653"/>
                    <a:pt x="851628" y="232242"/>
                  </a:cubicBezTo>
                  <a:cubicBezTo>
                    <a:pt x="799318" y="196003"/>
                    <a:pt x="741053" y="171873"/>
                    <a:pt x="678455" y="160513"/>
                  </a:cubicBezTo>
                  <a:cubicBezTo>
                    <a:pt x="672562" y="159440"/>
                    <a:pt x="667983" y="154757"/>
                    <a:pt x="667061" y="148836"/>
                  </a:cubicBezTo>
                  <a:lnTo>
                    <a:pt x="648178" y="28166"/>
                  </a:lnTo>
                  <a:lnTo>
                    <a:pt x="548784" y="28166"/>
                  </a:lnTo>
                  <a:lnTo>
                    <a:pt x="529901" y="148836"/>
                  </a:lnTo>
                  <a:cubicBezTo>
                    <a:pt x="528980" y="154757"/>
                    <a:pt x="524400" y="159440"/>
                    <a:pt x="518507" y="160513"/>
                  </a:cubicBezTo>
                  <a:cubicBezTo>
                    <a:pt x="455916" y="171873"/>
                    <a:pt x="397651" y="196003"/>
                    <a:pt x="345334" y="232242"/>
                  </a:cubicBezTo>
                  <a:cubicBezTo>
                    <a:pt x="340411" y="235653"/>
                    <a:pt x="333857" y="235570"/>
                    <a:pt x="329016" y="232043"/>
                  </a:cubicBezTo>
                  <a:lnTo>
                    <a:pt x="230344" y="160066"/>
                  </a:lnTo>
                  <a:lnTo>
                    <a:pt x="160066" y="230351"/>
                  </a:lnTo>
                  <a:lnTo>
                    <a:pt x="232043" y="329016"/>
                  </a:lnTo>
                  <a:cubicBezTo>
                    <a:pt x="235570" y="333857"/>
                    <a:pt x="235653" y="340404"/>
                    <a:pt x="232242" y="345334"/>
                  </a:cubicBezTo>
                  <a:cubicBezTo>
                    <a:pt x="196003" y="397658"/>
                    <a:pt x="171873" y="455923"/>
                    <a:pt x="160513" y="518514"/>
                  </a:cubicBezTo>
                  <a:cubicBezTo>
                    <a:pt x="159440" y="524407"/>
                    <a:pt x="154757" y="528987"/>
                    <a:pt x="148836" y="529908"/>
                  </a:cubicBezTo>
                  <a:lnTo>
                    <a:pt x="28166" y="548791"/>
                  </a:lnTo>
                  <a:lnTo>
                    <a:pt x="28166" y="648178"/>
                  </a:lnTo>
                  <a:lnTo>
                    <a:pt x="148836" y="667061"/>
                  </a:lnTo>
                  <a:cubicBezTo>
                    <a:pt x="154757" y="667983"/>
                    <a:pt x="159440" y="672562"/>
                    <a:pt x="160513" y="678455"/>
                  </a:cubicBezTo>
                  <a:cubicBezTo>
                    <a:pt x="171873" y="741046"/>
                    <a:pt x="196003" y="799311"/>
                    <a:pt x="232242" y="851635"/>
                  </a:cubicBezTo>
                  <a:cubicBezTo>
                    <a:pt x="235653" y="856559"/>
                    <a:pt x="235570" y="863112"/>
                    <a:pt x="232043" y="867953"/>
                  </a:cubicBezTo>
                  <a:lnTo>
                    <a:pt x="160066" y="966625"/>
                  </a:lnTo>
                  <a:lnTo>
                    <a:pt x="230344" y="1036903"/>
                  </a:lnTo>
                  <a:lnTo>
                    <a:pt x="329016" y="964926"/>
                  </a:lnTo>
                  <a:cubicBezTo>
                    <a:pt x="333857" y="961392"/>
                    <a:pt x="340411" y="961316"/>
                    <a:pt x="345334" y="964727"/>
                  </a:cubicBezTo>
                  <a:cubicBezTo>
                    <a:pt x="397658" y="1000966"/>
                    <a:pt x="455923" y="1025096"/>
                    <a:pt x="518514" y="1036456"/>
                  </a:cubicBezTo>
                  <a:cubicBezTo>
                    <a:pt x="524407" y="1037529"/>
                    <a:pt x="528987" y="1042212"/>
                    <a:pt x="529908" y="1048133"/>
                  </a:cubicBezTo>
                  <a:lnTo>
                    <a:pt x="548791" y="1168803"/>
                  </a:lnTo>
                  <a:close/>
                  <a:moveTo>
                    <a:pt x="1182886" y="660233"/>
                  </a:moveTo>
                  <a:lnTo>
                    <a:pt x="1183023" y="660233"/>
                  </a:lnTo>
                  <a:lnTo>
                    <a:pt x="1182886" y="66023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grpSp>
        <p:nvGrpSpPr>
          <p:cNvPr id="44" name="Google Shape;435;p26"/>
          <p:cNvGrpSpPr/>
          <p:nvPr/>
        </p:nvGrpSpPr>
        <p:grpSpPr>
          <a:xfrm>
            <a:off x="713195" y="3490041"/>
            <a:ext cx="421346" cy="427850"/>
            <a:chOff x="16062331" y="8061331"/>
            <a:chExt cx="1196969" cy="1196969"/>
          </a:xfrm>
        </p:grpSpPr>
        <p:sp>
          <p:nvSpPr>
            <p:cNvPr id="45" name="Google Shape;436;p26"/>
            <p:cNvSpPr/>
            <p:nvPr/>
          </p:nvSpPr>
          <p:spPr>
            <a:xfrm>
              <a:off x="16295102" y="8294109"/>
              <a:ext cx="731418" cy="731418"/>
            </a:xfrm>
            <a:custGeom>
              <a:avLst/>
              <a:gdLst/>
              <a:ahLst/>
              <a:cxnLst/>
              <a:rect l="l" t="t" r="r" b="b"/>
              <a:pathLst>
                <a:path w="731418" h="731418" extrusionOk="0">
                  <a:moveTo>
                    <a:pt x="365709" y="731419"/>
                  </a:moveTo>
                  <a:cubicBezTo>
                    <a:pt x="164054" y="731419"/>
                    <a:pt x="0" y="567365"/>
                    <a:pt x="0" y="365709"/>
                  </a:cubicBezTo>
                  <a:cubicBezTo>
                    <a:pt x="0" y="164054"/>
                    <a:pt x="164054" y="0"/>
                    <a:pt x="365709" y="0"/>
                  </a:cubicBezTo>
                  <a:cubicBezTo>
                    <a:pt x="567365" y="0"/>
                    <a:pt x="731419" y="164054"/>
                    <a:pt x="731419" y="365709"/>
                  </a:cubicBezTo>
                  <a:cubicBezTo>
                    <a:pt x="731419" y="567365"/>
                    <a:pt x="567365" y="731419"/>
                    <a:pt x="365709" y="731419"/>
                  </a:cubicBezTo>
                  <a:close/>
                  <a:moveTo>
                    <a:pt x="365709" y="28166"/>
                  </a:moveTo>
                  <a:cubicBezTo>
                    <a:pt x="179588" y="28166"/>
                    <a:pt x="28166" y="179588"/>
                    <a:pt x="28166" y="365709"/>
                  </a:cubicBezTo>
                  <a:cubicBezTo>
                    <a:pt x="28166" y="551831"/>
                    <a:pt x="179588" y="703252"/>
                    <a:pt x="365709" y="703252"/>
                  </a:cubicBezTo>
                  <a:cubicBezTo>
                    <a:pt x="551831" y="703252"/>
                    <a:pt x="703252" y="551831"/>
                    <a:pt x="703252" y="365709"/>
                  </a:cubicBezTo>
                  <a:cubicBezTo>
                    <a:pt x="703252" y="179588"/>
                    <a:pt x="551831" y="28166"/>
                    <a:pt x="365709" y="28166"/>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6" name="Google Shape;437;p26"/>
            <p:cNvSpPr/>
            <p:nvPr/>
          </p:nvSpPr>
          <p:spPr>
            <a:xfrm>
              <a:off x="16444772" y="8443774"/>
              <a:ext cx="432081" cy="432081"/>
            </a:xfrm>
            <a:custGeom>
              <a:avLst/>
              <a:gdLst/>
              <a:ahLst/>
              <a:cxnLst/>
              <a:rect l="l" t="t" r="r" b="b"/>
              <a:pathLst>
                <a:path w="432081" h="432081" extrusionOk="0">
                  <a:moveTo>
                    <a:pt x="432082" y="216041"/>
                  </a:moveTo>
                  <a:cubicBezTo>
                    <a:pt x="432082" y="335357"/>
                    <a:pt x="335357" y="432082"/>
                    <a:pt x="216041" y="432082"/>
                  </a:cubicBezTo>
                  <a:cubicBezTo>
                    <a:pt x="96725" y="432082"/>
                    <a:pt x="0" y="335357"/>
                    <a:pt x="0" y="216041"/>
                  </a:cubicBezTo>
                  <a:cubicBezTo>
                    <a:pt x="0" y="96725"/>
                    <a:pt x="96725" y="0"/>
                    <a:pt x="216041" y="0"/>
                  </a:cubicBezTo>
                  <a:cubicBezTo>
                    <a:pt x="335357" y="0"/>
                    <a:pt x="432082" y="96725"/>
                    <a:pt x="432082" y="216041"/>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7" name="Google Shape;438;p26"/>
            <p:cNvSpPr/>
            <p:nvPr/>
          </p:nvSpPr>
          <p:spPr>
            <a:xfrm>
              <a:off x="16062331" y="8061331"/>
              <a:ext cx="1196969" cy="1196969"/>
            </a:xfrm>
            <a:custGeom>
              <a:avLst/>
              <a:gdLst/>
              <a:ahLst/>
              <a:cxnLst/>
              <a:rect l="l" t="t" r="r" b="b"/>
              <a:pathLst>
                <a:path w="1196969" h="1196969" extrusionOk="0">
                  <a:moveTo>
                    <a:pt x="660226" y="1196969"/>
                  </a:moveTo>
                  <a:lnTo>
                    <a:pt x="536736" y="1196969"/>
                  </a:lnTo>
                  <a:cubicBezTo>
                    <a:pt x="529798" y="1196969"/>
                    <a:pt x="523898" y="1191915"/>
                    <a:pt x="522825" y="1185066"/>
                  </a:cubicBezTo>
                  <a:lnTo>
                    <a:pt x="503612" y="1062271"/>
                  </a:lnTo>
                  <a:cubicBezTo>
                    <a:pt x="444054" y="1050175"/>
                    <a:pt x="388306" y="1027084"/>
                    <a:pt x="337619" y="993519"/>
                  </a:cubicBezTo>
                  <a:lnTo>
                    <a:pt x="237207" y="1066761"/>
                  </a:lnTo>
                  <a:cubicBezTo>
                    <a:pt x="231596" y="1070853"/>
                    <a:pt x="223860" y="1070248"/>
                    <a:pt x="218950" y="1065338"/>
                  </a:cubicBezTo>
                  <a:lnTo>
                    <a:pt x="131631" y="978019"/>
                  </a:lnTo>
                  <a:cubicBezTo>
                    <a:pt x="126721" y="973116"/>
                    <a:pt x="126123" y="965366"/>
                    <a:pt x="130208" y="959762"/>
                  </a:cubicBezTo>
                  <a:lnTo>
                    <a:pt x="203450" y="859350"/>
                  </a:lnTo>
                  <a:cubicBezTo>
                    <a:pt x="169885" y="808663"/>
                    <a:pt x="146794" y="752915"/>
                    <a:pt x="134698" y="693357"/>
                  </a:cubicBezTo>
                  <a:lnTo>
                    <a:pt x="11903" y="674144"/>
                  </a:lnTo>
                  <a:cubicBezTo>
                    <a:pt x="5054" y="673071"/>
                    <a:pt x="0" y="667171"/>
                    <a:pt x="0" y="660233"/>
                  </a:cubicBezTo>
                  <a:lnTo>
                    <a:pt x="0" y="536736"/>
                  </a:lnTo>
                  <a:cubicBezTo>
                    <a:pt x="0" y="529798"/>
                    <a:pt x="5054" y="523898"/>
                    <a:pt x="11903" y="522825"/>
                  </a:cubicBezTo>
                  <a:lnTo>
                    <a:pt x="134698" y="503612"/>
                  </a:lnTo>
                  <a:cubicBezTo>
                    <a:pt x="146794" y="444054"/>
                    <a:pt x="169879" y="388306"/>
                    <a:pt x="203450" y="337619"/>
                  </a:cubicBezTo>
                  <a:lnTo>
                    <a:pt x="130208" y="237214"/>
                  </a:lnTo>
                  <a:cubicBezTo>
                    <a:pt x="126123" y="231610"/>
                    <a:pt x="126721" y="223860"/>
                    <a:pt x="131631" y="218957"/>
                  </a:cubicBezTo>
                  <a:lnTo>
                    <a:pt x="218950" y="131631"/>
                  </a:lnTo>
                  <a:cubicBezTo>
                    <a:pt x="223846" y="126721"/>
                    <a:pt x="231596" y="126116"/>
                    <a:pt x="237207" y="130208"/>
                  </a:cubicBezTo>
                  <a:lnTo>
                    <a:pt x="337619" y="203450"/>
                  </a:lnTo>
                  <a:cubicBezTo>
                    <a:pt x="388306" y="169885"/>
                    <a:pt x="444054" y="146794"/>
                    <a:pt x="503605" y="134698"/>
                  </a:cubicBezTo>
                  <a:lnTo>
                    <a:pt x="522825" y="11903"/>
                  </a:lnTo>
                  <a:cubicBezTo>
                    <a:pt x="523898" y="5054"/>
                    <a:pt x="529798" y="0"/>
                    <a:pt x="536736" y="0"/>
                  </a:cubicBezTo>
                  <a:lnTo>
                    <a:pt x="660226" y="0"/>
                  </a:lnTo>
                  <a:cubicBezTo>
                    <a:pt x="667164" y="0"/>
                    <a:pt x="673064" y="5054"/>
                    <a:pt x="674137" y="11903"/>
                  </a:cubicBezTo>
                  <a:lnTo>
                    <a:pt x="693357" y="134698"/>
                  </a:lnTo>
                  <a:cubicBezTo>
                    <a:pt x="752915" y="146794"/>
                    <a:pt x="808663" y="169885"/>
                    <a:pt x="859344" y="203450"/>
                  </a:cubicBezTo>
                  <a:lnTo>
                    <a:pt x="959755" y="130208"/>
                  </a:lnTo>
                  <a:cubicBezTo>
                    <a:pt x="965366" y="126116"/>
                    <a:pt x="973109" y="126721"/>
                    <a:pt x="978012" y="131631"/>
                  </a:cubicBezTo>
                  <a:lnTo>
                    <a:pt x="1065338" y="218957"/>
                  </a:lnTo>
                  <a:cubicBezTo>
                    <a:pt x="1070248" y="223860"/>
                    <a:pt x="1070846" y="231610"/>
                    <a:pt x="1066761" y="237214"/>
                  </a:cubicBezTo>
                  <a:lnTo>
                    <a:pt x="993519" y="337619"/>
                  </a:lnTo>
                  <a:cubicBezTo>
                    <a:pt x="1027090" y="388320"/>
                    <a:pt x="1050182" y="444075"/>
                    <a:pt x="1062264" y="503612"/>
                  </a:cubicBezTo>
                  <a:lnTo>
                    <a:pt x="1185066" y="522825"/>
                  </a:lnTo>
                  <a:cubicBezTo>
                    <a:pt x="1191915" y="523898"/>
                    <a:pt x="1196969" y="529798"/>
                    <a:pt x="1196969" y="536736"/>
                  </a:cubicBezTo>
                  <a:lnTo>
                    <a:pt x="1196969" y="660233"/>
                  </a:lnTo>
                  <a:cubicBezTo>
                    <a:pt x="1196969" y="667171"/>
                    <a:pt x="1191915" y="673071"/>
                    <a:pt x="1185066" y="674144"/>
                  </a:cubicBezTo>
                  <a:lnTo>
                    <a:pt x="1062264" y="693357"/>
                  </a:lnTo>
                  <a:cubicBezTo>
                    <a:pt x="1050182" y="752894"/>
                    <a:pt x="1027090" y="808649"/>
                    <a:pt x="993519" y="859350"/>
                  </a:cubicBezTo>
                  <a:lnTo>
                    <a:pt x="1066761" y="959762"/>
                  </a:lnTo>
                  <a:cubicBezTo>
                    <a:pt x="1070846" y="965366"/>
                    <a:pt x="1070248" y="973116"/>
                    <a:pt x="1065338" y="978019"/>
                  </a:cubicBezTo>
                  <a:lnTo>
                    <a:pt x="978012" y="1065338"/>
                  </a:lnTo>
                  <a:cubicBezTo>
                    <a:pt x="973109" y="1070248"/>
                    <a:pt x="965366" y="1070853"/>
                    <a:pt x="959755" y="1066761"/>
                  </a:cubicBezTo>
                  <a:lnTo>
                    <a:pt x="859344" y="993519"/>
                  </a:lnTo>
                  <a:cubicBezTo>
                    <a:pt x="808663" y="1027084"/>
                    <a:pt x="752915" y="1050175"/>
                    <a:pt x="693357" y="1062271"/>
                  </a:cubicBezTo>
                  <a:lnTo>
                    <a:pt x="674137" y="1185066"/>
                  </a:lnTo>
                  <a:cubicBezTo>
                    <a:pt x="673064" y="1191915"/>
                    <a:pt x="667164" y="1196969"/>
                    <a:pt x="660226" y="1196969"/>
                  </a:cubicBezTo>
                  <a:close/>
                  <a:moveTo>
                    <a:pt x="548791" y="1168803"/>
                  </a:moveTo>
                  <a:lnTo>
                    <a:pt x="648178" y="1168803"/>
                  </a:lnTo>
                  <a:lnTo>
                    <a:pt x="667061" y="1048133"/>
                  </a:lnTo>
                  <a:cubicBezTo>
                    <a:pt x="667983" y="1042212"/>
                    <a:pt x="672562" y="1037529"/>
                    <a:pt x="678455" y="1036456"/>
                  </a:cubicBezTo>
                  <a:cubicBezTo>
                    <a:pt x="741053" y="1025096"/>
                    <a:pt x="799318" y="1000966"/>
                    <a:pt x="851628" y="964727"/>
                  </a:cubicBezTo>
                  <a:cubicBezTo>
                    <a:pt x="856559" y="961316"/>
                    <a:pt x="863105" y="961392"/>
                    <a:pt x="867946" y="964926"/>
                  </a:cubicBezTo>
                  <a:lnTo>
                    <a:pt x="966618" y="1036903"/>
                  </a:lnTo>
                  <a:lnTo>
                    <a:pt x="1036903" y="966625"/>
                  </a:lnTo>
                  <a:lnTo>
                    <a:pt x="964926" y="867953"/>
                  </a:lnTo>
                  <a:cubicBezTo>
                    <a:pt x="961399" y="863112"/>
                    <a:pt x="961316" y="856565"/>
                    <a:pt x="964727" y="851635"/>
                  </a:cubicBezTo>
                  <a:cubicBezTo>
                    <a:pt x="1000973" y="799297"/>
                    <a:pt x="1025103" y="741032"/>
                    <a:pt x="1036449" y="678462"/>
                  </a:cubicBezTo>
                  <a:cubicBezTo>
                    <a:pt x="1037515" y="672562"/>
                    <a:pt x="1042205" y="667983"/>
                    <a:pt x="1048126" y="667061"/>
                  </a:cubicBezTo>
                  <a:lnTo>
                    <a:pt x="1168803" y="648178"/>
                  </a:lnTo>
                  <a:lnTo>
                    <a:pt x="1168803" y="548791"/>
                  </a:lnTo>
                  <a:lnTo>
                    <a:pt x="1048126" y="529908"/>
                  </a:lnTo>
                  <a:cubicBezTo>
                    <a:pt x="1042205" y="528987"/>
                    <a:pt x="1037515" y="524407"/>
                    <a:pt x="1036449" y="518507"/>
                  </a:cubicBezTo>
                  <a:cubicBezTo>
                    <a:pt x="1025103" y="455937"/>
                    <a:pt x="1000973" y="397672"/>
                    <a:pt x="964727" y="345334"/>
                  </a:cubicBezTo>
                  <a:cubicBezTo>
                    <a:pt x="961316" y="340404"/>
                    <a:pt x="961399" y="333857"/>
                    <a:pt x="964926" y="329016"/>
                  </a:cubicBezTo>
                  <a:lnTo>
                    <a:pt x="1036903" y="230351"/>
                  </a:lnTo>
                  <a:lnTo>
                    <a:pt x="966618" y="160066"/>
                  </a:lnTo>
                  <a:lnTo>
                    <a:pt x="867946" y="232043"/>
                  </a:lnTo>
                  <a:cubicBezTo>
                    <a:pt x="863105" y="235570"/>
                    <a:pt x="856559" y="235653"/>
                    <a:pt x="851628" y="232242"/>
                  </a:cubicBezTo>
                  <a:cubicBezTo>
                    <a:pt x="799318" y="196003"/>
                    <a:pt x="741053" y="171873"/>
                    <a:pt x="678455" y="160513"/>
                  </a:cubicBezTo>
                  <a:cubicBezTo>
                    <a:pt x="672562" y="159440"/>
                    <a:pt x="667983" y="154757"/>
                    <a:pt x="667061" y="148836"/>
                  </a:cubicBezTo>
                  <a:lnTo>
                    <a:pt x="648178" y="28166"/>
                  </a:lnTo>
                  <a:lnTo>
                    <a:pt x="548784" y="28166"/>
                  </a:lnTo>
                  <a:lnTo>
                    <a:pt x="529901" y="148836"/>
                  </a:lnTo>
                  <a:cubicBezTo>
                    <a:pt x="528980" y="154757"/>
                    <a:pt x="524400" y="159440"/>
                    <a:pt x="518507" y="160513"/>
                  </a:cubicBezTo>
                  <a:cubicBezTo>
                    <a:pt x="455916" y="171873"/>
                    <a:pt x="397651" y="196003"/>
                    <a:pt x="345334" y="232242"/>
                  </a:cubicBezTo>
                  <a:cubicBezTo>
                    <a:pt x="340411" y="235653"/>
                    <a:pt x="333857" y="235570"/>
                    <a:pt x="329016" y="232043"/>
                  </a:cubicBezTo>
                  <a:lnTo>
                    <a:pt x="230344" y="160066"/>
                  </a:lnTo>
                  <a:lnTo>
                    <a:pt x="160066" y="230351"/>
                  </a:lnTo>
                  <a:lnTo>
                    <a:pt x="232043" y="329016"/>
                  </a:lnTo>
                  <a:cubicBezTo>
                    <a:pt x="235570" y="333857"/>
                    <a:pt x="235653" y="340404"/>
                    <a:pt x="232242" y="345334"/>
                  </a:cubicBezTo>
                  <a:cubicBezTo>
                    <a:pt x="196003" y="397658"/>
                    <a:pt x="171873" y="455923"/>
                    <a:pt x="160513" y="518514"/>
                  </a:cubicBezTo>
                  <a:cubicBezTo>
                    <a:pt x="159440" y="524407"/>
                    <a:pt x="154757" y="528987"/>
                    <a:pt x="148836" y="529908"/>
                  </a:cubicBezTo>
                  <a:lnTo>
                    <a:pt x="28166" y="548791"/>
                  </a:lnTo>
                  <a:lnTo>
                    <a:pt x="28166" y="648178"/>
                  </a:lnTo>
                  <a:lnTo>
                    <a:pt x="148836" y="667061"/>
                  </a:lnTo>
                  <a:cubicBezTo>
                    <a:pt x="154757" y="667983"/>
                    <a:pt x="159440" y="672562"/>
                    <a:pt x="160513" y="678455"/>
                  </a:cubicBezTo>
                  <a:cubicBezTo>
                    <a:pt x="171873" y="741046"/>
                    <a:pt x="196003" y="799311"/>
                    <a:pt x="232242" y="851635"/>
                  </a:cubicBezTo>
                  <a:cubicBezTo>
                    <a:pt x="235653" y="856559"/>
                    <a:pt x="235570" y="863112"/>
                    <a:pt x="232043" y="867953"/>
                  </a:cubicBezTo>
                  <a:lnTo>
                    <a:pt x="160066" y="966625"/>
                  </a:lnTo>
                  <a:lnTo>
                    <a:pt x="230344" y="1036903"/>
                  </a:lnTo>
                  <a:lnTo>
                    <a:pt x="329016" y="964926"/>
                  </a:lnTo>
                  <a:cubicBezTo>
                    <a:pt x="333857" y="961392"/>
                    <a:pt x="340411" y="961316"/>
                    <a:pt x="345334" y="964727"/>
                  </a:cubicBezTo>
                  <a:cubicBezTo>
                    <a:pt x="397658" y="1000966"/>
                    <a:pt x="455923" y="1025096"/>
                    <a:pt x="518514" y="1036456"/>
                  </a:cubicBezTo>
                  <a:cubicBezTo>
                    <a:pt x="524407" y="1037529"/>
                    <a:pt x="528987" y="1042212"/>
                    <a:pt x="529908" y="1048133"/>
                  </a:cubicBezTo>
                  <a:lnTo>
                    <a:pt x="548791" y="1168803"/>
                  </a:lnTo>
                  <a:close/>
                  <a:moveTo>
                    <a:pt x="1182886" y="660233"/>
                  </a:moveTo>
                  <a:lnTo>
                    <a:pt x="1183023" y="660233"/>
                  </a:lnTo>
                  <a:lnTo>
                    <a:pt x="1182886" y="66023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grpSp>
        <p:nvGrpSpPr>
          <p:cNvPr id="48" name="Google Shape;435;p26"/>
          <p:cNvGrpSpPr/>
          <p:nvPr/>
        </p:nvGrpSpPr>
        <p:grpSpPr>
          <a:xfrm>
            <a:off x="716060" y="2984488"/>
            <a:ext cx="421346" cy="427850"/>
            <a:chOff x="16062331" y="8061331"/>
            <a:chExt cx="1196969" cy="1196969"/>
          </a:xfrm>
        </p:grpSpPr>
        <p:sp>
          <p:nvSpPr>
            <p:cNvPr id="49" name="Google Shape;436;p26"/>
            <p:cNvSpPr/>
            <p:nvPr/>
          </p:nvSpPr>
          <p:spPr>
            <a:xfrm>
              <a:off x="16295102" y="8294109"/>
              <a:ext cx="731418" cy="731418"/>
            </a:xfrm>
            <a:custGeom>
              <a:avLst/>
              <a:gdLst/>
              <a:ahLst/>
              <a:cxnLst/>
              <a:rect l="l" t="t" r="r" b="b"/>
              <a:pathLst>
                <a:path w="731418" h="731418" extrusionOk="0">
                  <a:moveTo>
                    <a:pt x="365709" y="731419"/>
                  </a:moveTo>
                  <a:cubicBezTo>
                    <a:pt x="164054" y="731419"/>
                    <a:pt x="0" y="567365"/>
                    <a:pt x="0" y="365709"/>
                  </a:cubicBezTo>
                  <a:cubicBezTo>
                    <a:pt x="0" y="164054"/>
                    <a:pt x="164054" y="0"/>
                    <a:pt x="365709" y="0"/>
                  </a:cubicBezTo>
                  <a:cubicBezTo>
                    <a:pt x="567365" y="0"/>
                    <a:pt x="731419" y="164054"/>
                    <a:pt x="731419" y="365709"/>
                  </a:cubicBezTo>
                  <a:cubicBezTo>
                    <a:pt x="731419" y="567365"/>
                    <a:pt x="567365" y="731419"/>
                    <a:pt x="365709" y="731419"/>
                  </a:cubicBezTo>
                  <a:close/>
                  <a:moveTo>
                    <a:pt x="365709" y="28166"/>
                  </a:moveTo>
                  <a:cubicBezTo>
                    <a:pt x="179588" y="28166"/>
                    <a:pt x="28166" y="179588"/>
                    <a:pt x="28166" y="365709"/>
                  </a:cubicBezTo>
                  <a:cubicBezTo>
                    <a:pt x="28166" y="551831"/>
                    <a:pt x="179588" y="703252"/>
                    <a:pt x="365709" y="703252"/>
                  </a:cubicBezTo>
                  <a:cubicBezTo>
                    <a:pt x="551831" y="703252"/>
                    <a:pt x="703252" y="551831"/>
                    <a:pt x="703252" y="365709"/>
                  </a:cubicBezTo>
                  <a:cubicBezTo>
                    <a:pt x="703252" y="179588"/>
                    <a:pt x="551831" y="28166"/>
                    <a:pt x="365709" y="28166"/>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 name="Google Shape;437;p26"/>
            <p:cNvSpPr/>
            <p:nvPr/>
          </p:nvSpPr>
          <p:spPr>
            <a:xfrm>
              <a:off x="16444772" y="8443774"/>
              <a:ext cx="432081" cy="432081"/>
            </a:xfrm>
            <a:custGeom>
              <a:avLst/>
              <a:gdLst/>
              <a:ahLst/>
              <a:cxnLst/>
              <a:rect l="l" t="t" r="r" b="b"/>
              <a:pathLst>
                <a:path w="432081" h="432081" extrusionOk="0">
                  <a:moveTo>
                    <a:pt x="432082" y="216041"/>
                  </a:moveTo>
                  <a:cubicBezTo>
                    <a:pt x="432082" y="335357"/>
                    <a:pt x="335357" y="432082"/>
                    <a:pt x="216041" y="432082"/>
                  </a:cubicBezTo>
                  <a:cubicBezTo>
                    <a:pt x="96725" y="432082"/>
                    <a:pt x="0" y="335357"/>
                    <a:pt x="0" y="216041"/>
                  </a:cubicBezTo>
                  <a:cubicBezTo>
                    <a:pt x="0" y="96725"/>
                    <a:pt x="96725" y="0"/>
                    <a:pt x="216041" y="0"/>
                  </a:cubicBezTo>
                  <a:cubicBezTo>
                    <a:pt x="335357" y="0"/>
                    <a:pt x="432082" y="96725"/>
                    <a:pt x="432082" y="216041"/>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1" name="Google Shape;438;p26"/>
            <p:cNvSpPr/>
            <p:nvPr/>
          </p:nvSpPr>
          <p:spPr>
            <a:xfrm>
              <a:off x="16062331" y="8061331"/>
              <a:ext cx="1196969" cy="1196969"/>
            </a:xfrm>
            <a:custGeom>
              <a:avLst/>
              <a:gdLst/>
              <a:ahLst/>
              <a:cxnLst/>
              <a:rect l="l" t="t" r="r" b="b"/>
              <a:pathLst>
                <a:path w="1196969" h="1196969" extrusionOk="0">
                  <a:moveTo>
                    <a:pt x="660226" y="1196969"/>
                  </a:moveTo>
                  <a:lnTo>
                    <a:pt x="536736" y="1196969"/>
                  </a:lnTo>
                  <a:cubicBezTo>
                    <a:pt x="529798" y="1196969"/>
                    <a:pt x="523898" y="1191915"/>
                    <a:pt x="522825" y="1185066"/>
                  </a:cubicBezTo>
                  <a:lnTo>
                    <a:pt x="503612" y="1062271"/>
                  </a:lnTo>
                  <a:cubicBezTo>
                    <a:pt x="444054" y="1050175"/>
                    <a:pt x="388306" y="1027084"/>
                    <a:pt x="337619" y="993519"/>
                  </a:cubicBezTo>
                  <a:lnTo>
                    <a:pt x="237207" y="1066761"/>
                  </a:lnTo>
                  <a:cubicBezTo>
                    <a:pt x="231596" y="1070853"/>
                    <a:pt x="223860" y="1070248"/>
                    <a:pt x="218950" y="1065338"/>
                  </a:cubicBezTo>
                  <a:lnTo>
                    <a:pt x="131631" y="978019"/>
                  </a:lnTo>
                  <a:cubicBezTo>
                    <a:pt x="126721" y="973116"/>
                    <a:pt x="126123" y="965366"/>
                    <a:pt x="130208" y="959762"/>
                  </a:cubicBezTo>
                  <a:lnTo>
                    <a:pt x="203450" y="859350"/>
                  </a:lnTo>
                  <a:cubicBezTo>
                    <a:pt x="169885" y="808663"/>
                    <a:pt x="146794" y="752915"/>
                    <a:pt x="134698" y="693357"/>
                  </a:cubicBezTo>
                  <a:lnTo>
                    <a:pt x="11903" y="674144"/>
                  </a:lnTo>
                  <a:cubicBezTo>
                    <a:pt x="5054" y="673071"/>
                    <a:pt x="0" y="667171"/>
                    <a:pt x="0" y="660233"/>
                  </a:cubicBezTo>
                  <a:lnTo>
                    <a:pt x="0" y="536736"/>
                  </a:lnTo>
                  <a:cubicBezTo>
                    <a:pt x="0" y="529798"/>
                    <a:pt x="5054" y="523898"/>
                    <a:pt x="11903" y="522825"/>
                  </a:cubicBezTo>
                  <a:lnTo>
                    <a:pt x="134698" y="503612"/>
                  </a:lnTo>
                  <a:cubicBezTo>
                    <a:pt x="146794" y="444054"/>
                    <a:pt x="169879" y="388306"/>
                    <a:pt x="203450" y="337619"/>
                  </a:cubicBezTo>
                  <a:lnTo>
                    <a:pt x="130208" y="237214"/>
                  </a:lnTo>
                  <a:cubicBezTo>
                    <a:pt x="126123" y="231610"/>
                    <a:pt x="126721" y="223860"/>
                    <a:pt x="131631" y="218957"/>
                  </a:cubicBezTo>
                  <a:lnTo>
                    <a:pt x="218950" y="131631"/>
                  </a:lnTo>
                  <a:cubicBezTo>
                    <a:pt x="223846" y="126721"/>
                    <a:pt x="231596" y="126116"/>
                    <a:pt x="237207" y="130208"/>
                  </a:cubicBezTo>
                  <a:lnTo>
                    <a:pt x="337619" y="203450"/>
                  </a:lnTo>
                  <a:cubicBezTo>
                    <a:pt x="388306" y="169885"/>
                    <a:pt x="444054" y="146794"/>
                    <a:pt x="503605" y="134698"/>
                  </a:cubicBezTo>
                  <a:lnTo>
                    <a:pt x="522825" y="11903"/>
                  </a:lnTo>
                  <a:cubicBezTo>
                    <a:pt x="523898" y="5054"/>
                    <a:pt x="529798" y="0"/>
                    <a:pt x="536736" y="0"/>
                  </a:cubicBezTo>
                  <a:lnTo>
                    <a:pt x="660226" y="0"/>
                  </a:lnTo>
                  <a:cubicBezTo>
                    <a:pt x="667164" y="0"/>
                    <a:pt x="673064" y="5054"/>
                    <a:pt x="674137" y="11903"/>
                  </a:cubicBezTo>
                  <a:lnTo>
                    <a:pt x="693357" y="134698"/>
                  </a:lnTo>
                  <a:cubicBezTo>
                    <a:pt x="752915" y="146794"/>
                    <a:pt x="808663" y="169885"/>
                    <a:pt x="859344" y="203450"/>
                  </a:cubicBezTo>
                  <a:lnTo>
                    <a:pt x="959755" y="130208"/>
                  </a:lnTo>
                  <a:cubicBezTo>
                    <a:pt x="965366" y="126116"/>
                    <a:pt x="973109" y="126721"/>
                    <a:pt x="978012" y="131631"/>
                  </a:cubicBezTo>
                  <a:lnTo>
                    <a:pt x="1065338" y="218957"/>
                  </a:lnTo>
                  <a:cubicBezTo>
                    <a:pt x="1070248" y="223860"/>
                    <a:pt x="1070846" y="231610"/>
                    <a:pt x="1066761" y="237214"/>
                  </a:cubicBezTo>
                  <a:lnTo>
                    <a:pt x="993519" y="337619"/>
                  </a:lnTo>
                  <a:cubicBezTo>
                    <a:pt x="1027090" y="388320"/>
                    <a:pt x="1050182" y="444075"/>
                    <a:pt x="1062264" y="503612"/>
                  </a:cubicBezTo>
                  <a:lnTo>
                    <a:pt x="1185066" y="522825"/>
                  </a:lnTo>
                  <a:cubicBezTo>
                    <a:pt x="1191915" y="523898"/>
                    <a:pt x="1196969" y="529798"/>
                    <a:pt x="1196969" y="536736"/>
                  </a:cubicBezTo>
                  <a:lnTo>
                    <a:pt x="1196969" y="660233"/>
                  </a:lnTo>
                  <a:cubicBezTo>
                    <a:pt x="1196969" y="667171"/>
                    <a:pt x="1191915" y="673071"/>
                    <a:pt x="1185066" y="674144"/>
                  </a:cubicBezTo>
                  <a:lnTo>
                    <a:pt x="1062264" y="693357"/>
                  </a:lnTo>
                  <a:cubicBezTo>
                    <a:pt x="1050182" y="752894"/>
                    <a:pt x="1027090" y="808649"/>
                    <a:pt x="993519" y="859350"/>
                  </a:cubicBezTo>
                  <a:lnTo>
                    <a:pt x="1066761" y="959762"/>
                  </a:lnTo>
                  <a:cubicBezTo>
                    <a:pt x="1070846" y="965366"/>
                    <a:pt x="1070248" y="973116"/>
                    <a:pt x="1065338" y="978019"/>
                  </a:cubicBezTo>
                  <a:lnTo>
                    <a:pt x="978012" y="1065338"/>
                  </a:lnTo>
                  <a:cubicBezTo>
                    <a:pt x="973109" y="1070248"/>
                    <a:pt x="965366" y="1070853"/>
                    <a:pt x="959755" y="1066761"/>
                  </a:cubicBezTo>
                  <a:lnTo>
                    <a:pt x="859344" y="993519"/>
                  </a:lnTo>
                  <a:cubicBezTo>
                    <a:pt x="808663" y="1027084"/>
                    <a:pt x="752915" y="1050175"/>
                    <a:pt x="693357" y="1062271"/>
                  </a:cubicBezTo>
                  <a:lnTo>
                    <a:pt x="674137" y="1185066"/>
                  </a:lnTo>
                  <a:cubicBezTo>
                    <a:pt x="673064" y="1191915"/>
                    <a:pt x="667164" y="1196969"/>
                    <a:pt x="660226" y="1196969"/>
                  </a:cubicBezTo>
                  <a:close/>
                  <a:moveTo>
                    <a:pt x="548791" y="1168803"/>
                  </a:moveTo>
                  <a:lnTo>
                    <a:pt x="648178" y="1168803"/>
                  </a:lnTo>
                  <a:lnTo>
                    <a:pt x="667061" y="1048133"/>
                  </a:lnTo>
                  <a:cubicBezTo>
                    <a:pt x="667983" y="1042212"/>
                    <a:pt x="672562" y="1037529"/>
                    <a:pt x="678455" y="1036456"/>
                  </a:cubicBezTo>
                  <a:cubicBezTo>
                    <a:pt x="741053" y="1025096"/>
                    <a:pt x="799318" y="1000966"/>
                    <a:pt x="851628" y="964727"/>
                  </a:cubicBezTo>
                  <a:cubicBezTo>
                    <a:pt x="856559" y="961316"/>
                    <a:pt x="863105" y="961392"/>
                    <a:pt x="867946" y="964926"/>
                  </a:cubicBezTo>
                  <a:lnTo>
                    <a:pt x="966618" y="1036903"/>
                  </a:lnTo>
                  <a:lnTo>
                    <a:pt x="1036903" y="966625"/>
                  </a:lnTo>
                  <a:lnTo>
                    <a:pt x="964926" y="867953"/>
                  </a:lnTo>
                  <a:cubicBezTo>
                    <a:pt x="961399" y="863112"/>
                    <a:pt x="961316" y="856565"/>
                    <a:pt x="964727" y="851635"/>
                  </a:cubicBezTo>
                  <a:cubicBezTo>
                    <a:pt x="1000973" y="799297"/>
                    <a:pt x="1025103" y="741032"/>
                    <a:pt x="1036449" y="678462"/>
                  </a:cubicBezTo>
                  <a:cubicBezTo>
                    <a:pt x="1037515" y="672562"/>
                    <a:pt x="1042205" y="667983"/>
                    <a:pt x="1048126" y="667061"/>
                  </a:cubicBezTo>
                  <a:lnTo>
                    <a:pt x="1168803" y="648178"/>
                  </a:lnTo>
                  <a:lnTo>
                    <a:pt x="1168803" y="548791"/>
                  </a:lnTo>
                  <a:lnTo>
                    <a:pt x="1048126" y="529908"/>
                  </a:lnTo>
                  <a:cubicBezTo>
                    <a:pt x="1042205" y="528987"/>
                    <a:pt x="1037515" y="524407"/>
                    <a:pt x="1036449" y="518507"/>
                  </a:cubicBezTo>
                  <a:cubicBezTo>
                    <a:pt x="1025103" y="455937"/>
                    <a:pt x="1000973" y="397672"/>
                    <a:pt x="964727" y="345334"/>
                  </a:cubicBezTo>
                  <a:cubicBezTo>
                    <a:pt x="961316" y="340404"/>
                    <a:pt x="961399" y="333857"/>
                    <a:pt x="964926" y="329016"/>
                  </a:cubicBezTo>
                  <a:lnTo>
                    <a:pt x="1036903" y="230351"/>
                  </a:lnTo>
                  <a:lnTo>
                    <a:pt x="966618" y="160066"/>
                  </a:lnTo>
                  <a:lnTo>
                    <a:pt x="867946" y="232043"/>
                  </a:lnTo>
                  <a:cubicBezTo>
                    <a:pt x="863105" y="235570"/>
                    <a:pt x="856559" y="235653"/>
                    <a:pt x="851628" y="232242"/>
                  </a:cubicBezTo>
                  <a:cubicBezTo>
                    <a:pt x="799318" y="196003"/>
                    <a:pt x="741053" y="171873"/>
                    <a:pt x="678455" y="160513"/>
                  </a:cubicBezTo>
                  <a:cubicBezTo>
                    <a:pt x="672562" y="159440"/>
                    <a:pt x="667983" y="154757"/>
                    <a:pt x="667061" y="148836"/>
                  </a:cubicBezTo>
                  <a:lnTo>
                    <a:pt x="648178" y="28166"/>
                  </a:lnTo>
                  <a:lnTo>
                    <a:pt x="548784" y="28166"/>
                  </a:lnTo>
                  <a:lnTo>
                    <a:pt x="529901" y="148836"/>
                  </a:lnTo>
                  <a:cubicBezTo>
                    <a:pt x="528980" y="154757"/>
                    <a:pt x="524400" y="159440"/>
                    <a:pt x="518507" y="160513"/>
                  </a:cubicBezTo>
                  <a:cubicBezTo>
                    <a:pt x="455916" y="171873"/>
                    <a:pt x="397651" y="196003"/>
                    <a:pt x="345334" y="232242"/>
                  </a:cubicBezTo>
                  <a:cubicBezTo>
                    <a:pt x="340411" y="235653"/>
                    <a:pt x="333857" y="235570"/>
                    <a:pt x="329016" y="232043"/>
                  </a:cubicBezTo>
                  <a:lnTo>
                    <a:pt x="230344" y="160066"/>
                  </a:lnTo>
                  <a:lnTo>
                    <a:pt x="160066" y="230351"/>
                  </a:lnTo>
                  <a:lnTo>
                    <a:pt x="232043" y="329016"/>
                  </a:lnTo>
                  <a:cubicBezTo>
                    <a:pt x="235570" y="333857"/>
                    <a:pt x="235653" y="340404"/>
                    <a:pt x="232242" y="345334"/>
                  </a:cubicBezTo>
                  <a:cubicBezTo>
                    <a:pt x="196003" y="397658"/>
                    <a:pt x="171873" y="455923"/>
                    <a:pt x="160513" y="518514"/>
                  </a:cubicBezTo>
                  <a:cubicBezTo>
                    <a:pt x="159440" y="524407"/>
                    <a:pt x="154757" y="528987"/>
                    <a:pt x="148836" y="529908"/>
                  </a:cubicBezTo>
                  <a:lnTo>
                    <a:pt x="28166" y="548791"/>
                  </a:lnTo>
                  <a:lnTo>
                    <a:pt x="28166" y="648178"/>
                  </a:lnTo>
                  <a:lnTo>
                    <a:pt x="148836" y="667061"/>
                  </a:lnTo>
                  <a:cubicBezTo>
                    <a:pt x="154757" y="667983"/>
                    <a:pt x="159440" y="672562"/>
                    <a:pt x="160513" y="678455"/>
                  </a:cubicBezTo>
                  <a:cubicBezTo>
                    <a:pt x="171873" y="741046"/>
                    <a:pt x="196003" y="799311"/>
                    <a:pt x="232242" y="851635"/>
                  </a:cubicBezTo>
                  <a:cubicBezTo>
                    <a:pt x="235653" y="856559"/>
                    <a:pt x="235570" y="863112"/>
                    <a:pt x="232043" y="867953"/>
                  </a:cubicBezTo>
                  <a:lnTo>
                    <a:pt x="160066" y="966625"/>
                  </a:lnTo>
                  <a:lnTo>
                    <a:pt x="230344" y="1036903"/>
                  </a:lnTo>
                  <a:lnTo>
                    <a:pt x="329016" y="964926"/>
                  </a:lnTo>
                  <a:cubicBezTo>
                    <a:pt x="333857" y="961392"/>
                    <a:pt x="340411" y="961316"/>
                    <a:pt x="345334" y="964727"/>
                  </a:cubicBezTo>
                  <a:cubicBezTo>
                    <a:pt x="397658" y="1000966"/>
                    <a:pt x="455923" y="1025096"/>
                    <a:pt x="518514" y="1036456"/>
                  </a:cubicBezTo>
                  <a:cubicBezTo>
                    <a:pt x="524407" y="1037529"/>
                    <a:pt x="528987" y="1042212"/>
                    <a:pt x="529908" y="1048133"/>
                  </a:cubicBezTo>
                  <a:lnTo>
                    <a:pt x="548791" y="1168803"/>
                  </a:lnTo>
                  <a:close/>
                  <a:moveTo>
                    <a:pt x="1182886" y="660233"/>
                  </a:moveTo>
                  <a:lnTo>
                    <a:pt x="1183023" y="660233"/>
                  </a:lnTo>
                  <a:lnTo>
                    <a:pt x="1182886" y="66023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32" name="Right Arrow 31"/>
          <p:cNvSpPr/>
          <p:nvPr/>
        </p:nvSpPr>
        <p:spPr>
          <a:xfrm>
            <a:off x="0" y="3543409"/>
            <a:ext cx="426720" cy="25721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p:cNvSpPr/>
          <p:nvPr/>
        </p:nvSpPr>
        <p:spPr>
          <a:xfrm>
            <a:off x="0" y="3069805"/>
            <a:ext cx="426720" cy="25721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0" y="2533460"/>
            <a:ext cx="426720" cy="25721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p:cNvSpPr/>
          <p:nvPr/>
        </p:nvSpPr>
        <p:spPr>
          <a:xfrm>
            <a:off x="-14515" y="1978976"/>
            <a:ext cx="426720" cy="25721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39621" y="4095371"/>
            <a:ext cx="426720" cy="25721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ight Arrow 57"/>
          <p:cNvSpPr/>
          <p:nvPr/>
        </p:nvSpPr>
        <p:spPr>
          <a:xfrm>
            <a:off x="0" y="4557984"/>
            <a:ext cx="426720" cy="25721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oogle Shape;435;p26"/>
          <p:cNvGrpSpPr/>
          <p:nvPr/>
        </p:nvGrpSpPr>
        <p:grpSpPr>
          <a:xfrm>
            <a:off x="700862" y="3983340"/>
            <a:ext cx="421346" cy="427850"/>
            <a:chOff x="16062331" y="8061331"/>
            <a:chExt cx="1196969" cy="1196969"/>
          </a:xfrm>
        </p:grpSpPr>
        <p:sp>
          <p:nvSpPr>
            <p:cNvPr id="60" name="Google Shape;436;p26"/>
            <p:cNvSpPr/>
            <p:nvPr/>
          </p:nvSpPr>
          <p:spPr>
            <a:xfrm>
              <a:off x="16295102" y="8294109"/>
              <a:ext cx="731418" cy="731418"/>
            </a:xfrm>
            <a:custGeom>
              <a:avLst/>
              <a:gdLst/>
              <a:ahLst/>
              <a:cxnLst/>
              <a:rect l="l" t="t" r="r" b="b"/>
              <a:pathLst>
                <a:path w="731418" h="731418" extrusionOk="0">
                  <a:moveTo>
                    <a:pt x="365709" y="731419"/>
                  </a:moveTo>
                  <a:cubicBezTo>
                    <a:pt x="164054" y="731419"/>
                    <a:pt x="0" y="567365"/>
                    <a:pt x="0" y="365709"/>
                  </a:cubicBezTo>
                  <a:cubicBezTo>
                    <a:pt x="0" y="164054"/>
                    <a:pt x="164054" y="0"/>
                    <a:pt x="365709" y="0"/>
                  </a:cubicBezTo>
                  <a:cubicBezTo>
                    <a:pt x="567365" y="0"/>
                    <a:pt x="731419" y="164054"/>
                    <a:pt x="731419" y="365709"/>
                  </a:cubicBezTo>
                  <a:cubicBezTo>
                    <a:pt x="731419" y="567365"/>
                    <a:pt x="567365" y="731419"/>
                    <a:pt x="365709" y="731419"/>
                  </a:cubicBezTo>
                  <a:close/>
                  <a:moveTo>
                    <a:pt x="365709" y="28166"/>
                  </a:moveTo>
                  <a:cubicBezTo>
                    <a:pt x="179588" y="28166"/>
                    <a:pt x="28166" y="179588"/>
                    <a:pt x="28166" y="365709"/>
                  </a:cubicBezTo>
                  <a:cubicBezTo>
                    <a:pt x="28166" y="551831"/>
                    <a:pt x="179588" y="703252"/>
                    <a:pt x="365709" y="703252"/>
                  </a:cubicBezTo>
                  <a:cubicBezTo>
                    <a:pt x="551831" y="703252"/>
                    <a:pt x="703252" y="551831"/>
                    <a:pt x="703252" y="365709"/>
                  </a:cubicBezTo>
                  <a:cubicBezTo>
                    <a:pt x="703252" y="179588"/>
                    <a:pt x="551831" y="28166"/>
                    <a:pt x="365709" y="28166"/>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63" name="Google Shape;437;p26"/>
            <p:cNvSpPr/>
            <p:nvPr/>
          </p:nvSpPr>
          <p:spPr>
            <a:xfrm>
              <a:off x="16444772" y="8443774"/>
              <a:ext cx="432081" cy="432081"/>
            </a:xfrm>
            <a:custGeom>
              <a:avLst/>
              <a:gdLst/>
              <a:ahLst/>
              <a:cxnLst/>
              <a:rect l="l" t="t" r="r" b="b"/>
              <a:pathLst>
                <a:path w="432081" h="432081" extrusionOk="0">
                  <a:moveTo>
                    <a:pt x="432082" y="216041"/>
                  </a:moveTo>
                  <a:cubicBezTo>
                    <a:pt x="432082" y="335357"/>
                    <a:pt x="335357" y="432082"/>
                    <a:pt x="216041" y="432082"/>
                  </a:cubicBezTo>
                  <a:cubicBezTo>
                    <a:pt x="96725" y="432082"/>
                    <a:pt x="0" y="335357"/>
                    <a:pt x="0" y="216041"/>
                  </a:cubicBezTo>
                  <a:cubicBezTo>
                    <a:pt x="0" y="96725"/>
                    <a:pt x="96725" y="0"/>
                    <a:pt x="216041" y="0"/>
                  </a:cubicBezTo>
                  <a:cubicBezTo>
                    <a:pt x="335357" y="0"/>
                    <a:pt x="432082" y="96725"/>
                    <a:pt x="432082" y="216041"/>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64" name="Google Shape;438;p26"/>
            <p:cNvSpPr/>
            <p:nvPr/>
          </p:nvSpPr>
          <p:spPr>
            <a:xfrm>
              <a:off x="16062331" y="8061331"/>
              <a:ext cx="1196969" cy="1196969"/>
            </a:xfrm>
            <a:custGeom>
              <a:avLst/>
              <a:gdLst/>
              <a:ahLst/>
              <a:cxnLst/>
              <a:rect l="l" t="t" r="r" b="b"/>
              <a:pathLst>
                <a:path w="1196969" h="1196969" extrusionOk="0">
                  <a:moveTo>
                    <a:pt x="660226" y="1196969"/>
                  </a:moveTo>
                  <a:lnTo>
                    <a:pt x="536736" y="1196969"/>
                  </a:lnTo>
                  <a:cubicBezTo>
                    <a:pt x="529798" y="1196969"/>
                    <a:pt x="523898" y="1191915"/>
                    <a:pt x="522825" y="1185066"/>
                  </a:cubicBezTo>
                  <a:lnTo>
                    <a:pt x="503612" y="1062271"/>
                  </a:lnTo>
                  <a:cubicBezTo>
                    <a:pt x="444054" y="1050175"/>
                    <a:pt x="388306" y="1027084"/>
                    <a:pt x="337619" y="993519"/>
                  </a:cubicBezTo>
                  <a:lnTo>
                    <a:pt x="237207" y="1066761"/>
                  </a:lnTo>
                  <a:cubicBezTo>
                    <a:pt x="231596" y="1070853"/>
                    <a:pt x="223860" y="1070248"/>
                    <a:pt x="218950" y="1065338"/>
                  </a:cubicBezTo>
                  <a:lnTo>
                    <a:pt x="131631" y="978019"/>
                  </a:lnTo>
                  <a:cubicBezTo>
                    <a:pt x="126721" y="973116"/>
                    <a:pt x="126123" y="965366"/>
                    <a:pt x="130208" y="959762"/>
                  </a:cubicBezTo>
                  <a:lnTo>
                    <a:pt x="203450" y="859350"/>
                  </a:lnTo>
                  <a:cubicBezTo>
                    <a:pt x="169885" y="808663"/>
                    <a:pt x="146794" y="752915"/>
                    <a:pt x="134698" y="693357"/>
                  </a:cubicBezTo>
                  <a:lnTo>
                    <a:pt x="11903" y="674144"/>
                  </a:lnTo>
                  <a:cubicBezTo>
                    <a:pt x="5054" y="673071"/>
                    <a:pt x="0" y="667171"/>
                    <a:pt x="0" y="660233"/>
                  </a:cubicBezTo>
                  <a:lnTo>
                    <a:pt x="0" y="536736"/>
                  </a:lnTo>
                  <a:cubicBezTo>
                    <a:pt x="0" y="529798"/>
                    <a:pt x="5054" y="523898"/>
                    <a:pt x="11903" y="522825"/>
                  </a:cubicBezTo>
                  <a:lnTo>
                    <a:pt x="134698" y="503612"/>
                  </a:lnTo>
                  <a:cubicBezTo>
                    <a:pt x="146794" y="444054"/>
                    <a:pt x="169879" y="388306"/>
                    <a:pt x="203450" y="337619"/>
                  </a:cubicBezTo>
                  <a:lnTo>
                    <a:pt x="130208" y="237214"/>
                  </a:lnTo>
                  <a:cubicBezTo>
                    <a:pt x="126123" y="231610"/>
                    <a:pt x="126721" y="223860"/>
                    <a:pt x="131631" y="218957"/>
                  </a:cubicBezTo>
                  <a:lnTo>
                    <a:pt x="218950" y="131631"/>
                  </a:lnTo>
                  <a:cubicBezTo>
                    <a:pt x="223846" y="126721"/>
                    <a:pt x="231596" y="126116"/>
                    <a:pt x="237207" y="130208"/>
                  </a:cubicBezTo>
                  <a:lnTo>
                    <a:pt x="337619" y="203450"/>
                  </a:lnTo>
                  <a:cubicBezTo>
                    <a:pt x="388306" y="169885"/>
                    <a:pt x="444054" y="146794"/>
                    <a:pt x="503605" y="134698"/>
                  </a:cubicBezTo>
                  <a:lnTo>
                    <a:pt x="522825" y="11903"/>
                  </a:lnTo>
                  <a:cubicBezTo>
                    <a:pt x="523898" y="5054"/>
                    <a:pt x="529798" y="0"/>
                    <a:pt x="536736" y="0"/>
                  </a:cubicBezTo>
                  <a:lnTo>
                    <a:pt x="660226" y="0"/>
                  </a:lnTo>
                  <a:cubicBezTo>
                    <a:pt x="667164" y="0"/>
                    <a:pt x="673064" y="5054"/>
                    <a:pt x="674137" y="11903"/>
                  </a:cubicBezTo>
                  <a:lnTo>
                    <a:pt x="693357" y="134698"/>
                  </a:lnTo>
                  <a:cubicBezTo>
                    <a:pt x="752915" y="146794"/>
                    <a:pt x="808663" y="169885"/>
                    <a:pt x="859344" y="203450"/>
                  </a:cubicBezTo>
                  <a:lnTo>
                    <a:pt x="959755" y="130208"/>
                  </a:lnTo>
                  <a:cubicBezTo>
                    <a:pt x="965366" y="126116"/>
                    <a:pt x="973109" y="126721"/>
                    <a:pt x="978012" y="131631"/>
                  </a:cubicBezTo>
                  <a:lnTo>
                    <a:pt x="1065338" y="218957"/>
                  </a:lnTo>
                  <a:cubicBezTo>
                    <a:pt x="1070248" y="223860"/>
                    <a:pt x="1070846" y="231610"/>
                    <a:pt x="1066761" y="237214"/>
                  </a:cubicBezTo>
                  <a:lnTo>
                    <a:pt x="993519" y="337619"/>
                  </a:lnTo>
                  <a:cubicBezTo>
                    <a:pt x="1027090" y="388320"/>
                    <a:pt x="1050182" y="444075"/>
                    <a:pt x="1062264" y="503612"/>
                  </a:cubicBezTo>
                  <a:lnTo>
                    <a:pt x="1185066" y="522825"/>
                  </a:lnTo>
                  <a:cubicBezTo>
                    <a:pt x="1191915" y="523898"/>
                    <a:pt x="1196969" y="529798"/>
                    <a:pt x="1196969" y="536736"/>
                  </a:cubicBezTo>
                  <a:lnTo>
                    <a:pt x="1196969" y="660233"/>
                  </a:lnTo>
                  <a:cubicBezTo>
                    <a:pt x="1196969" y="667171"/>
                    <a:pt x="1191915" y="673071"/>
                    <a:pt x="1185066" y="674144"/>
                  </a:cubicBezTo>
                  <a:lnTo>
                    <a:pt x="1062264" y="693357"/>
                  </a:lnTo>
                  <a:cubicBezTo>
                    <a:pt x="1050182" y="752894"/>
                    <a:pt x="1027090" y="808649"/>
                    <a:pt x="993519" y="859350"/>
                  </a:cubicBezTo>
                  <a:lnTo>
                    <a:pt x="1066761" y="959762"/>
                  </a:lnTo>
                  <a:cubicBezTo>
                    <a:pt x="1070846" y="965366"/>
                    <a:pt x="1070248" y="973116"/>
                    <a:pt x="1065338" y="978019"/>
                  </a:cubicBezTo>
                  <a:lnTo>
                    <a:pt x="978012" y="1065338"/>
                  </a:lnTo>
                  <a:cubicBezTo>
                    <a:pt x="973109" y="1070248"/>
                    <a:pt x="965366" y="1070853"/>
                    <a:pt x="959755" y="1066761"/>
                  </a:cubicBezTo>
                  <a:lnTo>
                    <a:pt x="859344" y="993519"/>
                  </a:lnTo>
                  <a:cubicBezTo>
                    <a:pt x="808663" y="1027084"/>
                    <a:pt x="752915" y="1050175"/>
                    <a:pt x="693357" y="1062271"/>
                  </a:cubicBezTo>
                  <a:lnTo>
                    <a:pt x="674137" y="1185066"/>
                  </a:lnTo>
                  <a:cubicBezTo>
                    <a:pt x="673064" y="1191915"/>
                    <a:pt x="667164" y="1196969"/>
                    <a:pt x="660226" y="1196969"/>
                  </a:cubicBezTo>
                  <a:close/>
                  <a:moveTo>
                    <a:pt x="548791" y="1168803"/>
                  </a:moveTo>
                  <a:lnTo>
                    <a:pt x="648178" y="1168803"/>
                  </a:lnTo>
                  <a:lnTo>
                    <a:pt x="667061" y="1048133"/>
                  </a:lnTo>
                  <a:cubicBezTo>
                    <a:pt x="667983" y="1042212"/>
                    <a:pt x="672562" y="1037529"/>
                    <a:pt x="678455" y="1036456"/>
                  </a:cubicBezTo>
                  <a:cubicBezTo>
                    <a:pt x="741053" y="1025096"/>
                    <a:pt x="799318" y="1000966"/>
                    <a:pt x="851628" y="964727"/>
                  </a:cubicBezTo>
                  <a:cubicBezTo>
                    <a:pt x="856559" y="961316"/>
                    <a:pt x="863105" y="961392"/>
                    <a:pt x="867946" y="964926"/>
                  </a:cubicBezTo>
                  <a:lnTo>
                    <a:pt x="966618" y="1036903"/>
                  </a:lnTo>
                  <a:lnTo>
                    <a:pt x="1036903" y="966625"/>
                  </a:lnTo>
                  <a:lnTo>
                    <a:pt x="964926" y="867953"/>
                  </a:lnTo>
                  <a:cubicBezTo>
                    <a:pt x="961399" y="863112"/>
                    <a:pt x="961316" y="856565"/>
                    <a:pt x="964727" y="851635"/>
                  </a:cubicBezTo>
                  <a:cubicBezTo>
                    <a:pt x="1000973" y="799297"/>
                    <a:pt x="1025103" y="741032"/>
                    <a:pt x="1036449" y="678462"/>
                  </a:cubicBezTo>
                  <a:cubicBezTo>
                    <a:pt x="1037515" y="672562"/>
                    <a:pt x="1042205" y="667983"/>
                    <a:pt x="1048126" y="667061"/>
                  </a:cubicBezTo>
                  <a:lnTo>
                    <a:pt x="1168803" y="648178"/>
                  </a:lnTo>
                  <a:lnTo>
                    <a:pt x="1168803" y="548791"/>
                  </a:lnTo>
                  <a:lnTo>
                    <a:pt x="1048126" y="529908"/>
                  </a:lnTo>
                  <a:cubicBezTo>
                    <a:pt x="1042205" y="528987"/>
                    <a:pt x="1037515" y="524407"/>
                    <a:pt x="1036449" y="518507"/>
                  </a:cubicBezTo>
                  <a:cubicBezTo>
                    <a:pt x="1025103" y="455937"/>
                    <a:pt x="1000973" y="397672"/>
                    <a:pt x="964727" y="345334"/>
                  </a:cubicBezTo>
                  <a:cubicBezTo>
                    <a:pt x="961316" y="340404"/>
                    <a:pt x="961399" y="333857"/>
                    <a:pt x="964926" y="329016"/>
                  </a:cubicBezTo>
                  <a:lnTo>
                    <a:pt x="1036903" y="230351"/>
                  </a:lnTo>
                  <a:lnTo>
                    <a:pt x="966618" y="160066"/>
                  </a:lnTo>
                  <a:lnTo>
                    <a:pt x="867946" y="232043"/>
                  </a:lnTo>
                  <a:cubicBezTo>
                    <a:pt x="863105" y="235570"/>
                    <a:pt x="856559" y="235653"/>
                    <a:pt x="851628" y="232242"/>
                  </a:cubicBezTo>
                  <a:cubicBezTo>
                    <a:pt x="799318" y="196003"/>
                    <a:pt x="741053" y="171873"/>
                    <a:pt x="678455" y="160513"/>
                  </a:cubicBezTo>
                  <a:cubicBezTo>
                    <a:pt x="672562" y="159440"/>
                    <a:pt x="667983" y="154757"/>
                    <a:pt x="667061" y="148836"/>
                  </a:cubicBezTo>
                  <a:lnTo>
                    <a:pt x="648178" y="28166"/>
                  </a:lnTo>
                  <a:lnTo>
                    <a:pt x="548784" y="28166"/>
                  </a:lnTo>
                  <a:lnTo>
                    <a:pt x="529901" y="148836"/>
                  </a:lnTo>
                  <a:cubicBezTo>
                    <a:pt x="528980" y="154757"/>
                    <a:pt x="524400" y="159440"/>
                    <a:pt x="518507" y="160513"/>
                  </a:cubicBezTo>
                  <a:cubicBezTo>
                    <a:pt x="455916" y="171873"/>
                    <a:pt x="397651" y="196003"/>
                    <a:pt x="345334" y="232242"/>
                  </a:cubicBezTo>
                  <a:cubicBezTo>
                    <a:pt x="340411" y="235653"/>
                    <a:pt x="333857" y="235570"/>
                    <a:pt x="329016" y="232043"/>
                  </a:cubicBezTo>
                  <a:lnTo>
                    <a:pt x="230344" y="160066"/>
                  </a:lnTo>
                  <a:lnTo>
                    <a:pt x="160066" y="230351"/>
                  </a:lnTo>
                  <a:lnTo>
                    <a:pt x="232043" y="329016"/>
                  </a:lnTo>
                  <a:cubicBezTo>
                    <a:pt x="235570" y="333857"/>
                    <a:pt x="235653" y="340404"/>
                    <a:pt x="232242" y="345334"/>
                  </a:cubicBezTo>
                  <a:cubicBezTo>
                    <a:pt x="196003" y="397658"/>
                    <a:pt x="171873" y="455923"/>
                    <a:pt x="160513" y="518514"/>
                  </a:cubicBezTo>
                  <a:cubicBezTo>
                    <a:pt x="159440" y="524407"/>
                    <a:pt x="154757" y="528987"/>
                    <a:pt x="148836" y="529908"/>
                  </a:cubicBezTo>
                  <a:lnTo>
                    <a:pt x="28166" y="548791"/>
                  </a:lnTo>
                  <a:lnTo>
                    <a:pt x="28166" y="648178"/>
                  </a:lnTo>
                  <a:lnTo>
                    <a:pt x="148836" y="667061"/>
                  </a:lnTo>
                  <a:cubicBezTo>
                    <a:pt x="154757" y="667983"/>
                    <a:pt x="159440" y="672562"/>
                    <a:pt x="160513" y="678455"/>
                  </a:cubicBezTo>
                  <a:cubicBezTo>
                    <a:pt x="171873" y="741046"/>
                    <a:pt x="196003" y="799311"/>
                    <a:pt x="232242" y="851635"/>
                  </a:cubicBezTo>
                  <a:cubicBezTo>
                    <a:pt x="235653" y="856559"/>
                    <a:pt x="235570" y="863112"/>
                    <a:pt x="232043" y="867953"/>
                  </a:cubicBezTo>
                  <a:lnTo>
                    <a:pt x="160066" y="966625"/>
                  </a:lnTo>
                  <a:lnTo>
                    <a:pt x="230344" y="1036903"/>
                  </a:lnTo>
                  <a:lnTo>
                    <a:pt x="329016" y="964926"/>
                  </a:lnTo>
                  <a:cubicBezTo>
                    <a:pt x="333857" y="961392"/>
                    <a:pt x="340411" y="961316"/>
                    <a:pt x="345334" y="964727"/>
                  </a:cubicBezTo>
                  <a:cubicBezTo>
                    <a:pt x="397658" y="1000966"/>
                    <a:pt x="455923" y="1025096"/>
                    <a:pt x="518514" y="1036456"/>
                  </a:cubicBezTo>
                  <a:cubicBezTo>
                    <a:pt x="524407" y="1037529"/>
                    <a:pt x="528987" y="1042212"/>
                    <a:pt x="529908" y="1048133"/>
                  </a:cubicBezTo>
                  <a:lnTo>
                    <a:pt x="548791" y="1168803"/>
                  </a:lnTo>
                  <a:close/>
                  <a:moveTo>
                    <a:pt x="1182886" y="660233"/>
                  </a:moveTo>
                  <a:lnTo>
                    <a:pt x="1183023" y="660233"/>
                  </a:lnTo>
                  <a:lnTo>
                    <a:pt x="1182886" y="66023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grpSp>
        <p:nvGrpSpPr>
          <p:cNvPr id="65" name="Google Shape;435;p26"/>
          <p:cNvGrpSpPr/>
          <p:nvPr/>
        </p:nvGrpSpPr>
        <p:grpSpPr>
          <a:xfrm>
            <a:off x="694796" y="4476639"/>
            <a:ext cx="421346" cy="427850"/>
            <a:chOff x="16062331" y="8061331"/>
            <a:chExt cx="1196969" cy="1196969"/>
          </a:xfrm>
        </p:grpSpPr>
        <p:sp>
          <p:nvSpPr>
            <p:cNvPr id="66" name="Google Shape;436;p26"/>
            <p:cNvSpPr/>
            <p:nvPr/>
          </p:nvSpPr>
          <p:spPr>
            <a:xfrm>
              <a:off x="16295102" y="8294109"/>
              <a:ext cx="731418" cy="731418"/>
            </a:xfrm>
            <a:custGeom>
              <a:avLst/>
              <a:gdLst/>
              <a:ahLst/>
              <a:cxnLst/>
              <a:rect l="l" t="t" r="r" b="b"/>
              <a:pathLst>
                <a:path w="731418" h="731418" extrusionOk="0">
                  <a:moveTo>
                    <a:pt x="365709" y="731419"/>
                  </a:moveTo>
                  <a:cubicBezTo>
                    <a:pt x="164054" y="731419"/>
                    <a:pt x="0" y="567365"/>
                    <a:pt x="0" y="365709"/>
                  </a:cubicBezTo>
                  <a:cubicBezTo>
                    <a:pt x="0" y="164054"/>
                    <a:pt x="164054" y="0"/>
                    <a:pt x="365709" y="0"/>
                  </a:cubicBezTo>
                  <a:cubicBezTo>
                    <a:pt x="567365" y="0"/>
                    <a:pt x="731419" y="164054"/>
                    <a:pt x="731419" y="365709"/>
                  </a:cubicBezTo>
                  <a:cubicBezTo>
                    <a:pt x="731419" y="567365"/>
                    <a:pt x="567365" y="731419"/>
                    <a:pt x="365709" y="731419"/>
                  </a:cubicBezTo>
                  <a:close/>
                  <a:moveTo>
                    <a:pt x="365709" y="28166"/>
                  </a:moveTo>
                  <a:cubicBezTo>
                    <a:pt x="179588" y="28166"/>
                    <a:pt x="28166" y="179588"/>
                    <a:pt x="28166" y="365709"/>
                  </a:cubicBezTo>
                  <a:cubicBezTo>
                    <a:pt x="28166" y="551831"/>
                    <a:pt x="179588" y="703252"/>
                    <a:pt x="365709" y="703252"/>
                  </a:cubicBezTo>
                  <a:cubicBezTo>
                    <a:pt x="551831" y="703252"/>
                    <a:pt x="703252" y="551831"/>
                    <a:pt x="703252" y="365709"/>
                  </a:cubicBezTo>
                  <a:cubicBezTo>
                    <a:pt x="703252" y="179588"/>
                    <a:pt x="551831" y="28166"/>
                    <a:pt x="365709" y="28166"/>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67" name="Google Shape;437;p26"/>
            <p:cNvSpPr/>
            <p:nvPr/>
          </p:nvSpPr>
          <p:spPr>
            <a:xfrm>
              <a:off x="16444772" y="8443774"/>
              <a:ext cx="432081" cy="432081"/>
            </a:xfrm>
            <a:custGeom>
              <a:avLst/>
              <a:gdLst/>
              <a:ahLst/>
              <a:cxnLst/>
              <a:rect l="l" t="t" r="r" b="b"/>
              <a:pathLst>
                <a:path w="432081" h="432081" extrusionOk="0">
                  <a:moveTo>
                    <a:pt x="432082" y="216041"/>
                  </a:moveTo>
                  <a:cubicBezTo>
                    <a:pt x="432082" y="335357"/>
                    <a:pt x="335357" y="432082"/>
                    <a:pt x="216041" y="432082"/>
                  </a:cubicBezTo>
                  <a:cubicBezTo>
                    <a:pt x="96725" y="432082"/>
                    <a:pt x="0" y="335357"/>
                    <a:pt x="0" y="216041"/>
                  </a:cubicBezTo>
                  <a:cubicBezTo>
                    <a:pt x="0" y="96725"/>
                    <a:pt x="96725" y="0"/>
                    <a:pt x="216041" y="0"/>
                  </a:cubicBezTo>
                  <a:cubicBezTo>
                    <a:pt x="335357" y="0"/>
                    <a:pt x="432082" y="96725"/>
                    <a:pt x="432082" y="216041"/>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68" name="Google Shape;438;p26"/>
            <p:cNvSpPr/>
            <p:nvPr/>
          </p:nvSpPr>
          <p:spPr>
            <a:xfrm>
              <a:off x="16062331" y="8061331"/>
              <a:ext cx="1196969" cy="1196969"/>
            </a:xfrm>
            <a:custGeom>
              <a:avLst/>
              <a:gdLst/>
              <a:ahLst/>
              <a:cxnLst/>
              <a:rect l="l" t="t" r="r" b="b"/>
              <a:pathLst>
                <a:path w="1196969" h="1196969" extrusionOk="0">
                  <a:moveTo>
                    <a:pt x="660226" y="1196969"/>
                  </a:moveTo>
                  <a:lnTo>
                    <a:pt x="536736" y="1196969"/>
                  </a:lnTo>
                  <a:cubicBezTo>
                    <a:pt x="529798" y="1196969"/>
                    <a:pt x="523898" y="1191915"/>
                    <a:pt x="522825" y="1185066"/>
                  </a:cubicBezTo>
                  <a:lnTo>
                    <a:pt x="503612" y="1062271"/>
                  </a:lnTo>
                  <a:cubicBezTo>
                    <a:pt x="444054" y="1050175"/>
                    <a:pt x="388306" y="1027084"/>
                    <a:pt x="337619" y="993519"/>
                  </a:cubicBezTo>
                  <a:lnTo>
                    <a:pt x="237207" y="1066761"/>
                  </a:lnTo>
                  <a:cubicBezTo>
                    <a:pt x="231596" y="1070853"/>
                    <a:pt x="223860" y="1070248"/>
                    <a:pt x="218950" y="1065338"/>
                  </a:cubicBezTo>
                  <a:lnTo>
                    <a:pt x="131631" y="978019"/>
                  </a:lnTo>
                  <a:cubicBezTo>
                    <a:pt x="126721" y="973116"/>
                    <a:pt x="126123" y="965366"/>
                    <a:pt x="130208" y="959762"/>
                  </a:cubicBezTo>
                  <a:lnTo>
                    <a:pt x="203450" y="859350"/>
                  </a:lnTo>
                  <a:cubicBezTo>
                    <a:pt x="169885" y="808663"/>
                    <a:pt x="146794" y="752915"/>
                    <a:pt x="134698" y="693357"/>
                  </a:cubicBezTo>
                  <a:lnTo>
                    <a:pt x="11903" y="674144"/>
                  </a:lnTo>
                  <a:cubicBezTo>
                    <a:pt x="5054" y="673071"/>
                    <a:pt x="0" y="667171"/>
                    <a:pt x="0" y="660233"/>
                  </a:cubicBezTo>
                  <a:lnTo>
                    <a:pt x="0" y="536736"/>
                  </a:lnTo>
                  <a:cubicBezTo>
                    <a:pt x="0" y="529798"/>
                    <a:pt x="5054" y="523898"/>
                    <a:pt x="11903" y="522825"/>
                  </a:cubicBezTo>
                  <a:lnTo>
                    <a:pt x="134698" y="503612"/>
                  </a:lnTo>
                  <a:cubicBezTo>
                    <a:pt x="146794" y="444054"/>
                    <a:pt x="169879" y="388306"/>
                    <a:pt x="203450" y="337619"/>
                  </a:cubicBezTo>
                  <a:lnTo>
                    <a:pt x="130208" y="237214"/>
                  </a:lnTo>
                  <a:cubicBezTo>
                    <a:pt x="126123" y="231610"/>
                    <a:pt x="126721" y="223860"/>
                    <a:pt x="131631" y="218957"/>
                  </a:cubicBezTo>
                  <a:lnTo>
                    <a:pt x="218950" y="131631"/>
                  </a:lnTo>
                  <a:cubicBezTo>
                    <a:pt x="223846" y="126721"/>
                    <a:pt x="231596" y="126116"/>
                    <a:pt x="237207" y="130208"/>
                  </a:cubicBezTo>
                  <a:lnTo>
                    <a:pt x="337619" y="203450"/>
                  </a:lnTo>
                  <a:cubicBezTo>
                    <a:pt x="388306" y="169885"/>
                    <a:pt x="444054" y="146794"/>
                    <a:pt x="503605" y="134698"/>
                  </a:cubicBezTo>
                  <a:lnTo>
                    <a:pt x="522825" y="11903"/>
                  </a:lnTo>
                  <a:cubicBezTo>
                    <a:pt x="523898" y="5054"/>
                    <a:pt x="529798" y="0"/>
                    <a:pt x="536736" y="0"/>
                  </a:cubicBezTo>
                  <a:lnTo>
                    <a:pt x="660226" y="0"/>
                  </a:lnTo>
                  <a:cubicBezTo>
                    <a:pt x="667164" y="0"/>
                    <a:pt x="673064" y="5054"/>
                    <a:pt x="674137" y="11903"/>
                  </a:cubicBezTo>
                  <a:lnTo>
                    <a:pt x="693357" y="134698"/>
                  </a:lnTo>
                  <a:cubicBezTo>
                    <a:pt x="752915" y="146794"/>
                    <a:pt x="808663" y="169885"/>
                    <a:pt x="859344" y="203450"/>
                  </a:cubicBezTo>
                  <a:lnTo>
                    <a:pt x="959755" y="130208"/>
                  </a:lnTo>
                  <a:cubicBezTo>
                    <a:pt x="965366" y="126116"/>
                    <a:pt x="973109" y="126721"/>
                    <a:pt x="978012" y="131631"/>
                  </a:cubicBezTo>
                  <a:lnTo>
                    <a:pt x="1065338" y="218957"/>
                  </a:lnTo>
                  <a:cubicBezTo>
                    <a:pt x="1070248" y="223860"/>
                    <a:pt x="1070846" y="231610"/>
                    <a:pt x="1066761" y="237214"/>
                  </a:cubicBezTo>
                  <a:lnTo>
                    <a:pt x="993519" y="337619"/>
                  </a:lnTo>
                  <a:cubicBezTo>
                    <a:pt x="1027090" y="388320"/>
                    <a:pt x="1050182" y="444075"/>
                    <a:pt x="1062264" y="503612"/>
                  </a:cubicBezTo>
                  <a:lnTo>
                    <a:pt x="1185066" y="522825"/>
                  </a:lnTo>
                  <a:cubicBezTo>
                    <a:pt x="1191915" y="523898"/>
                    <a:pt x="1196969" y="529798"/>
                    <a:pt x="1196969" y="536736"/>
                  </a:cubicBezTo>
                  <a:lnTo>
                    <a:pt x="1196969" y="660233"/>
                  </a:lnTo>
                  <a:cubicBezTo>
                    <a:pt x="1196969" y="667171"/>
                    <a:pt x="1191915" y="673071"/>
                    <a:pt x="1185066" y="674144"/>
                  </a:cubicBezTo>
                  <a:lnTo>
                    <a:pt x="1062264" y="693357"/>
                  </a:lnTo>
                  <a:cubicBezTo>
                    <a:pt x="1050182" y="752894"/>
                    <a:pt x="1027090" y="808649"/>
                    <a:pt x="993519" y="859350"/>
                  </a:cubicBezTo>
                  <a:lnTo>
                    <a:pt x="1066761" y="959762"/>
                  </a:lnTo>
                  <a:cubicBezTo>
                    <a:pt x="1070846" y="965366"/>
                    <a:pt x="1070248" y="973116"/>
                    <a:pt x="1065338" y="978019"/>
                  </a:cubicBezTo>
                  <a:lnTo>
                    <a:pt x="978012" y="1065338"/>
                  </a:lnTo>
                  <a:cubicBezTo>
                    <a:pt x="973109" y="1070248"/>
                    <a:pt x="965366" y="1070853"/>
                    <a:pt x="959755" y="1066761"/>
                  </a:cubicBezTo>
                  <a:lnTo>
                    <a:pt x="859344" y="993519"/>
                  </a:lnTo>
                  <a:cubicBezTo>
                    <a:pt x="808663" y="1027084"/>
                    <a:pt x="752915" y="1050175"/>
                    <a:pt x="693357" y="1062271"/>
                  </a:cubicBezTo>
                  <a:lnTo>
                    <a:pt x="674137" y="1185066"/>
                  </a:lnTo>
                  <a:cubicBezTo>
                    <a:pt x="673064" y="1191915"/>
                    <a:pt x="667164" y="1196969"/>
                    <a:pt x="660226" y="1196969"/>
                  </a:cubicBezTo>
                  <a:close/>
                  <a:moveTo>
                    <a:pt x="548791" y="1168803"/>
                  </a:moveTo>
                  <a:lnTo>
                    <a:pt x="648178" y="1168803"/>
                  </a:lnTo>
                  <a:lnTo>
                    <a:pt x="667061" y="1048133"/>
                  </a:lnTo>
                  <a:cubicBezTo>
                    <a:pt x="667983" y="1042212"/>
                    <a:pt x="672562" y="1037529"/>
                    <a:pt x="678455" y="1036456"/>
                  </a:cubicBezTo>
                  <a:cubicBezTo>
                    <a:pt x="741053" y="1025096"/>
                    <a:pt x="799318" y="1000966"/>
                    <a:pt x="851628" y="964727"/>
                  </a:cubicBezTo>
                  <a:cubicBezTo>
                    <a:pt x="856559" y="961316"/>
                    <a:pt x="863105" y="961392"/>
                    <a:pt x="867946" y="964926"/>
                  </a:cubicBezTo>
                  <a:lnTo>
                    <a:pt x="966618" y="1036903"/>
                  </a:lnTo>
                  <a:lnTo>
                    <a:pt x="1036903" y="966625"/>
                  </a:lnTo>
                  <a:lnTo>
                    <a:pt x="964926" y="867953"/>
                  </a:lnTo>
                  <a:cubicBezTo>
                    <a:pt x="961399" y="863112"/>
                    <a:pt x="961316" y="856565"/>
                    <a:pt x="964727" y="851635"/>
                  </a:cubicBezTo>
                  <a:cubicBezTo>
                    <a:pt x="1000973" y="799297"/>
                    <a:pt x="1025103" y="741032"/>
                    <a:pt x="1036449" y="678462"/>
                  </a:cubicBezTo>
                  <a:cubicBezTo>
                    <a:pt x="1037515" y="672562"/>
                    <a:pt x="1042205" y="667983"/>
                    <a:pt x="1048126" y="667061"/>
                  </a:cubicBezTo>
                  <a:lnTo>
                    <a:pt x="1168803" y="648178"/>
                  </a:lnTo>
                  <a:lnTo>
                    <a:pt x="1168803" y="548791"/>
                  </a:lnTo>
                  <a:lnTo>
                    <a:pt x="1048126" y="529908"/>
                  </a:lnTo>
                  <a:cubicBezTo>
                    <a:pt x="1042205" y="528987"/>
                    <a:pt x="1037515" y="524407"/>
                    <a:pt x="1036449" y="518507"/>
                  </a:cubicBezTo>
                  <a:cubicBezTo>
                    <a:pt x="1025103" y="455937"/>
                    <a:pt x="1000973" y="397672"/>
                    <a:pt x="964727" y="345334"/>
                  </a:cubicBezTo>
                  <a:cubicBezTo>
                    <a:pt x="961316" y="340404"/>
                    <a:pt x="961399" y="333857"/>
                    <a:pt x="964926" y="329016"/>
                  </a:cubicBezTo>
                  <a:lnTo>
                    <a:pt x="1036903" y="230351"/>
                  </a:lnTo>
                  <a:lnTo>
                    <a:pt x="966618" y="160066"/>
                  </a:lnTo>
                  <a:lnTo>
                    <a:pt x="867946" y="232043"/>
                  </a:lnTo>
                  <a:cubicBezTo>
                    <a:pt x="863105" y="235570"/>
                    <a:pt x="856559" y="235653"/>
                    <a:pt x="851628" y="232242"/>
                  </a:cubicBezTo>
                  <a:cubicBezTo>
                    <a:pt x="799318" y="196003"/>
                    <a:pt x="741053" y="171873"/>
                    <a:pt x="678455" y="160513"/>
                  </a:cubicBezTo>
                  <a:cubicBezTo>
                    <a:pt x="672562" y="159440"/>
                    <a:pt x="667983" y="154757"/>
                    <a:pt x="667061" y="148836"/>
                  </a:cubicBezTo>
                  <a:lnTo>
                    <a:pt x="648178" y="28166"/>
                  </a:lnTo>
                  <a:lnTo>
                    <a:pt x="548784" y="28166"/>
                  </a:lnTo>
                  <a:lnTo>
                    <a:pt x="529901" y="148836"/>
                  </a:lnTo>
                  <a:cubicBezTo>
                    <a:pt x="528980" y="154757"/>
                    <a:pt x="524400" y="159440"/>
                    <a:pt x="518507" y="160513"/>
                  </a:cubicBezTo>
                  <a:cubicBezTo>
                    <a:pt x="455916" y="171873"/>
                    <a:pt x="397651" y="196003"/>
                    <a:pt x="345334" y="232242"/>
                  </a:cubicBezTo>
                  <a:cubicBezTo>
                    <a:pt x="340411" y="235653"/>
                    <a:pt x="333857" y="235570"/>
                    <a:pt x="329016" y="232043"/>
                  </a:cubicBezTo>
                  <a:lnTo>
                    <a:pt x="230344" y="160066"/>
                  </a:lnTo>
                  <a:lnTo>
                    <a:pt x="160066" y="230351"/>
                  </a:lnTo>
                  <a:lnTo>
                    <a:pt x="232043" y="329016"/>
                  </a:lnTo>
                  <a:cubicBezTo>
                    <a:pt x="235570" y="333857"/>
                    <a:pt x="235653" y="340404"/>
                    <a:pt x="232242" y="345334"/>
                  </a:cubicBezTo>
                  <a:cubicBezTo>
                    <a:pt x="196003" y="397658"/>
                    <a:pt x="171873" y="455923"/>
                    <a:pt x="160513" y="518514"/>
                  </a:cubicBezTo>
                  <a:cubicBezTo>
                    <a:pt x="159440" y="524407"/>
                    <a:pt x="154757" y="528987"/>
                    <a:pt x="148836" y="529908"/>
                  </a:cubicBezTo>
                  <a:lnTo>
                    <a:pt x="28166" y="548791"/>
                  </a:lnTo>
                  <a:lnTo>
                    <a:pt x="28166" y="648178"/>
                  </a:lnTo>
                  <a:lnTo>
                    <a:pt x="148836" y="667061"/>
                  </a:lnTo>
                  <a:cubicBezTo>
                    <a:pt x="154757" y="667983"/>
                    <a:pt x="159440" y="672562"/>
                    <a:pt x="160513" y="678455"/>
                  </a:cubicBezTo>
                  <a:cubicBezTo>
                    <a:pt x="171873" y="741046"/>
                    <a:pt x="196003" y="799311"/>
                    <a:pt x="232242" y="851635"/>
                  </a:cubicBezTo>
                  <a:cubicBezTo>
                    <a:pt x="235653" y="856559"/>
                    <a:pt x="235570" y="863112"/>
                    <a:pt x="232043" y="867953"/>
                  </a:cubicBezTo>
                  <a:lnTo>
                    <a:pt x="160066" y="966625"/>
                  </a:lnTo>
                  <a:lnTo>
                    <a:pt x="230344" y="1036903"/>
                  </a:lnTo>
                  <a:lnTo>
                    <a:pt x="329016" y="964926"/>
                  </a:lnTo>
                  <a:cubicBezTo>
                    <a:pt x="333857" y="961392"/>
                    <a:pt x="340411" y="961316"/>
                    <a:pt x="345334" y="964727"/>
                  </a:cubicBezTo>
                  <a:cubicBezTo>
                    <a:pt x="397658" y="1000966"/>
                    <a:pt x="455923" y="1025096"/>
                    <a:pt x="518514" y="1036456"/>
                  </a:cubicBezTo>
                  <a:cubicBezTo>
                    <a:pt x="524407" y="1037529"/>
                    <a:pt x="528987" y="1042212"/>
                    <a:pt x="529908" y="1048133"/>
                  </a:cubicBezTo>
                  <a:lnTo>
                    <a:pt x="548791" y="1168803"/>
                  </a:lnTo>
                  <a:close/>
                  <a:moveTo>
                    <a:pt x="1182886" y="660233"/>
                  </a:moveTo>
                  <a:lnTo>
                    <a:pt x="1183023" y="660233"/>
                  </a:lnTo>
                  <a:lnTo>
                    <a:pt x="1182886" y="66023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69" name="Google Shape;124;p16"/>
          <p:cNvSpPr txBox="1"/>
          <p:nvPr/>
        </p:nvSpPr>
        <p:spPr>
          <a:xfrm>
            <a:off x="1317381" y="4095371"/>
            <a:ext cx="7058694" cy="246221"/>
          </a:xfrm>
          <a:prstGeom prst="rect">
            <a:avLst/>
          </a:prstGeom>
          <a:noFill/>
          <a:ln>
            <a:noFill/>
          </a:ln>
        </p:spPr>
        <p:txBody>
          <a:bodyPr spcFirstLastPara="1" wrap="square" lIns="0" tIns="0" rIns="0" bIns="0" anchor="t" anchorCtr="0">
            <a:spAutoFit/>
          </a:bodyPr>
          <a:lstStyle/>
          <a:p>
            <a:r>
              <a:rPr lang="en-US" sz="1600" dirty="0">
                <a:solidFill>
                  <a:srgbClr val="EC7614"/>
                </a:solidFill>
              </a:rPr>
              <a:t>Instance type : </a:t>
            </a:r>
            <a:r>
              <a:rPr lang="en-US" sz="1600" dirty="0"/>
              <a:t>instance type: 0 for negative, 1 for positive instances..</a:t>
            </a:r>
          </a:p>
        </p:txBody>
      </p:sp>
      <p:sp>
        <p:nvSpPr>
          <p:cNvPr id="70" name="Google Shape;124;p16"/>
          <p:cNvSpPr txBox="1"/>
          <p:nvPr/>
        </p:nvSpPr>
        <p:spPr>
          <a:xfrm>
            <a:off x="1317381" y="4568977"/>
            <a:ext cx="7058694" cy="246221"/>
          </a:xfrm>
          <a:prstGeom prst="rect">
            <a:avLst/>
          </a:prstGeom>
          <a:noFill/>
          <a:ln>
            <a:noFill/>
          </a:ln>
        </p:spPr>
        <p:txBody>
          <a:bodyPr spcFirstLastPara="1" wrap="square" lIns="0" tIns="0" rIns="0" bIns="0" anchor="t" anchorCtr="0">
            <a:spAutoFit/>
          </a:bodyPr>
          <a:lstStyle/>
          <a:p>
            <a:r>
              <a:rPr lang="en-US" sz="1600" dirty="0">
                <a:solidFill>
                  <a:srgbClr val="EC7614"/>
                </a:solidFill>
              </a:rPr>
              <a:t>Category : </a:t>
            </a:r>
            <a:r>
              <a:rPr lang="en-US" sz="1600" dirty="0"/>
              <a:t>the ground-truth or oracle category.</a:t>
            </a:r>
          </a:p>
        </p:txBody>
      </p:sp>
    </p:spTree>
    <p:extLst>
      <p:ext uri="{BB962C8B-B14F-4D97-AF65-F5344CB8AC3E}">
        <p14:creationId xmlns:p14="http://schemas.microsoft.com/office/powerpoint/2010/main" val="714249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17"/>
        <p:cNvGrpSpPr/>
        <p:nvPr/>
      </p:nvGrpSpPr>
      <p:grpSpPr>
        <a:xfrm>
          <a:off x="0" y="0"/>
          <a:ext cx="0" cy="0"/>
          <a:chOff x="0" y="0"/>
          <a:chExt cx="0" cy="0"/>
        </a:xfrm>
      </p:grpSpPr>
      <p:sp>
        <p:nvSpPr>
          <p:cNvPr id="121" name="Google Shape;121;p16"/>
          <p:cNvSpPr txBox="1">
            <a:spLocks noGrp="1"/>
          </p:cNvSpPr>
          <p:nvPr>
            <p:ph type="title"/>
          </p:nvPr>
        </p:nvSpPr>
        <p:spPr>
          <a:xfrm>
            <a:off x="859525" y="372332"/>
            <a:ext cx="6480000" cy="717900"/>
          </a:xfrm>
          <a:prstGeom prst="rect">
            <a:avLst/>
          </a:prstGeom>
        </p:spPr>
        <p:txBody>
          <a:bodyPr spcFirstLastPara="1" wrap="square" lIns="0" tIns="0" rIns="0" bIns="0" anchor="t" anchorCtr="0">
            <a:noAutofit/>
          </a:bodyPr>
          <a:lstStyle/>
          <a:p>
            <a:r>
              <a:rPr lang="en-US" dirty="0"/>
              <a:t>Dataset </a:t>
            </a:r>
            <a:r>
              <a:rPr lang="en-US" dirty="0">
                <a:solidFill>
                  <a:srgbClr val="92D050"/>
                </a:solidFill>
              </a:rPr>
              <a:t>Preparation</a:t>
            </a:r>
          </a:p>
        </p:txBody>
      </p:sp>
      <p:sp>
        <p:nvSpPr>
          <p:cNvPr id="122" name="Google Shape;122;p16"/>
          <p:cNvSpPr txBox="1"/>
          <p:nvPr/>
        </p:nvSpPr>
        <p:spPr>
          <a:xfrm>
            <a:off x="1273501" y="1235506"/>
            <a:ext cx="7849854" cy="1034129"/>
          </a:xfrm>
          <a:prstGeom prst="rect">
            <a:avLst/>
          </a:prstGeom>
          <a:noFill/>
          <a:ln>
            <a:noFill/>
          </a:ln>
        </p:spPr>
        <p:txBody>
          <a:bodyPr spcFirstLastPara="1" wrap="square" lIns="0" tIns="0" rIns="0" bIns="0" anchor="t" anchorCtr="0">
            <a:spAutoFit/>
          </a:bodyPr>
          <a:lstStyle/>
          <a:p>
            <a:pPr lvl="0">
              <a:lnSpc>
                <a:spcPct val="140012"/>
              </a:lnSpc>
            </a:pPr>
            <a:r>
              <a:rPr lang="en-US" sz="1600" dirty="0"/>
              <a:t>Converting sentences to </a:t>
            </a:r>
            <a:r>
              <a:rPr lang="en-US" sz="1600" dirty="0">
                <a:solidFill>
                  <a:srgbClr val="EC7614"/>
                </a:solidFill>
              </a:rPr>
              <a:t>lowercase</a:t>
            </a:r>
            <a:r>
              <a:rPr lang="en-US" sz="1600" dirty="0"/>
              <a:t>, </a:t>
            </a:r>
            <a:r>
              <a:rPr lang="en-US" sz="1600" dirty="0">
                <a:solidFill>
                  <a:srgbClr val="EC7614"/>
                </a:solidFill>
              </a:rPr>
              <a:t>reducing </a:t>
            </a:r>
            <a:r>
              <a:rPr lang="en-US" sz="1600" dirty="0"/>
              <a:t>multiple line endings, </a:t>
            </a:r>
            <a:r>
              <a:rPr lang="en-US" sz="1600" dirty="0">
                <a:solidFill>
                  <a:srgbClr val="EC7614"/>
                </a:solidFill>
              </a:rPr>
              <a:t>removing special characters</a:t>
            </a:r>
            <a:r>
              <a:rPr lang="en-US" sz="1600" dirty="0"/>
              <a:t> except for a-z0-9,.@#&amp;^%!? \n, </a:t>
            </a:r>
            <a:r>
              <a:rPr lang="en-US" sz="1600" dirty="0">
                <a:solidFill>
                  <a:srgbClr val="EC7614"/>
                </a:solidFill>
              </a:rPr>
              <a:t>replacing periods in numbers</a:t>
            </a:r>
            <a:r>
              <a:rPr lang="en-US" sz="1600" dirty="0"/>
              <a:t>, </a:t>
            </a:r>
            <a:r>
              <a:rPr lang="en-US" sz="1600" dirty="0">
                <a:solidFill>
                  <a:srgbClr val="EC7614"/>
                </a:solidFill>
              </a:rPr>
              <a:t>removing extra spaces</a:t>
            </a:r>
            <a:r>
              <a:rPr lang="en-US" sz="1600" dirty="0"/>
              <a:t>, and </a:t>
            </a:r>
            <a:r>
              <a:rPr lang="en-US" sz="1600" dirty="0">
                <a:solidFill>
                  <a:srgbClr val="EC7614"/>
                </a:solidFill>
              </a:rPr>
              <a:t>splitting comments</a:t>
            </a:r>
            <a:r>
              <a:rPr lang="en-US" sz="1600" dirty="0"/>
              <a:t> into sentences preprocesses the dataset.</a:t>
            </a:r>
            <a:endParaRPr sz="700" dirty="0">
              <a:solidFill>
                <a:srgbClr val="EC7614"/>
              </a:solidFill>
            </a:endParaRPr>
          </a:p>
        </p:txBody>
      </p:sp>
      <p:sp>
        <p:nvSpPr>
          <p:cNvPr id="124" name="Google Shape;124;p16"/>
          <p:cNvSpPr txBox="1"/>
          <p:nvPr/>
        </p:nvSpPr>
        <p:spPr>
          <a:xfrm>
            <a:off x="1273501" y="3622416"/>
            <a:ext cx="7312825" cy="344710"/>
          </a:xfrm>
          <a:prstGeom prst="rect">
            <a:avLst/>
          </a:prstGeom>
          <a:noFill/>
          <a:ln>
            <a:noFill/>
          </a:ln>
        </p:spPr>
        <p:txBody>
          <a:bodyPr spcFirstLastPara="1" wrap="square" lIns="0" tIns="0" rIns="0" bIns="0" anchor="t" anchorCtr="0">
            <a:spAutoFit/>
          </a:bodyPr>
          <a:lstStyle/>
          <a:p>
            <a:pPr lvl="0">
              <a:lnSpc>
                <a:spcPct val="140012"/>
              </a:lnSpc>
            </a:pPr>
            <a:r>
              <a:rPr lang="en-US" sz="1600" dirty="0"/>
              <a:t>Using Weka to </a:t>
            </a:r>
            <a:r>
              <a:rPr lang="en-US" sz="1600" dirty="0">
                <a:solidFill>
                  <a:srgbClr val="EC7614"/>
                </a:solidFill>
              </a:rPr>
              <a:t>classify the comment sentences </a:t>
            </a:r>
            <a:r>
              <a:rPr lang="en-US" sz="1600" dirty="0"/>
              <a:t>using Random Forest model</a:t>
            </a:r>
            <a:endParaRPr sz="700" dirty="0">
              <a:solidFill>
                <a:srgbClr val="EC7614"/>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4" name="Google Shape;124;p16"/>
          <p:cNvSpPr txBox="1"/>
          <p:nvPr/>
        </p:nvSpPr>
        <p:spPr>
          <a:xfrm>
            <a:off x="1273501" y="3050594"/>
            <a:ext cx="7442328" cy="344710"/>
          </a:xfrm>
          <a:prstGeom prst="rect">
            <a:avLst/>
          </a:prstGeom>
          <a:noFill/>
          <a:ln>
            <a:noFill/>
          </a:ln>
        </p:spPr>
        <p:txBody>
          <a:bodyPr spcFirstLastPara="1" wrap="square" lIns="0" tIns="0" rIns="0" bIns="0" anchor="t" anchorCtr="0">
            <a:spAutoFit/>
          </a:bodyPr>
          <a:lstStyle/>
          <a:p>
            <a:pPr lvl="0">
              <a:lnSpc>
                <a:spcPct val="140012"/>
              </a:lnSpc>
            </a:pPr>
            <a:r>
              <a:rPr lang="en-US" sz="1600" dirty="0"/>
              <a:t>Using </a:t>
            </a:r>
            <a:r>
              <a:rPr lang="en-US" sz="1600" dirty="0">
                <a:solidFill>
                  <a:srgbClr val="EC7614"/>
                </a:solidFill>
              </a:rPr>
              <a:t>NEON extracts NLP features </a:t>
            </a:r>
            <a:r>
              <a:rPr lang="en-US" sz="1600" dirty="0"/>
              <a:t>and creates term-by-document matrices.</a:t>
            </a:r>
            <a:endParaRPr sz="700" dirty="0">
              <a:solidFill>
                <a:srgbClr val="EC7614"/>
              </a:solidFill>
            </a:endParaRPr>
          </a:p>
        </p:txBody>
      </p:sp>
      <p:grpSp>
        <p:nvGrpSpPr>
          <p:cNvPr id="40" name="Google Shape;435;p26"/>
          <p:cNvGrpSpPr/>
          <p:nvPr/>
        </p:nvGrpSpPr>
        <p:grpSpPr>
          <a:xfrm>
            <a:off x="635619" y="2467328"/>
            <a:ext cx="421346" cy="427850"/>
            <a:chOff x="16062331" y="8061331"/>
            <a:chExt cx="1196969" cy="1196969"/>
          </a:xfrm>
        </p:grpSpPr>
        <p:sp>
          <p:nvSpPr>
            <p:cNvPr id="41" name="Google Shape;436;p26"/>
            <p:cNvSpPr/>
            <p:nvPr/>
          </p:nvSpPr>
          <p:spPr>
            <a:xfrm>
              <a:off x="16295102" y="8294109"/>
              <a:ext cx="731418" cy="731418"/>
            </a:xfrm>
            <a:custGeom>
              <a:avLst/>
              <a:gdLst/>
              <a:ahLst/>
              <a:cxnLst/>
              <a:rect l="l" t="t" r="r" b="b"/>
              <a:pathLst>
                <a:path w="731418" h="731418" extrusionOk="0">
                  <a:moveTo>
                    <a:pt x="365709" y="731419"/>
                  </a:moveTo>
                  <a:cubicBezTo>
                    <a:pt x="164054" y="731419"/>
                    <a:pt x="0" y="567365"/>
                    <a:pt x="0" y="365709"/>
                  </a:cubicBezTo>
                  <a:cubicBezTo>
                    <a:pt x="0" y="164054"/>
                    <a:pt x="164054" y="0"/>
                    <a:pt x="365709" y="0"/>
                  </a:cubicBezTo>
                  <a:cubicBezTo>
                    <a:pt x="567365" y="0"/>
                    <a:pt x="731419" y="164054"/>
                    <a:pt x="731419" y="365709"/>
                  </a:cubicBezTo>
                  <a:cubicBezTo>
                    <a:pt x="731419" y="567365"/>
                    <a:pt x="567365" y="731419"/>
                    <a:pt x="365709" y="731419"/>
                  </a:cubicBezTo>
                  <a:close/>
                  <a:moveTo>
                    <a:pt x="365709" y="28166"/>
                  </a:moveTo>
                  <a:cubicBezTo>
                    <a:pt x="179588" y="28166"/>
                    <a:pt x="28166" y="179588"/>
                    <a:pt x="28166" y="365709"/>
                  </a:cubicBezTo>
                  <a:cubicBezTo>
                    <a:pt x="28166" y="551831"/>
                    <a:pt x="179588" y="703252"/>
                    <a:pt x="365709" y="703252"/>
                  </a:cubicBezTo>
                  <a:cubicBezTo>
                    <a:pt x="551831" y="703252"/>
                    <a:pt x="703252" y="551831"/>
                    <a:pt x="703252" y="365709"/>
                  </a:cubicBezTo>
                  <a:cubicBezTo>
                    <a:pt x="703252" y="179588"/>
                    <a:pt x="551831" y="28166"/>
                    <a:pt x="365709" y="28166"/>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2" name="Google Shape;437;p26"/>
            <p:cNvSpPr/>
            <p:nvPr/>
          </p:nvSpPr>
          <p:spPr>
            <a:xfrm>
              <a:off x="16444772" y="8443774"/>
              <a:ext cx="432081" cy="432081"/>
            </a:xfrm>
            <a:custGeom>
              <a:avLst/>
              <a:gdLst/>
              <a:ahLst/>
              <a:cxnLst/>
              <a:rect l="l" t="t" r="r" b="b"/>
              <a:pathLst>
                <a:path w="432081" h="432081" extrusionOk="0">
                  <a:moveTo>
                    <a:pt x="432082" y="216041"/>
                  </a:moveTo>
                  <a:cubicBezTo>
                    <a:pt x="432082" y="335357"/>
                    <a:pt x="335357" y="432082"/>
                    <a:pt x="216041" y="432082"/>
                  </a:cubicBezTo>
                  <a:cubicBezTo>
                    <a:pt x="96725" y="432082"/>
                    <a:pt x="0" y="335357"/>
                    <a:pt x="0" y="216041"/>
                  </a:cubicBezTo>
                  <a:cubicBezTo>
                    <a:pt x="0" y="96725"/>
                    <a:pt x="96725" y="0"/>
                    <a:pt x="216041" y="0"/>
                  </a:cubicBezTo>
                  <a:cubicBezTo>
                    <a:pt x="335357" y="0"/>
                    <a:pt x="432082" y="96725"/>
                    <a:pt x="432082" y="216041"/>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3" name="Google Shape;438;p26"/>
            <p:cNvSpPr/>
            <p:nvPr/>
          </p:nvSpPr>
          <p:spPr>
            <a:xfrm>
              <a:off x="16062331" y="8061331"/>
              <a:ext cx="1196969" cy="1196969"/>
            </a:xfrm>
            <a:custGeom>
              <a:avLst/>
              <a:gdLst/>
              <a:ahLst/>
              <a:cxnLst/>
              <a:rect l="l" t="t" r="r" b="b"/>
              <a:pathLst>
                <a:path w="1196969" h="1196969" extrusionOk="0">
                  <a:moveTo>
                    <a:pt x="660226" y="1196969"/>
                  </a:moveTo>
                  <a:lnTo>
                    <a:pt x="536736" y="1196969"/>
                  </a:lnTo>
                  <a:cubicBezTo>
                    <a:pt x="529798" y="1196969"/>
                    <a:pt x="523898" y="1191915"/>
                    <a:pt x="522825" y="1185066"/>
                  </a:cubicBezTo>
                  <a:lnTo>
                    <a:pt x="503612" y="1062271"/>
                  </a:lnTo>
                  <a:cubicBezTo>
                    <a:pt x="444054" y="1050175"/>
                    <a:pt x="388306" y="1027084"/>
                    <a:pt x="337619" y="993519"/>
                  </a:cubicBezTo>
                  <a:lnTo>
                    <a:pt x="237207" y="1066761"/>
                  </a:lnTo>
                  <a:cubicBezTo>
                    <a:pt x="231596" y="1070853"/>
                    <a:pt x="223860" y="1070248"/>
                    <a:pt x="218950" y="1065338"/>
                  </a:cubicBezTo>
                  <a:lnTo>
                    <a:pt x="131631" y="978019"/>
                  </a:lnTo>
                  <a:cubicBezTo>
                    <a:pt x="126721" y="973116"/>
                    <a:pt x="126123" y="965366"/>
                    <a:pt x="130208" y="959762"/>
                  </a:cubicBezTo>
                  <a:lnTo>
                    <a:pt x="203450" y="859350"/>
                  </a:lnTo>
                  <a:cubicBezTo>
                    <a:pt x="169885" y="808663"/>
                    <a:pt x="146794" y="752915"/>
                    <a:pt x="134698" y="693357"/>
                  </a:cubicBezTo>
                  <a:lnTo>
                    <a:pt x="11903" y="674144"/>
                  </a:lnTo>
                  <a:cubicBezTo>
                    <a:pt x="5054" y="673071"/>
                    <a:pt x="0" y="667171"/>
                    <a:pt x="0" y="660233"/>
                  </a:cubicBezTo>
                  <a:lnTo>
                    <a:pt x="0" y="536736"/>
                  </a:lnTo>
                  <a:cubicBezTo>
                    <a:pt x="0" y="529798"/>
                    <a:pt x="5054" y="523898"/>
                    <a:pt x="11903" y="522825"/>
                  </a:cubicBezTo>
                  <a:lnTo>
                    <a:pt x="134698" y="503612"/>
                  </a:lnTo>
                  <a:cubicBezTo>
                    <a:pt x="146794" y="444054"/>
                    <a:pt x="169879" y="388306"/>
                    <a:pt x="203450" y="337619"/>
                  </a:cubicBezTo>
                  <a:lnTo>
                    <a:pt x="130208" y="237214"/>
                  </a:lnTo>
                  <a:cubicBezTo>
                    <a:pt x="126123" y="231610"/>
                    <a:pt x="126721" y="223860"/>
                    <a:pt x="131631" y="218957"/>
                  </a:cubicBezTo>
                  <a:lnTo>
                    <a:pt x="218950" y="131631"/>
                  </a:lnTo>
                  <a:cubicBezTo>
                    <a:pt x="223846" y="126721"/>
                    <a:pt x="231596" y="126116"/>
                    <a:pt x="237207" y="130208"/>
                  </a:cubicBezTo>
                  <a:lnTo>
                    <a:pt x="337619" y="203450"/>
                  </a:lnTo>
                  <a:cubicBezTo>
                    <a:pt x="388306" y="169885"/>
                    <a:pt x="444054" y="146794"/>
                    <a:pt x="503605" y="134698"/>
                  </a:cubicBezTo>
                  <a:lnTo>
                    <a:pt x="522825" y="11903"/>
                  </a:lnTo>
                  <a:cubicBezTo>
                    <a:pt x="523898" y="5054"/>
                    <a:pt x="529798" y="0"/>
                    <a:pt x="536736" y="0"/>
                  </a:cubicBezTo>
                  <a:lnTo>
                    <a:pt x="660226" y="0"/>
                  </a:lnTo>
                  <a:cubicBezTo>
                    <a:pt x="667164" y="0"/>
                    <a:pt x="673064" y="5054"/>
                    <a:pt x="674137" y="11903"/>
                  </a:cubicBezTo>
                  <a:lnTo>
                    <a:pt x="693357" y="134698"/>
                  </a:lnTo>
                  <a:cubicBezTo>
                    <a:pt x="752915" y="146794"/>
                    <a:pt x="808663" y="169885"/>
                    <a:pt x="859344" y="203450"/>
                  </a:cubicBezTo>
                  <a:lnTo>
                    <a:pt x="959755" y="130208"/>
                  </a:lnTo>
                  <a:cubicBezTo>
                    <a:pt x="965366" y="126116"/>
                    <a:pt x="973109" y="126721"/>
                    <a:pt x="978012" y="131631"/>
                  </a:cubicBezTo>
                  <a:lnTo>
                    <a:pt x="1065338" y="218957"/>
                  </a:lnTo>
                  <a:cubicBezTo>
                    <a:pt x="1070248" y="223860"/>
                    <a:pt x="1070846" y="231610"/>
                    <a:pt x="1066761" y="237214"/>
                  </a:cubicBezTo>
                  <a:lnTo>
                    <a:pt x="993519" y="337619"/>
                  </a:lnTo>
                  <a:cubicBezTo>
                    <a:pt x="1027090" y="388320"/>
                    <a:pt x="1050182" y="444075"/>
                    <a:pt x="1062264" y="503612"/>
                  </a:cubicBezTo>
                  <a:lnTo>
                    <a:pt x="1185066" y="522825"/>
                  </a:lnTo>
                  <a:cubicBezTo>
                    <a:pt x="1191915" y="523898"/>
                    <a:pt x="1196969" y="529798"/>
                    <a:pt x="1196969" y="536736"/>
                  </a:cubicBezTo>
                  <a:lnTo>
                    <a:pt x="1196969" y="660233"/>
                  </a:lnTo>
                  <a:cubicBezTo>
                    <a:pt x="1196969" y="667171"/>
                    <a:pt x="1191915" y="673071"/>
                    <a:pt x="1185066" y="674144"/>
                  </a:cubicBezTo>
                  <a:lnTo>
                    <a:pt x="1062264" y="693357"/>
                  </a:lnTo>
                  <a:cubicBezTo>
                    <a:pt x="1050182" y="752894"/>
                    <a:pt x="1027090" y="808649"/>
                    <a:pt x="993519" y="859350"/>
                  </a:cubicBezTo>
                  <a:lnTo>
                    <a:pt x="1066761" y="959762"/>
                  </a:lnTo>
                  <a:cubicBezTo>
                    <a:pt x="1070846" y="965366"/>
                    <a:pt x="1070248" y="973116"/>
                    <a:pt x="1065338" y="978019"/>
                  </a:cubicBezTo>
                  <a:lnTo>
                    <a:pt x="978012" y="1065338"/>
                  </a:lnTo>
                  <a:cubicBezTo>
                    <a:pt x="973109" y="1070248"/>
                    <a:pt x="965366" y="1070853"/>
                    <a:pt x="959755" y="1066761"/>
                  </a:cubicBezTo>
                  <a:lnTo>
                    <a:pt x="859344" y="993519"/>
                  </a:lnTo>
                  <a:cubicBezTo>
                    <a:pt x="808663" y="1027084"/>
                    <a:pt x="752915" y="1050175"/>
                    <a:pt x="693357" y="1062271"/>
                  </a:cubicBezTo>
                  <a:lnTo>
                    <a:pt x="674137" y="1185066"/>
                  </a:lnTo>
                  <a:cubicBezTo>
                    <a:pt x="673064" y="1191915"/>
                    <a:pt x="667164" y="1196969"/>
                    <a:pt x="660226" y="1196969"/>
                  </a:cubicBezTo>
                  <a:close/>
                  <a:moveTo>
                    <a:pt x="548791" y="1168803"/>
                  </a:moveTo>
                  <a:lnTo>
                    <a:pt x="648178" y="1168803"/>
                  </a:lnTo>
                  <a:lnTo>
                    <a:pt x="667061" y="1048133"/>
                  </a:lnTo>
                  <a:cubicBezTo>
                    <a:pt x="667983" y="1042212"/>
                    <a:pt x="672562" y="1037529"/>
                    <a:pt x="678455" y="1036456"/>
                  </a:cubicBezTo>
                  <a:cubicBezTo>
                    <a:pt x="741053" y="1025096"/>
                    <a:pt x="799318" y="1000966"/>
                    <a:pt x="851628" y="964727"/>
                  </a:cubicBezTo>
                  <a:cubicBezTo>
                    <a:pt x="856559" y="961316"/>
                    <a:pt x="863105" y="961392"/>
                    <a:pt x="867946" y="964926"/>
                  </a:cubicBezTo>
                  <a:lnTo>
                    <a:pt x="966618" y="1036903"/>
                  </a:lnTo>
                  <a:lnTo>
                    <a:pt x="1036903" y="966625"/>
                  </a:lnTo>
                  <a:lnTo>
                    <a:pt x="964926" y="867953"/>
                  </a:lnTo>
                  <a:cubicBezTo>
                    <a:pt x="961399" y="863112"/>
                    <a:pt x="961316" y="856565"/>
                    <a:pt x="964727" y="851635"/>
                  </a:cubicBezTo>
                  <a:cubicBezTo>
                    <a:pt x="1000973" y="799297"/>
                    <a:pt x="1025103" y="741032"/>
                    <a:pt x="1036449" y="678462"/>
                  </a:cubicBezTo>
                  <a:cubicBezTo>
                    <a:pt x="1037515" y="672562"/>
                    <a:pt x="1042205" y="667983"/>
                    <a:pt x="1048126" y="667061"/>
                  </a:cubicBezTo>
                  <a:lnTo>
                    <a:pt x="1168803" y="648178"/>
                  </a:lnTo>
                  <a:lnTo>
                    <a:pt x="1168803" y="548791"/>
                  </a:lnTo>
                  <a:lnTo>
                    <a:pt x="1048126" y="529908"/>
                  </a:lnTo>
                  <a:cubicBezTo>
                    <a:pt x="1042205" y="528987"/>
                    <a:pt x="1037515" y="524407"/>
                    <a:pt x="1036449" y="518507"/>
                  </a:cubicBezTo>
                  <a:cubicBezTo>
                    <a:pt x="1025103" y="455937"/>
                    <a:pt x="1000973" y="397672"/>
                    <a:pt x="964727" y="345334"/>
                  </a:cubicBezTo>
                  <a:cubicBezTo>
                    <a:pt x="961316" y="340404"/>
                    <a:pt x="961399" y="333857"/>
                    <a:pt x="964926" y="329016"/>
                  </a:cubicBezTo>
                  <a:lnTo>
                    <a:pt x="1036903" y="230351"/>
                  </a:lnTo>
                  <a:lnTo>
                    <a:pt x="966618" y="160066"/>
                  </a:lnTo>
                  <a:lnTo>
                    <a:pt x="867946" y="232043"/>
                  </a:lnTo>
                  <a:cubicBezTo>
                    <a:pt x="863105" y="235570"/>
                    <a:pt x="856559" y="235653"/>
                    <a:pt x="851628" y="232242"/>
                  </a:cubicBezTo>
                  <a:cubicBezTo>
                    <a:pt x="799318" y="196003"/>
                    <a:pt x="741053" y="171873"/>
                    <a:pt x="678455" y="160513"/>
                  </a:cubicBezTo>
                  <a:cubicBezTo>
                    <a:pt x="672562" y="159440"/>
                    <a:pt x="667983" y="154757"/>
                    <a:pt x="667061" y="148836"/>
                  </a:cubicBezTo>
                  <a:lnTo>
                    <a:pt x="648178" y="28166"/>
                  </a:lnTo>
                  <a:lnTo>
                    <a:pt x="548784" y="28166"/>
                  </a:lnTo>
                  <a:lnTo>
                    <a:pt x="529901" y="148836"/>
                  </a:lnTo>
                  <a:cubicBezTo>
                    <a:pt x="528980" y="154757"/>
                    <a:pt x="524400" y="159440"/>
                    <a:pt x="518507" y="160513"/>
                  </a:cubicBezTo>
                  <a:cubicBezTo>
                    <a:pt x="455916" y="171873"/>
                    <a:pt x="397651" y="196003"/>
                    <a:pt x="345334" y="232242"/>
                  </a:cubicBezTo>
                  <a:cubicBezTo>
                    <a:pt x="340411" y="235653"/>
                    <a:pt x="333857" y="235570"/>
                    <a:pt x="329016" y="232043"/>
                  </a:cubicBezTo>
                  <a:lnTo>
                    <a:pt x="230344" y="160066"/>
                  </a:lnTo>
                  <a:lnTo>
                    <a:pt x="160066" y="230351"/>
                  </a:lnTo>
                  <a:lnTo>
                    <a:pt x="232043" y="329016"/>
                  </a:lnTo>
                  <a:cubicBezTo>
                    <a:pt x="235570" y="333857"/>
                    <a:pt x="235653" y="340404"/>
                    <a:pt x="232242" y="345334"/>
                  </a:cubicBezTo>
                  <a:cubicBezTo>
                    <a:pt x="196003" y="397658"/>
                    <a:pt x="171873" y="455923"/>
                    <a:pt x="160513" y="518514"/>
                  </a:cubicBezTo>
                  <a:cubicBezTo>
                    <a:pt x="159440" y="524407"/>
                    <a:pt x="154757" y="528987"/>
                    <a:pt x="148836" y="529908"/>
                  </a:cubicBezTo>
                  <a:lnTo>
                    <a:pt x="28166" y="548791"/>
                  </a:lnTo>
                  <a:lnTo>
                    <a:pt x="28166" y="648178"/>
                  </a:lnTo>
                  <a:lnTo>
                    <a:pt x="148836" y="667061"/>
                  </a:lnTo>
                  <a:cubicBezTo>
                    <a:pt x="154757" y="667983"/>
                    <a:pt x="159440" y="672562"/>
                    <a:pt x="160513" y="678455"/>
                  </a:cubicBezTo>
                  <a:cubicBezTo>
                    <a:pt x="171873" y="741046"/>
                    <a:pt x="196003" y="799311"/>
                    <a:pt x="232242" y="851635"/>
                  </a:cubicBezTo>
                  <a:cubicBezTo>
                    <a:pt x="235653" y="856559"/>
                    <a:pt x="235570" y="863112"/>
                    <a:pt x="232043" y="867953"/>
                  </a:cubicBezTo>
                  <a:lnTo>
                    <a:pt x="160066" y="966625"/>
                  </a:lnTo>
                  <a:lnTo>
                    <a:pt x="230344" y="1036903"/>
                  </a:lnTo>
                  <a:lnTo>
                    <a:pt x="329016" y="964926"/>
                  </a:lnTo>
                  <a:cubicBezTo>
                    <a:pt x="333857" y="961392"/>
                    <a:pt x="340411" y="961316"/>
                    <a:pt x="345334" y="964727"/>
                  </a:cubicBezTo>
                  <a:cubicBezTo>
                    <a:pt x="397658" y="1000966"/>
                    <a:pt x="455923" y="1025096"/>
                    <a:pt x="518514" y="1036456"/>
                  </a:cubicBezTo>
                  <a:cubicBezTo>
                    <a:pt x="524407" y="1037529"/>
                    <a:pt x="528987" y="1042212"/>
                    <a:pt x="529908" y="1048133"/>
                  </a:cubicBezTo>
                  <a:lnTo>
                    <a:pt x="548791" y="1168803"/>
                  </a:lnTo>
                  <a:close/>
                  <a:moveTo>
                    <a:pt x="1182886" y="660233"/>
                  </a:moveTo>
                  <a:lnTo>
                    <a:pt x="1183023" y="660233"/>
                  </a:lnTo>
                  <a:lnTo>
                    <a:pt x="1182886" y="66023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grpSp>
        <p:nvGrpSpPr>
          <p:cNvPr id="48" name="Google Shape;435;p26"/>
          <p:cNvGrpSpPr/>
          <p:nvPr/>
        </p:nvGrpSpPr>
        <p:grpSpPr>
          <a:xfrm>
            <a:off x="622766" y="3580748"/>
            <a:ext cx="421346" cy="427850"/>
            <a:chOff x="16062331" y="8061331"/>
            <a:chExt cx="1196969" cy="1196969"/>
          </a:xfrm>
        </p:grpSpPr>
        <p:sp>
          <p:nvSpPr>
            <p:cNvPr id="49" name="Google Shape;436;p26"/>
            <p:cNvSpPr/>
            <p:nvPr/>
          </p:nvSpPr>
          <p:spPr>
            <a:xfrm>
              <a:off x="16295102" y="8294109"/>
              <a:ext cx="731418" cy="731418"/>
            </a:xfrm>
            <a:custGeom>
              <a:avLst/>
              <a:gdLst/>
              <a:ahLst/>
              <a:cxnLst/>
              <a:rect l="l" t="t" r="r" b="b"/>
              <a:pathLst>
                <a:path w="731418" h="731418" extrusionOk="0">
                  <a:moveTo>
                    <a:pt x="365709" y="731419"/>
                  </a:moveTo>
                  <a:cubicBezTo>
                    <a:pt x="164054" y="731419"/>
                    <a:pt x="0" y="567365"/>
                    <a:pt x="0" y="365709"/>
                  </a:cubicBezTo>
                  <a:cubicBezTo>
                    <a:pt x="0" y="164054"/>
                    <a:pt x="164054" y="0"/>
                    <a:pt x="365709" y="0"/>
                  </a:cubicBezTo>
                  <a:cubicBezTo>
                    <a:pt x="567365" y="0"/>
                    <a:pt x="731419" y="164054"/>
                    <a:pt x="731419" y="365709"/>
                  </a:cubicBezTo>
                  <a:cubicBezTo>
                    <a:pt x="731419" y="567365"/>
                    <a:pt x="567365" y="731419"/>
                    <a:pt x="365709" y="731419"/>
                  </a:cubicBezTo>
                  <a:close/>
                  <a:moveTo>
                    <a:pt x="365709" y="28166"/>
                  </a:moveTo>
                  <a:cubicBezTo>
                    <a:pt x="179588" y="28166"/>
                    <a:pt x="28166" y="179588"/>
                    <a:pt x="28166" y="365709"/>
                  </a:cubicBezTo>
                  <a:cubicBezTo>
                    <a:pt x="28166" y="551831"/>
                    <a:pt x="179588" y="703252"/>
                    <a:pt x="365709" y="703252"/>
                  </a:cubicBezTo>
                  <a:cubicBezTo>
                    <a:pt x="551831" y="703252"/>
                    <a:pt x="703252" y="551831"/>
                    <a:pt x="703252" y="365709"/>
                  </a:cubicBezTo>
                  <a:cubicBezTo>
                    <a:pt x="703252" y="179588"/>
                    <a:pt x="551831" y="28166"/>
                    <a:pt x="365709" y="28166"/>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 name="Google Shape;437;p26"/>
            <p:cNvSpPr/>
            <p:nvPr/>
          </p:nvSpPr>
          <p:spPr>
            <a:xfrm>
              <a:off x="16444772" y="8443774"/>
              <a:ext cx="432081" cy="432081"/>
            </a:xfrm>
            <a:custGeom>
              <a:avLst/>
              <a:gdLst/>
              <a:ahLst/>
              <a:cxnLst/>
              <a:rect l="l" t="t" r="r" b="b"/>
              <a:pathLst>
                <a:path w="432081" h="432081" extrusionOk="0">
                  <a:moveTo>
                    <a:pt x="432082" y="216041"/>
                  </a:moveTo>
                  <a:cubicBezTo>
                    <a:pt x="432082" y="335357"/>
                    <a:pt x="335357" y="432082"/>
                    <a:pt x="216041" y="432082"/>
                  </a:cubicBezTo>
                  <a:cubicBezTo>
                    <a:pt x="96725" y="432082"/>
                    <a:pt x="0" y="335357"/>
                    <a:pt x="0" y="216041"/>
                  </a:cubicBezTo>
                  <a:cubicBezTo>
                    <a:pt x="0" y="96725"/>
                    <a:pt x="96725" y="0"/>
                    <a:pt x="216041" y="0"/>
                  </a:cubicBezTo>
                  <a:cubicBezTo>
                    <a:pt x="335357" y="0"/>
                    <a:pt x="432082" y="96725"/>
                    <a:pt x="432082" y="216041"/>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1" name="Google Shape;438;p26"/>
            <p:cNvSpPr/>
            <p:nvPr/>
          </p:nvSpPr>
          <p:spPr>
            <a:xfrm>
              <a:off x="16062331" y="8061331"/>
              <a:ext cx="1196969" cy="1196969"/>
            </a:xfrm>
            <a:custGeom>
              <a:avLst/>
              <a:gdLst/>
              <a:ahLst/>
              <a:cxnLst/>
              <a:rect l="l" t="t" r="r" b="b"/>
              <a:pathLst>
                <a:path w="1196969" h="1196969" extrusionOk="0">
                  <a:moveTo>
                    <a:pt x="660226" y="1196969"/>
                  </a:moveTo>
                  <a:lnTo>
                    <a:pt x="536736" y="1196969"/>
                  </a:lnTo>
                  <a:cubicBezTo>
                    <a:pt x="529798" y="1196969"/>
                    <a:pt x="523898" y="1191915"/>
                    <a:pt x="522825" y="1185066"/>
                  </a:cubicBezTo>
                  <a:lnTo>
                    <a:pt x="503612" y="1062271"/>
                  </a:lnTo>
                  <a:cubicBezTo>
                    <a:pt x="444054" y="1050175"/>
                    <a:pt x="388306" y="1027084"/>
                    <a:pt x="337619" y="993519"/>
                  </a:cubicBezTo>
                  <a:lnTo>
                    <a:pt x="237207" y="1066761"/>
                  </a:lnTo>
                  <a:cubicBezTo>
                    <a:pt x="231596" y="1070853"/>
                    <a:pt x="223860" y="1070248"/>
                    <a:pt x="218950" y="1065338"/>
                  </a:cubicBezTo>
                  <a:lnTo>
                    <a:pt x="131631" y="978019"/>
                  </a:lnTo>
                  <a:cubicBezTo>
                    <a:pt x="126721" y="973116"/>
                    <a:pt x="126123" y="965366"/>
                    <a:pt x="130208" y="959762"/>
                  </a:cubicBezTo>
                  <a:lnTo>
                    <a:pt x="203450" y="859350"/>
                  </a:lnTo>
                  <a:cubicBezTo>
                    <a:pt x="169885" y="808663"/>
                    <a:pt x="146794" y="752915"/>
                    <a:pt x="134698" y="693357"/>
                  </a:cubicBezTo>
                  <a:lnTo>
                    <a:pt x="11903" y="674144"/>
                  </a:lnTo>
                  <a:cubicBezTo>
                    <a:pt x="5054" y="673071"/>
                    <a:pt x="0" y="667171"/>
                    <a:pt x="0" y="660233"/>
                  </a:cubicBezTo>
                  <a:lnTo>
                    <a:pt x="0" y="536736"/>
                  </a:lnTo>
                  <a:cubicBezTo>
                    <a:pt x="0" y="529798"/>
                    <a:pt x="5054" y="523898"/>
                    <a:pt x="11903" y="522825"/>
                  </a:cubicBezTo>
                  <a:lnTo>
                    <a:pt x="134698" y="503612"/>
                  </a:lnTo>
                  <a:cubicBezTo>
                    <a:pt x="146794" y="444054"/>
                    <a:pt x="169879" y="388306"/>
                    <a:pt x="203450" y="337619"/>
                  </a:cubicBezTo>
                  <a:lnTo>
                    <a:pt x="130208" y="237214"/>
                  </a:lnTo>
                  <a:cubicBezTo>
                    <a:pt x="126123" y="231610"/>
                    <a:pt x="126721" y="223860"/>
                    <a:pt x="131631" y="218957"/>
                  </a:cubicBezTo>
                  <a:lnTo>
                    <a:pt x="218950" y="131631"/>
                  </a:lnTo>
                  <a:cubicBezTo>
                    <a:pt x="223846" y="126721"/>
                    <a:pt x="231596" y="126116"/>
                    <a:pt x="237207" y="130208"/>
                  </a:cubicBezTo>
                  <a:lnTo>
                    <a:pt x="337619" y="203450"/>
                  </a:lnTo>
                  <a:cubicBezTo>
                    <a:pt x="388306" y="169885"/>
                    <a:pt x="444054" y="146794"/>
                    <a:pt x="503605" y="134698"/>
                  </a:cubicBezTo>
                  <a:lnTo>
                    <a:pt x="522825" y="11903"/>
                  </a:lnTo>
                  <a:cubicBezTo>
                    <a:pt x="523898" y="5054"/>
                    <a:pt x="529798" y="0"/>
                    <a:pt x="536736" y="0"/>
                  </a:cubicBezTo>
                  <a:lnTo>
                    <a:pt x="660226" y="0"/>
                  </a:lnTo>
                  <a:cubicBezTo>
                    <a:pt x="667164" y="0"/>
                    <a:pt x="673064" y="5054"/>
                    <a:pt x="674137" y="11903"/>
                  </a:cubicBezTo>
                  <a:lnTo>
                    <a:pt x="693357" y="134698"/>
                  </a:lnTo>
                  <a:cubicBezTo>
                    <a:pt x="752915" y="146794"/>
                    <a:pt x="808663" y="169885"/>
                    <a:pt x="859344" y="203450"/>
                  </a:cubicBezTo>
                  <a:lnTo>
                    <a:pt x="959755" y="130208"/>
                  </a:lnTo>
                  <a:cubicBezTo>
                    <a:pt x="965366" y="126116"/>
                    <a:pt x="973109" y="126721"/>
                    <a:pt x="978012" y="131631"/>
                  </a:cubicBezTo>
                  <a:lnTo>
                    <a:pt x="1065338" y="218957"/>
                  </a:lnTo>
                  <a:cubicBezTo>
                    <a:pt x="1070248" y="223860"/>
                    <a:pt x="1070846" y="231610"/>
                    <a:pt x="1066761" y="237214"/>
                  </a:cubicBezTo>
                  <a:lnTo>
                    <a:pt x="993519" y="337619"/>
                  </a:lnTo>
                  <a:cubicBezTo>
                    <a:pt x="1027090" y="388320"/>
                    <a:pt x="1050182" y="444075"/>
                    <a:pt x="1062264" y="503612"/>
                  </a:cubicBezTo>
                  <a:lnTo>
                    <a:pt x="1185066" y="522825"/>
                  </a:lnTo>
                  <a:cubicBezTo>
                    <a:pt x="1191915" y="523898"/>
                    <a:pt x="1196969" y="529798"/>
                    <a:pt x="1196969" y="536736"/>
                  </a:cubicBezTo>
                  <a:lnTo>
                    <a:pt x="1196969" y="660233"/>
                  </a:lnTo>
                  <a:cubicBezTo>
                    <a:pt x="1196969" y="667171"/>
                    <a:pt x="1191915" y="673071"/>
                    <a:pt x="1185066" y="674144"/>
                  </a:cubicBezTo>
                  <a:lnTo>
                    <a:pt x="1062264" y="693357"/>
                  </a:lnTo>
                  <a:cubicBezTo>
                    <a:pt x="1050182" y="752894"/>
                    <a:pt x="1027090" y="808649"/>
                    <a:pt x="993519" y="859350"/>
                  </a:cubicBezTo>
                  <a:lnTo>
                    <a:pt x="1066761" y="959762"/>
                  </a:lnTo>
                  <a:cubicBezTo>
                    <a:pt x="1070846" y="965366"/>
                    <a:pt x="1070248" y="973116"/>
                    <a:pt x="1065338" y="978019"/>
                  </a:cubicBezTo>
                  <a:lnTo>
                    <a:pt x="978012" y="1065338"/>
                  </a:lnTo>
                  <a:cubicBezTo>
                    <a:pt x="973109" y="1070248"/>
                    <a:pt x="965366" y="1070853"/>
                    <a:pt x="959755" y="1066761"/>
                  </a:cubicBezTo>
                  <a:lnTo>
                    <a:pt x="859344" y="993519"/>
                  </a:lnTo>
                  <a:cubicBezTo>
                    <a:pt x="808663" y="1027084"/>
                    <a:pt x="752915" y="1050175"/>
                    <a:pt x="693357" y="1062271"/>
                  </a:cubicBezTo>
                  <a:lnTo>
                    <a:pt x="674137" y="1185066"/>
                  </a:lnTo>
                  <a:cubicBezTo>
                    <a:pt x="673064" y="1191915"/>
                    <a:pt x="667164" y="1196969"/>
                    <a:pt x="660226" y="1196969"/>
                  </a:cubicBezTo>
                  <a:close/>
                  <a:moveTo>
                    <a:pt x="548791" y="1168803"/>
                  </a:moveTo>
                  <a:lnTo>
                    <a:pt x="648178" y="1168803"/>
                  </a:lnTo>
                  <a:lnTo>
                    <a:pt x="667061" y="1048133"/>
                  </a:lnTo>
                  <a:cubicBezTo>
                    <a:pt x="667983" y="1042212"/>
                    <a:pt x="672562" y="1037529"/>
                    <a:pt x="678455" y="1036456"/>
                  </a:cubicBezTo>
                  <a:cubicBezTo>
                    <a:pt x="741053" y="1025096"/>
                    <a:pt x="799318" y="1000966"/>
                    <a:pt x="851628" y="964727"/>
                  </a:cubicBezTo>
                  <a:cubicBezTo>
                    <a:pt x="856559" y="961316"/>
                    <a:pt x="863105" y="961392"/>
                    <a:pt x="867946" y="964926"/>
                  </a:cubicBezTo>
                  <a:lnTo>
                    <a:pt x="966618" y="1036903"/>
                  </a:lnTo>
                  <a:lnTo>
                    <a:pt x="1036903" y="966625"/>
                  </a:lnTo>
                  <a:lnTo>
                    <a:pt x="964926" y="867953"/>
                  </a:lnTo>
                  <a:cubicBezTo>
                    <a:pt x="961399" y="863112"/>
                    <a:pt x="961316" y="856565"/>
                    <a:pt x="964727" y="851635"/>
                  </a:cubicBezTo>
                  <a:cubicBezTo>
                    <a:pt x="1000973" y="799297"/>
                    <a:pt x="1025103" y="741032"/>
                    <a:pt x="1036449" y="678462"/>
                  </a:cubicBezTo>
                  <a:cubicBezTo>
                    <a:pt x="1037515" y="672562"/>
                    <a:pt x="1042205" y="667983"/>
                    <a:pt x="1048126" y="667061"/>
                  </a:cubicBezTo>
                  <a:lnTo>
                    <a:pt x="1168803" y="648178"/>
                  </a:lnTo>
                  <a:lnTo>
                    <a:pt x="1168803" y="548791"/>
                  </a:lnTo>
                  <a:lnTo>
                    <a:pt x="1048126" y="529908"/>
                  </a:lnTo>
                  <a:cubicBezTo>
                    <a:pt x="1042205" y="528987"/>
                    <a:pt x="1037515" y="524407"/>
                    <a:pt x="1036449" y="518507"/>
                  </a:cubicBezTo>
                  <a:cubicBezTo>
                    <a:pt x="1025103" y="455937"/>
                    <a:pt x="1000973" y="397672"/>
                    <a:pt x="964727" y="345334"/>
                  </a:cubicBezTo>
                  <a:cubicBezTo>
                    <a:pt x="961316" y="340404"/>
                    <a:pt x="961399" y="333857"/>
                    <a:pt x="964926" y="329016"/>
                  </a:cubicBezTo>
                  <a:lnTo>
                    <a:pt x="1036903" y="230351"/>
                  </a:lnTo>
                  <a:lnTo>
                    <a:pt x="966618" y="160066"/>
                  </a:lnTo>
                  <a:lnTo>
                    <a:pt x="867946" y="232043"/>
                  </a:lnTo>
                  <a:cubicBezTo>
                    <a:pt x="863105" y="235570"/>
                    <a:pt x="856559" y="235653"/>
                    <a:pt x="851628" y="232242"/>
                  </a:cubicBezTo>
                  <a:cubicBezTo>
                    <a:pt x="799318" y="196003"/>
                    <a:pt x="741053" y="171873"/>
                    <a:pt x="678455" y="160513"/>
                  </a:cubicBezTo>
                  <a:cubicBezTo>
                    <a:pt x="672562" y="159440"/>
                    <a:pt x="667983" y="154757"/>
                    <a:pt x="667061" y="148836"/>
                  </a:cubicBezTo>
                  <a:lnTo>
                    <a:pt x="648178" y="28166"/>
                  </a:lnTo>
                  <a:lnTo>
                    <a:pt x="548784" y="28166"/>
                  </a:lnTo>
                  <a:lnTo>
                    <a:pt x="529901" y="148836"/>
                  </a:lnTo>
                  <a:cubicBezTo>
                    <a:pt x="528980" y="154757"/>
                    <a:pt x="524400" y="159440"/>
                    <a:pt x="518507" y="160513"/>
                  </a:cubicBezTo>
                  <a:cubicBezTo>
                    <a:pt x="455916" y="171873"/>
                    <a:pt x="397651" y="196003"/>
                    <a:pt x="345334" y="232242"/>
                  </a:cubicBezTo>
                  <a:cubicBezTo>
                    <a:pt x="340411" y="235653"/>
                    <a:pt x="333857" y="235570"/>
                    <a:pt x="329016" y="232043"/>
                  </a:cubicBezTo>
                  <a:lnTo>
                    <a:pt x="230344" y="160066"/>
                  </a:lnTo>
                  <a:lnTo>
                    <a:pt x="160066" y="230351"/>
                  </a:lnTo>
                  <a:lnTo>
                    <a:pt x="232043" y="329016"/>
                  </a:lnTo>
                  <a:cubicBezTo>
                    <a:pt x="235570" y="333857"/>
                    <a:pt x="235653" y="340404"/>
                    <a:pt x="232242" y="345334"/>
                  </a:cubicBezTo>
                  <a:cubicBezTo>
                    <a:pt x="196003" y="397658"/>
                    <a:pt x="171873" y="455923"/>
                    <a:pt x="160513" y="518514"/>
                  </a:cubicBezTo>
                  <a:cubicBezTo>
                    <a:pt x="159440" y="524407"/>
                    <a:pt x="154757" y="528987"/>
                    <a:pt x="148836" y="529908"/>
                  </a:cubicBezTo>
                  <a:lnTo>
                    <a:pt x="28166" y="548791"/>
                  </a:lnTo>
                  <a:lnTo>
                    <a:pt x="28166" y="648178"/>
                  </a:lnTo>
                  <a:lnTo>
                    <a:pt x="148836" y="667061"/>
                  </a:lnTo>
                  <a:cubicBezTo>
                    <a:pt x="154757" y="667983"/>
                    <a:pt x="159440" y="672562"/>
                    <a:pt x="160513" y="678455"/>
                  </a:cubicBezTo>
                  <a:cubicBezTo>
                    <a:pt x="171873" y="741046"/>
                    <a:pt x="196003" y="799311"/>
                    <a:pt x="232242" y="851635"/>
                  </a:cubicBezTo>
                  <a:cubicBezTo>
                    <a:pt x="235653" y="856559"/>
                    <a:pt x="235570" y="863112"/>
                    <a:pt x="232043" y="867953"/>
                  </a:cubicBezTo>
                  <a:lnTo>
                    <a:pt x="160066" y="966625"/>
                  </a:lnTo>
                  <a:lnTo>
                    <a:pt x="230344" y="1036903"/>
                  </a:lnTo>
                  <a:lnTo>
                    <a:pt x="329016" y="964926"/>
                  </a:lnTo>
                  <a:cubicBezTo>
                    <a:pt x="333857" y="961392"/>
                    <a:pt x="340411" y="961316"/>
                    <a:pt x="345334" y="964727"/>
                  </a:cubicBezTo>
                  <a:cubicBezTo>
                    <a:pt x="397658" y="1000966"/>
                    <a:pt x="455923" y="1025096"/>
                    <a:pt x="518514" y="1036456"/>
                  </a:cubicBezTo>
                  <a:cubicBezTo>
                    <a:pt x="524407" y="1037529"/>
                    <a:pt x="528987" y="1042212"/>
                    <a:pt x="529908" y="1048133"/>
                  </a:cubicBezTo>
                  <a:lnTo>
                    <a:pt x="548791" y="1168803"/>
                  </a:lnTo>
                  <a:close/>
                  <a:moveTo>
                    <a:pt x="1182886" y="660233"/>
                  </a:moveTo>
                  <a:lnTo>
                    <a:pt x="1183023" y="660233"/>
                  </a:lnTo>
                  <a:lnTo>
                    <a:pt x="1182886" y="66023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66" name="Google Shape;124;p16"/>
          <p:cNvSpPr txBox="1"/>
          <p:nvPr/>
        </p:nvSpPr>
        <p:spPr>
          <a:xfrm>
            <a:off x="1286064" y="2510591"/>
            <a:ext cx="5310114" cy="344710"/>
          </a:xfrm>
          <a:prstGeom prst="rect">
            <a:avLst/>
          </a:prstGeom>
          <a:noFill/>
          <a:ln>
            <a:noFill/>
          </a:ln>
        </p:spPr>
        <p:txBody>
          <a:bodyPr spcFirstLastPara="1" wrap="square" lIns="0" tIns="0" rIns="0" bIns="0" anchor="t" anchorCtr="0">
            <a:spAutoFit/>
          </a:bodyPr>
          <a:lstStyle/>
          <a:p>
            <a:pPr lvl="0">
              <a:lnSpc>
                <a:spcPct val="140012"/>
              </a:lnSpc>
            </a:pPr>
            <a:r>
              <a:rPr lang="en-US" sz="1600" dirty="0"/>
              <a:t>Dataset is split into </a:t>
            </a:r>
            <a:r>
              <a:rPr lang="en-US" sz="1600" dirty="0">
                <a:solidFill>
                  <a:srgbClr val="EC7614"/>
                </a:solidFill>
              </a:rPr>
              <a:t>80/20 training-testing </a:t>
            </a:r>
            <a:r>
              <a:rPr lang="en-US" sz="1600" dirty="0"/>
              <a:t>split</a:t>
            </a:r>
            <a:endParaRPr lang="en-US" sz="700" dirty="0">
              <a:solidFill>
                <a:srgbClr val="EC7614"/>
              </a:solidFill>
            </a:endParaRPr>
          </a:p>
        </p:txBody>
      </p:sp>
      <p:sp>
        <p:nvSpPr>
          <p:cNvPr id="68" name="Google Shape;124;p16"/>
          <p:cNvSpPr txBox="1"/>
          <p:nvPr/>
        </p:nvSpPr>
        <p:spPr>
          <a:xfrm>
            <a:off x="1273501" y="4277281"/>
            <a:ext cx="7799055" cy="344710"/>
          </a:xfrm>
          <a:prstGeom prst="rect">
            <a:avLst/>
          </a:prstGeom>
          <a:noFill/>
          <a:ln>
            <a:noFill/>
          </a:ln>
        </p:spPr>
        <p:txBody>
          <a:bodyPr spcFirstLastPara="1" wrap="square" lIns="0" tIns="0" rIns="0" bIns="0" anchor="t" anchorCtr="0">
            <a:spAutoFit/>
          </a:bodyPr>
          <a:lstStyle/>
          <a:p>
            <a:pPr lvl="0">
              <a:lnSpc>
                <a:spcPct val="140012"/>
              </a:lnSpc>
            </a:pPr>
            <a:r>
              <a:rPr lang="en-US" sz="1600" dirty="0"/>
              <a:t>Evaluation is done using standard evaluation metrics: </a:t>
            </a:r>
            <a:r>
              <a:rPr lang="en-US" sz="1600" dirty="0">
                <a:solidFill>
                  <a:srgbClr val="EC7614"/>
                </a:solidFill>
              </a:rPr>
              <a:t>precision, recall, and F1-score.</a:t>
            </a:r>
            <a:endParaRPr sz="700" dirty="0">
              <a:solidFill>
                <a:srgbClr val="EC7614"/>
              </a:solidFill>
            </a:endParaRPr>
          </a:p>
        </p:txBody>
      </p:sp>
      <p:grpSp>
        <p:nvGrpSpPr>
          <p:cNvPr id="69" name="Google Shape;423;p26"/>
          <p:cNvGrpSpPr/>
          <p:nvPr/>
        </p:nvGrpSpPr>
        <p:grpSpPr>
          <a:xfrm>
            <a:off x="672535" y="1365722"/>
            <a:ext cx="373979" cy="389120"/>
            <a:chOff x="14329211" y="8061331"/>
            <a:chExt cx="1191720" cy="1196969"/>
          </a:xfrm>
        </p:grpSpPr>
        <p:sp>
          <p:nvSpPr>
            <p:cNvPr id="70" name="Google Shape;424;p26"/>
            <p:cNvSpPr/>
            <p:nvPr/>
          </p:nvSpPr>
          <p:spPr>
            <a:xfrm>
              <a:off x="14329211" y="8061331"/>
              <a:ext cx="1191720" cy="1196969"/>
            </a:xfrm>
            <a:custGeom>
              <a:avLst/>
              <a:gdLst/>
              <a:ahLst/>
              <a:cxnLst/>
              <a:rect l="l" t="t" r="r" b="b"/>
              <a:pathLst>
                <a:path w="1191720" h="1196969" extrusionOk="0">
                  <a:moveTo>
                    <a:pt x="1098645" y="1196969"/>
                  </a:moveTo>
                  <a:lnTo>
                    <a:pt x="93083" y="1196969"/>
                  </a:lnTo>
                  <a:cubicBezTo>
                    <a:pt x="41753" y="1196969"/>
                    <a:pt x="0" y="1155231"/>
                    <a:pt x="0" y="1103920"/>
                  </a:cubicBezTo>
                  <a:lnTo>
                    <a:pt x="0" y="93042"/>
                  </a:lnTo>
                  <a:cubicBezTo>
                    <a:pt x="0" y="41738"/>
                    <a:pt x="41753" y="0"/>
                    <a:pt x="93083" y="0"/>
                  </a:cubicBezTo>
                  <a:lnTo>
                    <a:pt x="1098645" y="0"/>
                  </a:lnTo>
                  <a:cubicBezTo>
                    <a:pt x="1149967" y="0"/>
                    <a:pt x="1191721" y="41738"/>
                    <a:pt x="1191721" y="93042"/>
                  </a:cubicBezTo>
                  <a:lnTo>
                    <a:pt x="1191721" y="1103920"/>
                  </a:lnTo>
                  <a:cubicBezTo>
                    <a:pt x="1191721" y="1155231"/>
                    <a:pt x="1149967" y="1196969"/>
                    <a:pt x="1098645" y="1196969"/>
                  </a:cubicBezTo>
                  <a:close/>
                  <a:moveTo>
                    <a:pt x="93083" y="29614"/>
                  </a:moveTo>
                  <a:cubicBezTo>
                    <a:pt x="58092" y="29614"/>
                    <a:pt x="29625" y="58071"/>
                    <a:pt x="29625" y="93042"/>
                  </a:cubicBezTo>
                  <a:lnTo>
                    <a:pt x="29625" y="1103920"/>
                  </a:lnTo>
                  <a:cubicBezTo>
                    <a:pt x="29625" y="1138898"/>
                    <a:pt x="58092" y="1167355"/>
                    <a:pt x="93083" y="1167355"/>
                  </a:cubicBezTo>
                  <a:lnTo>
                    <a:pt x="1098645" y="1167355"/>
                  </a:lnTo>
                  <a:cubicBezTo>
                    <a:pt x="1133629" y="1167355"/>
                    <a:pt x="1162096" y="1138898"/>
                    <a:pt x="1162096" y="1103920"/>
                  </a:cubicBezTo>
                  <a:lnTo>
                    <a:pt x="1162096" y="93042"/>
                  </a:lnTo>
                  <a:cubicBezTo>
                    <a:pt x="1162096" y="58071"/>
                    <a:pt x="1133629" y="29614"/>
                    <a:pt x="1098645" y="29614"/>
                  </a:cubicBezTo>
                  <a:lnTo>
                    <a:pt x="93083" y="29614"/>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1" name="Google Shape;425;p26"/>
            <p:cNvSpPr/>
            <p:nvPr/>
          </p:nvSpPr>
          <p:spPr>
            <a:xfrm>
              <a:off x="14561713" y="8767181"/>
              <a:ext cx="173463" cy="233061"/>
            </a:xfrm>
            <a:custGeom>
              <a:avLst/>
              <a:gdLst/>
              <a:ahLst/>
              <a:cxnLst/>
              <a:rect l="l" t="t" r="r" b="b"/>
              <a:pathLst>
                <a:path w="173463" h="233061" extrusionOk="0">
                  <a:moveTo>
                    <a:pt x="0" y="0"/>
                  </a:moveTo>
                  <a:lnTo>
                    <a:pt x="173463" y="0"/>
                  </a:lnTo>
                  <a:lnTo>
                    <a:pt x="173463" y="233062"/>
                  </a:lnTo>
                  <a:lnTo>
                    <a:pt x="0" y="233062"/>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2" name="Google Shape;426;p26"/>
            <p:cNvSpPr/>
            <p:nvPr/>
          </p:nvSpPr>
          <p:spPr>
            <a:xfrm rot="10800000">
              <a:off x="15122178" y="8268818"/>
              <a:ext cx="173463" cy="731424"/>
            </a:xfrm>
            <a:custGeom>
              <a:avLst/>
              <a:gdLst/>
              <a:ahLst/>
              <a:cxnLst/>
              <a:rect l="l" t="t" r="r" b="b"/>
              <a:pathLst>
                <a:path w="173463" h="731424" extrusionOk="0">
                  <a:moveTo>
                    <a:pt x="0" y="0"/>
                  </a:moveTo>
                  <a:lnTo>
                    <a:pt x="173463" y="0"/>
                  </a:lnTo>
                  <a:lnTo>
                    <a:pt x="173463" y="731425"/>
                  </a:lnTo>
                  <a:lnTo>
                    <a:pt x="0" y="731425"/>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3" name="Google Shape;427;p26"/>
            <p:cNvSpPr/>
            <p:nvPr/>
          </p:nvSpPr>
          <p:spPr>
            <a:xfrm>
              <a:off x="14841947" y="8525608"/>
              <a:ext cx="173463" cy="474634"/>
            </a:xfrm>
            <a:custGeom>
              <a:avLst/>
              <a:gdLst/>
              <a:ahLst/>
              <a:cxnLst/>
              <a:rect l="l" t="t" r="r" b="b"/>
              <a:pathLst>
                <a:path w="173463" h="474634" extrusionOk="0">
                  <a:moveTo>
                    <a:pt x="0" y="0"/>
                  </a:moveTo>
                  <a:lnTo>
                    <a:pt x="173463" y="0"/>
                  </a:lnTo>
                  <a:lnTo>
                    <a:pt x="173463" y="474634"/>
                  </a:lnTo>
                  <a:lnTo>
                    <a:pt x="0" y="474634"/>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4" name="Google Shape;428;p26"/>
            <p:cNvSpPr/>
            <p:nvPr/>
          </p:nvSpPr>
          <p:spPr>
            <a:xfrm>
              <a:off x="14470889" y="8985436"/>
              <a:ext cx="908371" cy="29613"/>
            </a:xfrm>
            <a:custGeom>
              <a:avLst/>
              <a:gdLst/>
              <a:ahLst/>
              <a:cxnLst/>
              <a:rect l="l" t="t" r="r" b="b"/>
              <a:pathLst>
                <a:path w="908371" h="29613" extrusionOk="0">
                  <a:moveTo>
                    <a:pt x="893559" y="29614"/>
                  </a:moveTo>
                  <a:lnTo>
                    <a:pt x="14812" y="29614"/>
                  </a:lnTo>
                  <a:cubicBezTo>
                    <a:pt x="6632" y="29614"/>
                    <a:pt x="0" y="22984"/>
                    <a:pt x="0" y="14807"/>
                  </a:cubicBezTo>
                  <a:cubicBezTo>
                    <a:pt x="0" y="6630"/>
                    <a:pt x="6632" y="0"/>
                    <a:pt x="14812" y="0"/>
                  </a:cubicBezTo>
                  <a:lnTo>
                    <a:pt x="893559" y="0"/>
                  </a:lnTo>
                  <a:cubicBezTo>
                    <a:pt x="901739" y="0"/>
                    <a:pt x="908371" y="6630"/>
                    <a:pt x="908371" y="14807"/>
                  </a:cubicBezTo>
                  <a:cubicBezTo>
                    <a:pt x="908371" y="22984"/>
                    <a:pt x="901739" y="29614"/>
                    <a:pt x="893559" y="29614"/>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grpSp>
        <p:nvGrpSpPr>
          <p:cNvPr id="75" name="Google Shape;423;p26"/>
          <p:cNvGrpSpPr/>
          <p:nvPr/>
        </p:nvGrpSpPr>
        <p:grpSpPr>
          <a:xfrm>
            <a:off x="659300" y="3048046"/>
            <a:ext cx="373979" cy="389120"/>
            <a:chOff x="14329211" y="8061331"/>
            <a:chExt cx="1191720" cy="1196969"/>
          </a:xfrm>
        </p:grpSpPr>
        <p:sp>
          <p:nvSpPr>
            <p:cNvPr id="76" name="Google Shape;424;p26"/>
            <p:cNvSpPr/>
            <p:nvPr/>
          </p:nvSpPr>
          <p:spPr>
            <a:xfrm>
              <a:off x="14329211" y="8061331"/>
              <a:ext cx="1191720" cy="1196969"/>
            </a:xfrm>
            <a:custGeom>
              <a:avLst/>
              <a:gdLst/>
              <a:ahLst/>
              <a:cxnLst/>
              <a:rect l="l" t="t" r="r" b="b"/>
              <a:pathLst>
                <a:path w="1191720" h="1196969" extrusionOk="0">
                  <a:moveTo>
                    <a:pt x="1098645" y="1196969"/>
                  </a:moveTo>
                  <a:lnTo>
                    <a:pt x="93083" y="1196969"/>
                  </a:lnTo>
                  <a:cubicBezTo>
                    <a:pt x="41753" y="1196969"/>
                    <a:pt x="0" y="1155231"/>
                    <a:pt x="0" y="1103920"/>
                  </a:cubicBezTo>
                  <a:lnTo>
                    <a:pt x="0" y="93042"/>
                  </a:lnTo>
                  <a:cubicBezTo>
                    <a:pt x="0" y="41738"/>
                    <a:pt x="41753" y="0"/>
                    <a:pt x="93083" y="0"/>
                  </a:cubicBezTo>
                  <a:lnTo>
                    <a:pt x="1098645" y="0"/>
                  </a:lnTo>
                  <a:cubicBezTo>
                    <a:pt x="1149967" y="0"/>
                    <a:pt x="1191721" y="41738"/>
                    <a:pt x="1191721" y="93042"/>
                  </a:cubicBezTo>
                  <a:lnTo>
                    <a:pt x="1191721" y="1103920"/>
                  </a:lnTo>
                  <a:cubicBezTo>
                    <a:pt x="1191721" y="1155231"/>
                    <a:pt x="1149967" y="1196969"/>
                    <a:pt x="1098645" y="1196969"/>
                  </a:cubicBezTo>
                  <a:close/>
                  <a:moveTo>
                    <a:pt x="93083" y="29614"/>
                  </a:moveTo>
                  <a:cubicBezTo>
                    <a:pt x="58092" y="29614"/>
                    <a:pt x="29625" y="58071"/>
                    <a:pt x="29625" y="93042"/>
                  </a:cubicBezTo>
                  <a:lnTo>
                    <a:pt x="29625" y="1103920"/>
                  </a:lnTo>
                  <a:cubicBezTo>
                    <a:pt x="29625" y="1138898"/>
                    <a:pt x="58092" y="1167355"/>
                    <a:pt x="93083" y="1167355"/>
                  </a:cubicBezTo>
                  <a:lnTo>
                    <a:pt x="1098645" y="1167355"/>
                  </a:lnTo>
                  <a:cubicBezTo>
                    <a:pt x="1133629" y="1167355"/>
                    <a:pt x="1162096" y="1138898"/>
                    <a:pt x="1162096" y="1103920"/>
                  </a:cubicBezTo>
                  <a:lnTo>
                    <a:pt x="1162096" y="93042"/>
                  </a:lnTo>
                  <a:cubicBezTo>
                    <a:pt x="1162096" y="58071"/>
                    <a:pt x="1133629" y="29614"/>
                    <a:pt x="1098645" y="29614"/>
                  </a:cubicBezTo>
                  <a:lnTo>
                    <a:pt x="93083" y="29614"/>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7" name="Google Shape;425;p26"/>
            <p:cNvSpPr/>
            <p:nvPr/>
          </p:nvSpPr>
          <p:spPr>
            <a:xfrm>
              <a:off x="14561713" y="8767181"/>
              <a:ext cx="173463" cy="233061"/>
            </a:xfrm>
            <a:custGeom>
              <a:avLst/>
              <a:gdLst/>
              <a:ahLst/>
              <a:cxnLst/>
              <a:rect l="l" t="t" r="r" b="b"/>
              <a:pathLst>
                <a:path w="173463" h="233061" extrusionOk="0">
                  <a:moveTo>
                    <a:pt x="0" y="0"/>
                  </a:moveTo>
                  <a:lnTo>
                    <a:pt x="173463" y="0"/>
                  </a:lnTo>
                  <a:lnTo>
                    <a:pt x="173463" y="233062"/>
                  </a:lnTo>
                  <a:lnTo>
                    <a:pt x="0" y="233062"/>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8" name="Google Shape;426;p26"/>
            <p:cNvSpPr/>
            <p:nvPr/>
          </p:nvSpPr>
          <p:spPr>
            <a:xfrm rot="10800000">
              <a:off x="15122178" y="8268818"/>
              <a:ext cx="173463" cy="731424"/>
            </a:xfrm>
            <a:custGeom>
              <a:avLst/>
              <a:gdLst/>
              <a:ahLst/>
              <a:cxnLst/>
              <a:rect l="l" t="t" r="r" b="b"/>
              <a:pathLst>
                <a:path w="173463" h="731424" extrusionOk="0">
                  <a:moveTo>
                    <a:pt x="0" y="0"/>
                  </a:moveTo>
                  <a:lnTo>
                    <a:pt x="173463" y="0"/>
                  </a:lnTo>
                  <a:lnTo>
                    <a:pt x="173463" y="731425"/>
                  </a:lnTo>
                  <a:lnTo>
                    <a:pt x="0" y="731425"/>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9" name="Google Shape;427;p26"/>
            <p:cNvSpPr/>
            <p:nvPr/>
          </p:nvSpPr>
          <p:spPr>
            <a:xfrm>
              <a:off x="14841947" y="8525608"/>
              <a:ext cx="173463" cy="474634"/>
            </a:xfrm>
            <a:custGeom>
              <a:avLst/>
              <a:gdLst/>
              <a:ahLst/>
              <a:cxnLst/>
              <a:rect l="l" t="t" r="r" b="b"/>
              <a:pathLst>
                <a:path w="173463" h="474634" extrusionOk="0">
                  <a:moveTo>
                    <a:pt x="0" y="0"/>
                  </a:moveTo>
                  <a:lnTo>
                    <a:pt x="173463" y="0"/>
                  </a:lnTo>
                  <a:lnTo>
                    <a:pt x="173463" y="474634"/>
                  </a:lnTo>
                  <a:lnTo>
                    <a:pt x="0" y="474634"/>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80" name="Google Shape;428;p26"/>
            <p:cNvSpPr/>
            <p:nvPr/>
          </p:nvSpPr>
          <p:spPr>
            <a:xfrm>
              <a:off x="14470889" y="8985436"/>
              <a:ext cx="908371" cy="29613"/>
            </a:xfrm>
            <a:custGeom>
              <a:avLst/>
              <a:gdLst/>
              <a:ahLst/>
              <a:cxnLst/>
              <a:rect l="l" t="t" r="r" b="b"/>
              <a:pathLst>
                <a:path w="908371" h="29613" extrusionOk="0">
                  <a:moveTo>
                    <a:pt x="893559" y="29614"/>
                  </a:moveTo>
                  <a:lnTo>
                    <a:pt x="14812" y="29614"/>
                  </a:lnTo>
                  <a:cubicBezTo>
                    <a:pt x="6632" y="29614"/>
                    <a:pt x="0" y="22984"/>
                    <a:pt x="0" y="14807"/>
                  </a:cubicBezTo>
                  <a:cubicBezTo>
                    <a:pt x="0" y="6630"/>
                    <a:pt x="6632" y="0"/>
                    <a:pt x="14812" y="0"/>
                  </a:cubicBezTo>
                  <a:lnTo>
                    <a:pt x="893559" y="0"/>
                  </a:lnTo>
                  <a:cubicBezTo>
                    <a:pt x="901739" y="0"/>
                    <a:pt x="908371" y="6630"/>
                    <a:pt x="908371" y="14807"/>
                  </a:cubicBezTo>
                  <a:cubicBezTo>
                    <a:pt x="908371" y="22984"/>
                    <a:pt x="901739" y="29614"/>
                    <a:pt x="893559" y="29614"/>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grpSp>
        <p:nvGrpSpPr>
          <p:cNvPr id="81" name="Google Shape;423;p26"/>
          <p:cNvGrpSpPr/>
          <p:nvPr/>
        </p:nvGrpSpPr>
        <p:grpSpPr>
          <a:xfrm>
            <a:off x="622766" y="4243383"/>
            <a:ext cx="373979" cy="389120"/>
            <a:chOff x="14329211" y="8061331"/>
            <a:chExt cx="1191720" cy="1196969"/>
          </a:xfrm>
        </p:grpSpPr>
        <p:sp>
          <p:nvSpPr>
            <p:cNvPr id="82" name="Google Shape;424;p26"/>
            <p:cNvSpPr/>
            <p:nvPr/>
          </p:nvSpPr>
          <p:spPr>
            <a:xfrm>
              <a:off x="14329211" y="8061331"/>
              <a:ext cx="1191720" cy="1196969"/>
            </a:xfrm>
            <a:custGeom>
              <a:avLst/>
              <a:gdLst/>
              <a:ahLst/>
              <a:cxnLst/>
              <a:rect l="l" t="t" r="r" b="b"/>
              <a:pathLst>
                <a:path w="1191720" h="1196969" extrusionOk="0">
                  <a:moveTo>
                    <a:pt x="1098645" y="1196969"/>
                  </a:moveTo>
                  <a:lnTo>
                    <a:pt x="93083" y="1196969"/>
                  </a:lnTo>
                  <a:cubicBezTo>
                    <a:pt x="41753" y="1196969"/>
                    <a:pt x="0" y="1155231"/>
                    <a:pt x="0" y="1103920"/>
                  </a:cubicBezTo>
                  <a:lnTo>
                    <a:pt x="0" y="93042"/>
                  </a:lnTo>
                  <a:cubicBezTo>
                    <a:pt x="0" y="41738"/>
                    <a:pt x="41753" y="0"/>
                    <a:pt x="93083" y="0"/>
                  </a:cubicBezTo>
                  <a:lnTo>
                    <a:pt x="1098645" y="0"/>
                  </a:lnTo>
                  <a:cubicBezTo>
                    <a:pt x="1149967" y="0"/>
                    <a:pt x="1191721" y="41738"/>
                    <a:pt x="1191721" y="93042"/>
                  </a:cubicBezTo>
                  <a:lnTo>
                    <a:pt x="1191721" y="1103920"/>
                  </a:lnTo>
                  <a:cubicBezTo>
                    <a:pt x="1191721" y="1155231"/>
                    <a:pt x="1149967" y="1196969"/>
                    <a:pt x="1098645" y="1196969"/>
                  </a:cubicBezTo>
                  <a:close/>
                  <a:moveTo>
                    <a:pt x="93083" y="29614"/>
                  </a:moveTo>
                  <a:cubicBezTo>
                    <a:pt x="58092" y="29614"/>
                    <a:pt x="29625" y="58071"/>
                    <a:pt x="29625" y="93042"/>
                  </a:cubicBezTo>
                  <a:lnTo>
                    <a:pt x="29625" y="1103920"/>
                  </a:lnTo>
                  <a:cubicBezTo>
                    <a:pt x="29625" y="1138898"/>
                    <a:pt x="58092" y="1167355"/>
                    <a:pt x="93083" y="1167355"/>
                  </a:cubicBezTo>
                  <a:lnTo>
                    <a:pt x="1098645" y="1167355"/>
                  </a:lnTo>
                  <a:cubicBezTo>
                    <a:pt x="1133629" y="1167355"/>
                    <a:pt x="1162096" y="1138898"/>
                    <a:pt x="1162096" y="1103920"/>
                  </a:cubicBezTo>
                  <a:lnTo>
                    <a:pt x="1162096" y="93042"/>
                  </a:lnTo>
                  <a:cubicBezTo>
                    <a:pt x="1162096" y="58071"/>
                    <a:pt x="1133629" y="29614"/>
                    <a:pt x="1098645" y="29614"/>
                  </a:cubicBezTo>
                  <a:lnTo>
                    <a:pt x="93083" y="29614"/>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83" name="Google Shape;425;p26"/>
            <p:cNvSpPr/>
            <p:nvPr/>
          </p:nvSpPr>
          <p:spPr>
            <a:xfrm>
              <a:off x="14561713" y="8767181"/>
              <a:ext cx="173463" cy="233061"/>
            </a:xfrm>
            <a:custGeom>
              <a:avLst/>
              <a:gdLst/>
              <a:ahLst/>
              <a:cxnLst/>
              <a:rect l="l" t="t" r="r" b="b"/>
              <a:pathLst>
                <a:path w="173463" h="233061" extrusionOk="0">
                  <a:moveTo>
                    <a:pt x="0" y="0"/>
                  </a:moveTo>
                  <a:lnTo>
                    <a:pt x="173463" y="0"/>
                  </a:lnTo>
                  <a:lnTo>
                    <a:pt x="173463" y="233062"/>
                  </a:lnTo>
                  <a:lnTo>
                    <a:pt x="0" y="233062"/>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84" name="Google Shape;426;p26"/>
            <p:cNvSpPr/>
            <p:nvPr/>
          </p:nvSpPr>
          <p:spPr>
            <a:xfrm rot="10800000">
              <a:off x="15122178" y="8268818"/>
              <a:ext cx="173463" cy="731424"/>
            </a:xfrm>
            <a:custGeom>
              <a:avLst/>
              <a:gdLst/>
              <a:ahLst/>
              <a:cxnLst/>
              <a:rect l="l" t="t" r="r" b="b"/>
              <a:pathLst>
                <a:path w="173463" h="731424" extrusionOk="0">
                  <a:moveTo>
                    <a:pt x="0" y="0"/>
                  </a:moveTo>
                  <a:lnTo>
                    <a:pt x="173463" y="0"/>
                  </a:lnTo>
                  <a:lnTo>
                    <a:pt x="173463" y="731425"/>
                  </a:lnTo>
                  <a:lnTo>
                    <a:pt x="0" y="731425"/>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85" name="Google Shape;427;p26"/>
            <p:cNvSpPr/>
            <p:nvPr/>
          </p:nvSpPr>
          <p:spPr>
            <a:xfrm>
              <a:off x="14841947" y="8525608"/>
              <a:ext cx="173463" cy="474634"/>
            </a:xfrm>
            <a:custGeom>
              <a:avLst/>
              <a:gdLst/>
              <a:ahLst/>
              <a:cxnLst/>
              <a:rect l="l" t="t" r="r" b="b"/>
              <a:pathLst>
                <a:path w="173463" h="474634" extrusionOk="0">
                  <a:moveTo>
                    <a:pt x="0" y="0"/>
                  </a:moveTo>
                  <a:lnTo>
                    <a:pt x="173463" y="0"/>
                  </a:lnTo>
                  <a:lnTo>
                    <a:pt x="173463" y="474634"/>
                  </a:lnTo>
                  <a:lnTo>
                    <a:pt x="0" y="474634"/>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86" name="Google Shape;428;p26"/>
            <p:cNvSpPr/>
            <p:nvPr/>
          </p:nvSpPr>
          <p:spPr>
            <a:xfrm>
              <a:off x="14470889" y="8985436"/>
              <a:ext cx="908371" cy="29613"/>
            </a:xfrm>
            <a:custGeom>
              <a:avLst/>
              <a:gdLst/>
              <a:ahLst/>
              <a:cxnLst/>
              <a:rect l="l" t="t" r="r" b="b"/>
              <a:pathLst>
                <a:path w="908371" h="29613" extrusionOk="0">
                  <a:moveTo>
                    <a:pt x="893559" y="29614"/>
                  </a:moveTo>
                  <a:lnTo>
                    <a:pt x="14812" y="29614"/>
                  </a:lnTo>
                  <a:cubicBezTo>
                    <a:pt x="6632" y="29614"/>
                    <a:pt x="0" y="22984"/>
                    <a:pt x="0" y="14807"/>
                  </a:cubicBezTo>
                  <a:cubicBezTo>
                    <a:pt x="0" y="6630"/>
                    <a:pt x="6632" y="0"/>
                    <a:pt x="14812" y="0"/>
                  </a:cubicBezTo>
                  <a:lnTo>
                    <a:pt x="893559" y="0"/>
                  </a:lnTo>
                  <a:cubicBezTo>
                    <a:pt x="901739" y="0"/>
                    <a:pt x="908371" y="6630"/>
                    <a:pt x="908371" y="14807"/>
                  </a:cubicBezTo>
                  <a:cubicBezTo>
                    <a:pt x="908371" y="22984"/>
                    <a:pt x="901739" y="29614"/>
                    <a:pt x="893559" y="29614"/>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89" name="Right Arrow 88"/>
          <p:cNvSpPr/>
          <p:nvPr/>
        </p:nvSpPr>
        <p:spPr>
          <a:xfrm>
            <a:off x="0" y="1431675"/>
            <a:ext cx="426720" cy="25721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ight Arrow 90"/>
          <p:cNvSpPr/>
          <p:nvPr/>
        </p:nvSpPr>
        <p:spPr>
          <a:xfrm>
            <a:off x="-13594" y="2523645"/>
            <a:ext cx="426720" cy="25721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ight Arrow 91"/>
          <p:cNvSpPr/>
          <p:nvPr/>
        </p:nvSpPr>
        <p:spPr>
          <a:xfrm>
            <a:off x="-26624" y="3125451"/>
            <a:ext cx="426720" cy="25721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ight Arrow 92"/>
          <p:cNvSpPr/>
          <p:nvPr/>
        </p:nvSpPr>
        <p:spPr>
          <a:xfrm>
            <a:off x="-22157" y="3685164"/>
            <a:ext cx="426720" cy="25721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ight Arrow 93"/>
          <p:cNvSpPr/>
          <p:nvPr/>
        </p:nvSpPr>
        <p:spPr>
          <a:xfrm>
            <a:off x="0" y="4277281"/>
            <a:ext cx="426720" cy="25721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6370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grpSp>
        <p:nvGrpSpPr>
          <p:cNvPr id="146" name="Google Shape;146;p19"/>
          <p:cNvGrpSpPr/>
          <p:nvPr/>
        </p:nvGrpSpPr>
        <p:grpSpPr>
          <a:xfrm>
            <a:off x="513142" y="-90359"/>
            <a:ext cx="1908216" cy="5225404"/>
            <a:chOff x="1026284" y="-180719"/>
            <a:chExt cx="3816432" cy="10450808"/>
          </a:xfrm>
        </p:grpSpPr>
        <p:sp>
          <p:nvSpPr>
            <p:cNvPr id="147" name="Google Shape;147;p19"/>
            <p:cNvSpPr/>
            <p:nvPr/>
          </p:nvSpPr>
          <p:spPr>
            <a:xfrm>
              <a:off x="1026284" y="-180719"/>
              <a:ext cx="3814476" cy="10450808"/>
            </a:xfrm>
            <a:custGeom>
              <a:avLst/>
              <a:gdLst/>
              <a:ahLst/>
              <a:cxnLst/>
              <a:rect l="l" t="t" r="r" b="b"/>
              <a:pathLst>
                <a:path w="10450619" h="10450808" extrusionOk="0">
                  <a:moveTo>
                    <a:pt x="10450619" y="10450808"/>
                  </a:moveTo>
                  <a:lnTo>
                    <a:pt x="0" y="10450808"/>
                  </a:lnTo>
                  <a:lnTo>
                    <a:pt x="0" y="0"/>
                  </a:lnTo>
                  <a:lnTo>
                    <a:pt x="10450619" y="0"/>
                  </a:lnTo>
                  <a:lnTo>
                    <a:pt x="10450619" y="10450808"/>
                  </a:lnTo>
                  <a:close/>
                  <a:moveTo>
                    <a:pt x="14495" y="10436313"/>
                  </a:moveTo>
                  <a:lnTo>
                    <a:pt x="10436125" y="10436313"/>
                  </a:lnTo>
                  <a:lnTo>
                    <a:pt x="10436125" y="14495"/>
                  </a:lnTo>
                  <a:lnTo>
                    <a:pt x="14495" y="14495"/>
                  </a:lnTo>
                  <a:lnTo>
                    <a:pt x="14495"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48" name="Google Shape;148;p19"/>
            <p:cNvSpPr/>
            <p:nvPr/>
          </p:nvSpPr>
          <p:spPr>
            <a:xfrm>
              <a:off x="1033531" y="9306856"/>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49" name="Google Shape;149;p19"/>
            <p:cNvSpPr/>
            <p:nvPr/>
          </p:nvSpPr>
          <p:spPr>
            <a:xfrm>
              <a:off x="1033531" y="835811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0" name="Google Shape;150;p19"/>
            <p:cNvSpPr/>
            <p:nvPr/>
          </p:nvSpPr>
          <p:spPr>
            <a:xfrm>
              <a:off x="1033531" y="7409283"/>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1" name="Google Shape;151;p19"/>
            <p:cNvSpPr/>
            <p:nvPr/>
          </p:nvSpPr>
          <p:spPr>
            <a:xfrm>
              <a:off x="1033531" y="6460545"/>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2" name="Google Shape;152;p19"/>
            <p:cNvSpPr/>
            <p:nvPr/>
          </p:nvSpPr>
          <p:spPr>
            <a:xfrm>
              <a:off x="1033531" y="551180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3" name="Google Shape;153;p19"/>
            <p:cNvSpPr/>
            <p:nvPr/>
          </p:nvSpPr>
          <p:spPr>
            <a:xfrm>
              <a:off x="1033531" y="456306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4" name="Google Shape;154;p19"/>
            <p:cNvSpPr/>
            <p:nvPr/>
          </p:nvSpPr>
          <p:spPr>
            <a:xfrm>
              <a:off x="1033531" y="3614330"/>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5" name="Google Shape;155;p19"/>
            <p:cNvSpPr/>
            <p:nvPr/>
          </p:nvSpPr>
          <p:spPr>
            <a:xfrm>
              <a:off x="1033531" y="2665592"/>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6" name="Google Shape;156;p19"/>
            <p:cNvSpPr/>
            <p:nvPr/>
          </p:nvSpPr>
          <p:spPr>
            <a:xfrm>
              <a:off x="1033531" y="171675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7" name="Google Shape;157;p19"/>
            <p:cNvSpPr/>
            <p:nvPr/>
          </p:nvSpPr>
          <p:spPr>
            <a:xfrm>
              <a:off x="1033531" y="768019"/>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8" name="Google Shape;158;p19"/>
            <p:cNvSpPr/>
            <p:nvPr/>
          </p:nvSpPr>
          <p:spPr>
            <a:xfrm>
              <a:off x="482126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9" name="Google Shape;159;p19"/>
            <p:cNvSpPr/>
            <p:nvPr/>
          </p:nvSpPr>
          <p:spPr>
            <a:xfrm>
              <a:off x="3872543"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60" name="Google Shape;160;p19"/>
            <p:cNvSpPr/>
            <p:nvPr/>
          </p:nvSpPr>
          <p:spPr>
            <a:xfrm>
              <a:off x="2923726"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61" name="Google Shape;161;p19"/>
            <p:cNvSpPr/>
            <p:nvPr/>
          </p:nvSpPr>
          <p:spPr>
            <a:xfrm>
              <a:off x="197500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162" name="Google Shape;162;p19"/>
          <p:cNvSpPr txBox="1">
            <a:spLocks noGrp="1"/>
          </p:cNvSpPr>
          <p:nvPr>
            <p:ph type="title"/>
          </p:nvPr>
        </p:nvSpPr>
        <p:spPr>
          <a:xfrm>
            <a:off x="3100908" y="1828907"/>
            <a:ext cx="5153573" cy="1026736"/>
          </a:xfrm>
          <a:prstGeom prst="rect">
            <a:avLst/>
          </a:prstGeom>
        </p:spPr>
        <p:txBody>
          <a:bodyPr spcFirstLastPara="1" wrap="square" lIns="0" tIns="0" rIns="0" bIns="0" anchor="b" anchorCtr="0">
            <a:noAutofit/>
          </a:bodyPr>
          <a:lstStyle/>
          <a:p>
            <a:pPr lvl="0"/>
            <a:r>
              <a:rPr lang="en-US" sz="4800" dirty="0"/>
              <a:t>Proposed Solution</a:t>
            </a:r>
            <a:endParaRPr sz="4800" dirty="0"/>
          </a:p>
        </p:txBody>
      </p:sp>
      <p:sp>
        <p:nvSpPr>
          <p:cNvPr id="164" name="Google Shape;164;p19"/>
          <p:cNvSpPr txBox="1">
            <a:spLocks noGrp="1"/>
          </p:cNvSpPr>
          <p:nvPr>
            <p:ph type="subTitle" idx="1"/>
          </p:nvPr>
        </p:nvSpPr>
        <p:spPr>
          <a:xfrm>
            <a:off x="3471445" y="1025800"/>
            <a:ext cx="5047715" cy="268200"/>
          </a:xfrm>
          <a:prstGeom prst="rect">
            <a:avLst/>
          </a:prstGeom>
        </p:spPr>
        <p:txBody>
          <a:bodyPr spcFirstLastPara="1" wrap="square" lIns="0" tIns="0" rIns="0" bIns="0" anchor="t" anchorCtr="0">
            <a:noAutofit/>
          </a:bodyPr>
          <a:lstStyle/>
          <a:p>
            <a:pPr marL="0" lvl="0" indent="0">
              <a:spcAft>
                <a:spcPts val="800"/>
              </a:spcAft>
            </a:pPr>
            <a:r>
              <a:rPr lang="en-US" dirty="0"/>
              <a:t>	</a:t>
            </a:r>
            <a:endParaRPr dirty="0"/>
          </a:p>
        </p:txBody>
      </p:sp>
      <p:sp>
        <p:nvSpPr>
          <p:cNvPr id="165" name="Google Shape;165;p19"/>
          <p:cNvSpPr/>
          <p:nvPr/>
        </p:nvSpPr>
        <p:spPr>
          <a:xfrm>
            <a:off x="1563185" y="3363592"/>
            <a:ext cx="1268700" cy="1180500"/>
          </a:xfrm>
          <a:prstGeom prst="rect">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6" name="Google Shape;166;p19"/>
          <p:cNvSpPr/>
          <p:nvPr/>
        </p:nvSpPr>
        <p:spPr>
          <a:xfrm>
            <a:off x="369100" y="1294000"/>
            <a:ext cx="1280160" cy="1280156"/>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104613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grpSp>
        <p:nvGrpSpPr>
          <p:cNvPr id="185" name="Google Shape;185;p21"/>
          <p:cNvGrpSpPr/>
          <p:nvPr/>
        </p:nvGrpSpPr>
        <p:grpSpPr>
          <a:xfrm>
            <a:off x="638153" y="3513419"/>
            <a:ext cx="303698" cy="471466"/>
            <a:chOff x="11045846" y="4564385"/>
            <a:chExt cx="607396" cy="942932"/>
          </a:xfrm>
        </p:grpSpPr>
        <p:sp>
          <p:nvSpPr>
            <p:cNvPr id="186" name="Google Shape;186;p21"/>
            <p:cNvSpPr/>
            <p:nvPr/>
          </p:nvSpPr>
          <p:spPr>
            <a:xfrm>
              <a:off x="11093544" y="5417279"/>
              <a:ext cx="511998" cy="90038"/>
            </a:xfrm>
            <a:custGeom>
              <a:avLst/>
              <a:gdLst/>
              <a:ahLst/>
              <a:cxnLst/>
              <a:rect l="l" t="t" r="r" b="b"/>
              <a:pathLst>
                <a:path w="511998" h="90038" extrusionOk="0">
                  <a:moveTo>
                    <a:pt x="511999" y="45019"/>
                  </a:moveTo>
                  <a:cubicBezTo>
                    <a:pt x="511999" y="69883"/>
                    <a:pt x="397384" y="90039"/>
                    <a:pt x="255999" y="90039"/>
                  </a:cubicBezTo>
                  <a:cubicBezTo>
                    <a:pt x="114615" y="90039"/>
                    <a:pt x="0" y="69883"/>
                    <a:pt x="0" y="45019"/>
                  </a:cubicBezTo>
                  <a:cubicBezTo>
                    <a:pt x="0" y="20156"/>
                    <a:pt x="114615" y="0"/>
                    <a:pt x="255999" y="0"/>
                  </a:cubicBezTo>
                  <a:cubicBezTo>
                    <a:pt x="397384" y="0"/>
                    <a:pt x="511999" y="20156"/>
                    <a:pt x="511999" y="45019"/>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87" name="Google Shape;187;p21"/>
            <p:cNvSpPr/>
            <p:nvPr/>
          </p:nvSpPr>
          <p:spPr>
            <a:xfrm>
              <a:off x="11045846" y="4884385"/>
              <a:ext cx="607396" cy="432307"/>
            </a:xfrm>
            <a:custGeom>
              <a:avLst/>
              <a:gdLst/>
              <a:ahLst/>
              <a:cxnLst/>
              <a:rect l="l" t="t" r="r" b="b"/>
              <a:pathLst>
                <a:path w="607396" h="432307" extrusionOk="0">
                  <a:moveTo>
                    <a:pt x="303698" y="432307"/>
                  </a:moveTo>
                  <a:cubicBezTo>
                    <a:pt x="136237" y="432307"/>
                    <a:pt x="0" y="295993"/>
                    <a:pt x="0" y="128437"/>
                  </a:cubicBezTo>
                  <a:lnTo>
                    <a:pt x="0" y="12573"/>
                  </a:lnTo>
                  <a:cubicBezTo>
                    <a:pt x="0" y="5630"/>
                    <a:pt x="5626" y="0"/>
                    <a:pt x="12566" y="0"/>
                  </a:cubicBezTo>
                  <a:cubicBezTo>
                    <a:pt x="19505" y="0"/>
                    <a:pt x="25132" y="5630"/>
                    <a:pt x="25132" y="12573"/>
                  </a:cubicBezTo>
                  <a:lnTo>
                    <a:pt x="25132" y="128437"/>
                  </a:lnTo>
                  <a:cubicBezTo>
                    <a:pt x="25132" y="282125"/>
                    <a:pt x="150097" y="407161"/>
                    <a:pt x="303698" y="407161"/>
                  </a:cubicBezTo>
                  <a:cubicBezTo>
                    <a:pt x="457299" y="407161"/>
                    <a:pt x="582265" y="282125"/>
                    <a:pt x="582265" y="128437"/>
                  </a:cubicBezTo>
                  <a:lnTo>
                    <a:pt x="582265" y="12573"/>
                  </a:lnTo>
                  <a:cubicBezTo>
                    <a:pt x="582265" y="5630"/>
                    <a:pt x="587891" y="0"/>
                    <a:pt x="594831" y="0"/>
                  </a:cubicBezTo>
                  <a:cubicBezTo>
                    <a:pt x="601770" y="0"/>
                    <a:pt x="607397" y="5630"/>
                    <a:pt x="607397" y="12573"/>
                  </a:cubicBezTo>
                  <a:lnTo>
                    <a:pt x="607397" y="128437"/>
                  </a:lnTo>
                  <a:cubicBezTo>
                    <a:pt x="607397" y="295993"/>
                    <a:pt x="471160" y="432307"/>
                    <a:pt x="303698" y="43230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88" name="Google Shape;188;p21"/>
            <p:cNvSpPr/>
            <p:nvPr/>
          </p:nvSpPr>
          <p:spPr>
            <a:xfrm>
              <a:off x="11156780" y="4564385"/>
              <a:ext cx="385528" cy="332575"/>
            </a:xfrm>
            <a:custGeom>
              <a:avLst/>
              <a:gdLst/>
              <a:ahLst/>
              <a:cxnLst/>
              <a:rect l="l" t="t" r="r" b="b"/>
              <a:pathLst>
                <a:path w="385528" h="332575" extrusionOk="0">
                  <a:moveTo>
                    <a:pt x="385528" y="332576"/>
                  </a:moveTo>
                  <a:lnTo>
                    <a:pt x="0" y="332576"/>
                  </a:lnTo>
                  <a:lnTo>
                    <a:pt x="0" y="192873"/>
                  </a:lnTo>
                  <a:cubicBezTo>
                    <a:pt x="0" y="86352"/>
                    <a:pt x="86303" y="0"/>
                    <a:pt x="192764" y="0"/>
                  </a:cubicBezTo>
                  <a:lnTo>
                    <a:pt x="192764" y="0"/>
                  </a:lnTo>
                  <a:cubicBezTo>
                    <a:pt x="299225" y="0"/>
                    <a:pt x="385528" y="86352"/>
                    <a:pt x="385528" y="192873"/>
                  </a:cubicBezTo>
                  <a:lnTo>
                    <a:pt x="385528" y="332576"/>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89" name="Google Shape;189;p21"/>
            <p:cNvSpPr/>
            <p:nvPr/>
          </p:nvSpPr>
          <p:spPr>
            <a:xfrm>
              <a:off x="11336978" y="5291547"/>
              <a:ext cx="25131" cy="183321"/>
            </a:xfrm>
            <a:custGeom>
              <a:avLst/>
              <a:gdLst/>
              <a:ahLst/>
              <a:cxnLst/>
              <a:rect l="l" t="t" r="r" b="b"/>
              <a:pathLst>
                <a:path w="25131" h="183321" extrusionOk="0">
                  <a:moveTo>
                    <a:pt x="12566" y="183321"/>
                  </a:moveTo>
                  <a:cubicBezTo>
                    <a:pt x="5626" y="183321"/>
                    <a:pt x="0" y="177692"/>
                    <a:pt x="0" y="170748"/>
                  </a:cubicBezTo>
                  <a:lnTo>
                    <a:pt x="0" y="12573"/>
                  </a:lnTo>
                  <a:cubicBezTo>
                    <a:pt x="0" y="5630"/>
                    <a:pt x="5626" y="0"/>
                    <a:pt x="12566" y="0"/>
                  </a:cubicBezTo>
                  <a:cubicBezTo>
                    <a:pt x="19505" y="0"/>
                    <a:pt x="25132" y="5630"/>
                    <a:pt x="25132" y="12573"/>
                  </a:cubicBezTo>
                  <a:lnTo>
                    <a:pt x="25132" y="170748"/>
                  </a:lnTo>
                  <a:cubicBezTo>
                    <a:pt x="25132" y="177692"/>
                    <a:pt x="19505" y="183321"/>
                    <a:pt x="12566" y="183321"/>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0" name="Google Shape;190;p21"/>
            <p:cNvSpPr/>
            <p:nvPr/>
          </p:nvSpPr>
          <p:spPr>
            <a:xfrm>
              <a:off x="11144213" y="4564787"/>
              <a:ext cx="410661" cy="664342"/>
            </a:xfrm>
            <a:custGeom>
              <a:avLst/>
              <a:gdLst/>
              <a:ahLst/>
              <a:cxnLst/>
              <a:rect l="l" t="t" r="r" b="b"/>
              <a:pathLst>
                <a:path w="410661" h="664342" extrusionOk="0">
                  <a:moveTo>
                    <a:pt x="205331" y="664343"/>
                  </a:moveTo>
                  <a:cubicBezTo>
                    <a:pt x="92109" y="664343"/>
                    <a:pt x="0" y="572182"/>
                    <a:pt x="0" y="458896"/>
                  </a:cubicBezTo>
                  <a:lnTo>
                    <a:pt x="0" y="205447"/>
                  </a:lnTo>
                  <a:cubicBezTo>
                    <a:pt x="0" y="92161"/>
                    <a:pt x="92109" y="0"/>
                    <a:pt x="205331" y="0"/>
                  </a:cubicBezTo>
                  <a:cubicBezTo>
                    <a:pt x="318553" y="0"/>
                    <a:pt x="410662" y="92161"/>
                    <a:pt x="410662" y="205447"/>
                  </a:cubicBezTo>
                  <a:lnTo>
                    <a:pt x="410662" y="458896"/>
                  </a:lnTo>
                  <a:cubicBezTo>
                    <a:pt x="410662" y="572182"/>
                    <a:pt x="318553" y="664343"/>
                    <a:pt x="205331" y="664343"/>
                  </a:cubicBezTo>
                  <a:close/>
                  <a:moveTo>
                    <a:pt x="205331" y="25146"/>
                  </a:moveTo>
                  <a:cubicBezTo>
                    <a:pt x="105970" y="25146"/>
                    <a:pt x="25132" y="106029"/>
                    <a:pt x="25132" y="205447"/>
                  </a:cubicBezTo>
                  <a:lnTo>
                    <a:pt x="25132" y="458896"/>
                  </a:lnTo>
                  <a:cubicBezTo>
                    <a:pt x="25132" y="558313"/>
                    <a:pt x="105970" y="639197"/>
                    <a:pt x="205331" y="639197"/>
                  </a:cubicBezTo>
                  <a:cubicBezTo>
                    <a:pt x="304692" y="639197"/>
                    <a:pt x="385530" y="558313"/>
                    <a:pt x="385530" y="458896"/>
                  </a:cubicBezTo>
                  <a:lnTo>
                    <a:pt x="385530" y="205447"/>
                  </a:lnTo>
                  <a:cubicBezTo>
                    <a:pt x="385530" y="106029"/>
                    <a:pt x="304692" y="25146"/>
                    <a:pt x="205331" y="25146"/>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grpSp>
        <p:nvGrpSpPr>
          <p:cNvPr id="191" name="Google Shape;191;p21"/>
          <p:cNvGrpSpPr/>
          <p:nvPr/>
        </p:nvGrpSpPr>
        <p:grpSpPr>
          <a:xfrm>
            <a:off x="634160" y="1379387"/>
            <a:ext cx="344194" cy="471466"/>
            <a:chOff x="6037273" y="4564385"/>
            <a:chExt cx="688388" cy="942932"/>
          </a:xfrm>
        </p:grpSpPr>
        <p:sp>
          <p:nvSpPr>
            <p:cNvPr id="192" name="Google Shape;192;p21"/>
            <p:cNvSpPr/>
            <p:nvPr/>
          </p:nvSpPr>
          <p:spPr>
            <a:xfrm>
              <a:off x="6037273" y="4564385"/>
              <a:ext cx="571373" cy="570663"/>
            </a:xfrm>
            <a:custGeom>
              <a:avLst/>
              <a:gdLst/>
              <a:ahLst/>
              <a:cxnLst/>
              <a:rect l="l" t="t" r="r" b="b"/>
              <a:pathLst>
                <a:path w="571373" h="570663" extrusionOk="0">
                  <a:moveTo>
                    <a:pt x="571374" y="285332"/>
                  </a:moveTo>
                  <a:cubicBezTo>
                    <a:pt x="571374" y="442916"/>
                    <a:pt x="443467" y="570663"/>
                    <a:pt x="285687" y="570663"/>
                  </a:cubicBezTo>
                  <a:cubicBezTo>
                    <a:pt x="127906" y="570663"/>
                    <a:pt x="0" y="442916"/>
                    <a:pt x="0" y="285332"/>
                  </a:cubicBezTo>
                  <a:cubicBezTo>
                    <a:pt x="0" y="127747"/>
                    <a:pt x="127906" y="0"/>
                    <a:pt x="285687" y="0"/>
                  </a:cubicBezTo>
                  <a:cubicBezTo>
                    <a:pt x="443467" y="0"/>
                    <a:pt x="571374" y="127747"/>
                    <a:pt x="571374" y="285332"/>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3" name="Google Shape;193;p21"/>
            <p:cNvSpPr/>
            <p:nvPr/>
          </p:nvSpPr>
          <p:spPr>
            <a:xfrm>
              <a:off x="6047811" y="4572337"/>
              <a:ext cx="677850" cy="878298"/>
            </a:xfrm>
            <a:custGeom>
              <a:avLst/>
              <a:gdLst/>
              <a:ahLst/>
              <a:cxnLst/>
              <a:rect l="l" t="t" r="r" b="b"/>
              <a:pathLst>
                <a:path w="677850" h="878298" extrusionOk="0">
                  <a:moveTo>
                    <a:pt x="499615" y="878298"/>
                  </a:moveTo>
                  <a:lnTo>
                    <a:pt x="178217" y="878298"/>
                  </a:lnTo>
                  <a:cubicBezTo>
                    <a:pt x="172759" y="878298"/>
                    <a:pt x="168333" y="873878"/>
                    <a:pt x="168333" y="868426"/>
                  </a:cubicBezTo>
                  <a:lnTo>
                    <a:pt x="168333" y="685149"/>
                  </a:lnTo>
                  <a:cubicBezTo>
                    <a:pt x="168333" y="653557"/>
                    <a:pt x="153710" y="623830"/>
                    <a:pt x="128212" y="603594"/>
                  </a:cubicBezTo>
                  <a:cubicBezTo>
                    <a:pt x="36744" y="531001"/>
                    <a:pt x="-10457" y="418061"/>
                    <a:pt x="1956" y="301477"/>
                  </a:cubicBezTo>
                  <a:cubicBezTo>
                    <a:pt x="19022" y="141231"/>
                    <a:pt x="153526" y="11990"/>
                    <a:pt x="314831" y="845"/>
                  </a:cubicBezTo>
                  <a:cubicBezTo>
                    <a:pt x="409957" y="-5735"/>
                    <a:pt x="500687" y="26277"/>
                    <a:pt x="570108" y="90985"/>
                  </a:cubicBezTo>
                  <a:cubicBezTo>
                    <a:pt x="638579" y="154801"/>
                    <a:pt x="677850" y="245027"/>
                    <a:pt x="677850" y="338521"/>
                  </a:cubicBezTo>
                  <a:cubicBezTo>
                    <a:pt x="677850" y="442476"/>
                    <a:pt x="630987" y="539190"/>
                    <a:pt x="549283" y="603864"/>
                  </a:cubicBezTo>
                  <a:cubicBezTo>
                    <a:pt x="523998" y="623878"/>
                    <a:pt x="509499" y="653499"/>
                    <a:pt x="509499" y="685130"/>
                  </a:cubicBezTo>
                  <a:lnTo>
                    <a:pt x="509499" y="868426"/>
                  </a:lnTo>
                  <a:cubicBezTo>
                    <a:pt x="509499" y="873878"/>
                    <a:pt x="505074" y="878298"/>
                    <a:pt x="499615" y="878298"/>
                  </a:cubicBezTo>
                  <a:close/>
                  <a:moveTo>
                    <a:pt x="188102" y="858554"/>
                  </a:moveTo>
                  <a:lnTo>
                    <a:pt x="489731" y="858554"/>
                  </a:lnTo>
                  <a:lnTo>
                    <a:pt x="489731" y="685130"/>
                  </a:lnTo>
                  <a:cubicBezTo>
                    <a:pt x="489731" y="647435"/>
                    <a:pt x="506961" y="612174"/>
                    <a:pt x="537004" y="588391"/>
                  </a:cubicBezTo>
                  <a:cubicBezTo>
                    <a:pt x="613950" y="527482"/>
                    <a:pt x="658082" y="436407"/>
                    <a:pt x="658082" y="338521"/>
                  </a:cubicBezTo>
                  <a:cubicBezTo>
                    <a:pt x="658082" y="250479"/>
                    <a:pt x="621103" y="165516"/>
                    <a:pt x="556619" y="105417"/>
                  </a:cubicBezTo>
                  <a:cubicBezTo>
                    <a:pt x="491256" y="44498"/>
                    <a:pt x="405946" y="14390"/>
                    <a:pt x="316192" y="20541"/>
                  </a:cubicBezTo>
                  <a:cubicBezTo>
                    <a:pt x="164318" y="31035"/>
                    <a:pt x="37681" y="152709"/>
                    <a:pt x="21619" y="303569"/>
                  </a:cubicBezTo>
                  <a:cubicBezTo>
                    <a:pt x="9924" y="413390"/>
                    <a:pt x="54370" y="519769"/>
                    <a:pt x="140510" y="588140"/>
                  </a:cubicBezTo>
                  <a:cubicBezTo>
                    <a:pt x="170756" y="612141"/>
                    <a:pt x="188102" y="647498"/>
                    <a:pt x="188102" y="685149"/>
                  </a:cubicBezTo>
                  <a:lnTo>
                    <a:pt x="188102" y="858554"/>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4" name="Google Shape;194;p21"/>
            <p:cNvSpPr/>
            <p:nvPr/>
          </p:nvSpPr>
          <p:spPr>
            <a:xfrm>
              <a:off x="6259161" y="5430892"/>
              <a:ext cx="250325" cy="76425"/>
            </a:xfrm>
            <a:custGeom>
              <a:avLst/>
              <a:gdLst/>
              <a:ahLst/>
              <a:cxnLst/>
              <a:rect l="l" t="t" r="r" b="b"/>
              <a:pathLst>
                <a:path w="250325" h="76425" extrusionOk="0">
                  <a:moveTo>
                    <a:pt x="125160" y="76426"/>
                  </a:moveTo>
                  <a:cubicBezTo>
                    <a:pt x="54976" y="76426"/>
                    <a:pt x="0" y="47191"/>
                    <a:pt x="0" y="9872"/>
                  </a:cubicBezTo>
                  <a:cubicBezTo>
                    <a:pt x="0" y="4420"/>
                    <a:pt x="4426" y="0"/>
                    <a:pt x="9884" y="0"/>
                  </a:cubicBezTo>
                  <a:cubicBezTo>
                    <a:pt x="15343" y="0"/>
                    <a:pt x="19769" y="4420"/>
                    <a:pt x="19769" y="9872"/>
                  </a:cubicBezTo>
                  <a:cubicBezTo>
                    <a:pt x="19769" y="32012"/>
                    <a:pt x="63051" y="56682"/>
                    <a:pt x="125160" y="56682"/>
                  </a:cubicBezTo>
                  <a:cubicBezTo>
                    <a:pt x="187270" y="56682"/>
                    <a:pt x="230557" y="32012"/>
                    <a:pt x="230557" y="9872"/>
                  </a:cubicBezTo>
                  <a:cubicBezTo>
                    <a:pt x="230557" y="4420"/>
                    <a:pt x="234983" y="0"/>
                    <a:pt x="240441" y="0"/>
                  </a:cubicBezTo>
                  <a:cubicBezTo>
                    <a:pt x="245900" y="0"/>
                    <a:pt x="250326" y="4420"/>
                    <a:pt x="250326" y="9872"/>
                  </a:cubicBezTo>
                  <a:cubicBezTo>
                    <a:pt x="250326" y="47191"/>
                    <a:pt x="195344" y="76426"/>
                    <a:pt x="125160" y="76426"/>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5" name="Google Shape;195;p21"/>
            <p:cNvSpPr/>
            <p:nvPr/>
          </p:nvSpPr>
          <p:spPr>
            <a:xfrm>
              <a:off x="6177886" y="5220082"/>
              <a:ext cx="417686" cy="47276"/>
            </a:xfrm>
            <a:custGeom>
              <a:avLst/>
              <a:gdLst/>
              <a:ahLst/>
              <a:cxnLst/>
              <a:rect l="l" t="t" r="r" b="b"/>
              <a:pathLst>
                <a:path w="417686" h="47276" extrusionOk="0">
                  <a:moveTo>
                    <a:pt x="9874" y="47276"/>
                  </a:moveTo>
                  <a:cubicBezTo>
                    <a:pt x="4725" y="47276"/>
                    <a:pt x="386" y="43295"/>
                    <a:pt x="24" y="38089"/>
                  </a:cubicBezTo>
                  <a:cubicBezTo>
                    <a:pt x="-352" y="32647"/>
                    <a:pt x="3755" y="27932"/>
                    <a:pt x="9199" y="27556"/>
                  </a:cubicBezTo>
                  <a:lnTo>
                    <a:pt x="407117" y="18"/>
                  </a:lnTo>
                  <a:cubicBezTo>
                    <a:pt x="412721" y="-305"/>
                    <a:pt x="417286" y="3749"/>
                    <a:pt x="417663" y="9181"/>
                  </a:cubicBezTo>
                  <a:cubicBezTo>
                    <a:pt x="418039" y="14624"/>
                    <a:pt x="413932" y="19338"/>
                    <a:pt x="408488" y="19714"/>
                  </a:cubicBezTo>
                  <a:lnTo>
                    <a:pt x="10569" y="47252"/>
                  </a:lnTo>
                  <a:cubicBezTo>
                    <a:pt x="10333" y="47267"/>
                    <a:pt x="10101" y="47276"/>
                    <a:pt x="9874" y="47276"/>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6" name="Google Shape;196;p21"/>
            <p:cNvSpPr/>
            <p:nvPr/>
          </p:nvSpPr>
          <p:spPr>
            <a:xfrm>
              <a:off x="6177886" y="5283227"/>
              <a:ext cx="417686" cy="47272"/>
            </a:xfrm>
            <a:custGeom>
              <a:avLst/>
              <a:gdLst/>
              <a:ahLst/>
              <a:cxnLst/>
              <a:rect l="l" t="t" r="r" b="b"/>
              <a:pathLst>
                <a:path w="417686" h="47272" extrusionOk="0">
                  <a:moveTo>
                    <a:pt x="9874" y="47272"/>
                  </a:moveTo>
                  <a:cubicBezTo>
                    <a:pt x="4725" y="47272"/>
                    <a:pt x="386" y="43291"/>
                    <a:pt x="24" y="38085"/>
                  </a:cubicBezTo>
                  <a:cubicBezTo>
                    <a:pt x="-352" y="32643"/>
                    <a:pt x="3755" y="27929"/>
                    <a:pt x="9199" y="27553"/>
                  </a:cubicBezTo>
                  <a:lnTo>
                    <a:pt x="407117" y="14"/>
                  </a:lnTo>
                  <a:cubicBezTo>
                    <a:pt x="412721" y="-270"/>
                    <a:pt x="417286" y="3740"/>
                    <a:pt x="417663" y="9178"/>
                  </a:cubicBezTo>
                  <a:cubicBezTo>
                    <a:pt x="418039" y="14620"/>
                    <a:pt x="413932" y="19334"/>
                    <a:pt x="408488" y="19710"/>
                  </a:cubicBezTo>
                  <a:lnTo>
                    <a:pt x="10569" y="47248"/>
                  </a:lnTo>
                  <a:cubicBezTo>
                    <a:pt x="10333" y="47263"/>
                    <a:pt x="10101" y="47272"/>
                    <a:pt x="9874" y="47272"/>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97" name="Google Shape;197;p21"/>
            <p:cNvSpPr/>
            <p:nvPr/>
          </p:nvSpPr>
          <p:spPr>
            <a:xfrm>
              <a:off x="6177886" y="5346360"/>
              <a:ext cx="417686" cy="47285"/>
            </a:xfrm>
            <a:custGeom>
              <a:avLst/>
              <a:gdLst/>
              <a:ahLst/>
              <a:cxnLst/>
              <a:rect l="l" t="t" r="r" b="b"/>
              <a:pathLst>
                <a:path w="417686" h="47285" extrusionOk="0">
                  <a:moveTo>
                    <a:pt x="9874" y="47285"/>
                  </a:moveTo>
                  <a:cubicBezTo>
                    <a:pt x="4725" y="47285"/>
                    <a:pt x="386" y="43304"/>
                    <a:pt x="24" y="38098"/>
                  </a:cubicBezTo>
                  <a:cubicBezTo>
                    <a:pt x="-352" y="32656"/>
                    <a:pt x="3755" y="27941"/>
                    <a:pt x="9199" y="27565"/>
                  </a:cubicBezTo>
                  <a:lnTo>
                    <a:pt x="407117" y="22"/>
                  </a:lnTo>
                  <a:cubicBezTo>
                    <a:pt x="412721" y="-339"/>
                    <a:pt x="417286" y="3753"/>
                    <a:pt x="417663" y="9186"/>
                  </a:cubicBezTo>
                  <a:cubicBezTo>
                    <a:pt x="418039" y="14628"/>
                    <a:pt x="413932" y="19342"/>
                    <a:pt x="408488" y="19718"/>
                  </a:cubicBezTo>
                  <a:lnTo>
                    <a:pt x="10569" y="47261"/>
                  </a:lnTo>
                  <a:cubicBezTo>
                    <a:pt x="10333" y="47276"/>
                    <a:pt x="10101" y="47285"/>
                    <a:pt x="9874" y="47285"/>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grpSp>
        <p:nvGrpSpPr>
          <p:cNvPr id="3" name="Group 2"/>
          <p:cNvGrpSpPr/>
          <p:nvPr/>
        </p:nvGrpSpPr>
        <p:grpSpPr>
          <a:xfrm>
            <a:off x="8488962" y="0"/>
            <a:ext cx="655037" cy="5143500"/>
            <a:chOff x="8488962" y="0"/>
            <a:chExt cx="655037" cy="5143500"/>
          </a:xfrm>
        </p:grpSpPr>
        <p:pic>
          <p:nvPicPr>
            <p:cNvPr id="184" name="Google Shape;184;p21"/>
            <p:cNvPicPr preferRelativeResize="0"/>
            <p:nvPr/>
          </p:nvPicPr>
          <p:blipFill rotWithShape="1">
            <a:blip r:embed="rId3">
              <a:alphaModFix/>
            </a:blip>
            <a:srcRect t="81482"/>
            <a:stretch/>
          </p:blipFill>
          <p:spPr>
            <a:xfrm rot="-5400000" flipH="1">
              <a:off x="7047697" y="1441265"/>
              <a:ext cx="3537567" cy="655037"/>
            </a:xfrm>
            <a:prstGeom prst="rect">
              <a:avLst/>
            </a:prstGeom>
            <a:noFill/>
            <a:ln>
              <a:noFill/>
            </a:ln>
          </p:spPr>
        </p:pic>
        <p:pic>
          <p:nvPicPr>
            <p:cNvPr id="202" name="Google Shape;202;p21"/>
            <p:cNvPicPr preferRelativeResize="0"/>
            <p:nvPr/>
          </p:nvPicPr>
          <p:blipFill rotWithShape="1">
            <a:blip r:embed="rId3">
              <a:alphaModFix/>
            </a:blip>
            <a:srcRect t="81482"/>
            <a:stretch/>
          </p:blipFill>
          <p:spPr>
            <a:xfrm rot="-5400000" flipH="1">
              <a:off x="7047697" y="3047198"/>
              <a:ext cx="3537567" cy="655037"/>
            </a:xfrm>
            <a:prstGeom prst="rect">
              <a:avLst/>
            </a:prstGeom>
            <a:noFill/>
            <a:ln>
              <a:noFill/>
            </a:ln>
          </p:spPr>
        </p:pic>
      </p:grpSp>
      <p:sp>
        <p:nvSpPr>
          <p:cNvPr id="203" name="Google Shape;203;p21"/>
          <p:cNvSpPr txBox="1">
            <a:spLocks noGrp="1"/>
          </p:cNvSpPr>
          <p:nvPr>
            <p:ph type="body" idx="1"/>
          </p:nvPr>
        </p:nvSpPr>
        <p:spPr>
          <a:xfrm>
            <a:off x="1512351" y="1178278"/>
            <a:ext cx="6585573" cy="885679"/>
          </a:xfrm>
          <a:prstGeom prst="rect">
            <a:avLst/>
          </a:prstGeom>
        </p:spPr>
        <p:txBody>
          <a:bodyPr spcFirstLastPara="1" wrap="square" lIns="0" tIns="0" rIns="0" bIns="0" anchor="t" anchorCtr="0">
            <a:noAutofit/>
          </a:bodyPr>
          <a:lstStyle/>
          <a:p>
            <a:pPr marL="0" lvl="0" indent="0">
              <a:lnSpc>
                <a:spcPct val="140012"/>
              </a:lnSpc>
              <a:buNone/>
            </a:pPr>
            <a:r>
              <a:rPr lang="en-US" dirty="0"/>
              <a:t>Baseline models using </a:t>
            </a:r>
            <a:r>
              <a:rPr lang="en-US" dirty="0">
                <a:solidFill>
                  <a:srgbClr val="00B050"/>
                </a:solidFill>
              </a:rPr>
              <a:t>Weka tools: </a:t>
            </a:r>
            <a:r>
              <a:rPr lang="en-US" dirty="0"/>
              <a:t>Use Weka to </a:t>
            </a:r>
            <a:r>
              <a:rPr lang="en-US" dirty="0">
                <a:solidFill>
                  <a:srgbClr val="FF0000"/>
                </a:solidFill>
              </a:rPr>
              <a:t>train and test classifiers using algorithms</a:t>
            </a:r>
            <a:r>
              <a:rPr lang="en-US" dirty="0"/>
              <a:t> such as </a:t>
            </a:r>
            <a:r>
              <a:rPr lang="en-US" dirty="0">
                <a:solidFill>
                  <a:srgbClr val="EC7614"/>
                </a:solidFill>
              </a:rPr>
              <a:t>Random Forest and SMR</a:t>
            </a:r>
            <a:r>
              <a:rPr lang="en-US" dirty="0"/>
              <a:t>. Prepare NLP and TEXT features using </a:t>
            </a:r>
            <a:r>
              <a:rPr lang="en-US" dirty="0">
                <a:solidFill>
                  <a:srgbClr val="EC7614"/>
                </a:solidFill>
              </a:rPr>
              <a:t>NEON and TF-IDF</a:t>
            </a:r>
            <a:endParaRPr dirty="0">
              <a:solidFill>
                <a:srgbClr val="EC7614"/>
              </a:solidFill>
            </a:endParaRPr>
          </a:p>
        </p:txBody>
      </p:sp>
      <p:sp>
        <p:nvSpPr>
          <p:cNvPr id="205" name="Google Shape;205;p21"/>
          <p:cNvSpPr txBox="1">
            <a:spLocks noGrp="1"/>
          </p:cNvSpPr>
          <p:nvPr>
            <p:ph type="body" idx="3"/>
          </p:nvPr>
        </p:nvSpPr>
        <p:spPr>
          <a:xfrm>
            <a:off x="1361544" y="2297620"/>
            <a:ext cx="6787050" cy="600234"/>
          </a:xfrm>
          <a:prstGeom prst="rect">
            <a:avLst/>
          </a:prstGeom>
        </p:spPr>
        <p:txBody>
          <a:bodyPr spcFirstLastPara="1" wrap="square" lIns="0" tIns="0" rIns="0" bIns="0" anchor="t" anchorCtr="0">
            <a:noAutofit/>
          </a:bodyPr>
          <a:lstStyle/>
          <a:p>
            <a:pPr marL="127000" indent="0">
              <a:buNone/>
            </a:pPr>
            <a:r>
              <a:rPr lang="en-US" dirty="0">
                <a:solidFill>
                  <a:srgbClr val="00B050"/>
                </a:solidFill>
              </a:rPr>
              <a:t>Additional</a:t>
            </a:r>
            <a:r>
              <a:rPr lang="en-US" dirty="0"/>
              <a:t> classifiers: Use </a:t>
            </a:r>
            <a:r>
              <a:rPr lang="en-US" dirty="0">
                <a:solidFill>
                  <a:srgbClr val="FF0000"/>
                </a:solidFill>
              </a:rPr>
              <a:t>pre-trained models </a:t>
            </a:r>
            <a:r>
              <a:rPr lang="en-US" dirty="0"/>
              <a:t>such as </a:t>
            </a:r>
            <a:r>
              <a:rPr lang="en-US" dirty="0">
                <a:solidFill>
                  <a:srgbClr val="EC7614"/>
                </a:solidFill>
              </a:rPr>
              <a:t>BERT, </a:t>
            </a:r>
            <a:r>
              <a:rPr lang="en-US" dirty="0" err="1">
                <a:solidFill>
                  <a:srgbClr val="EC7614"/>
                </a:solidFill>
              </a:rPr>
              <a:t>FastText</a:t>
            </a:r>
            <a:r>
              <a:rPr lang="en-US" dirty="0">
                <a:solidFill>
                  <a:srgbClr val="EC7614"/>
                </a:solidFill>
              </a:rPr>
              <a:t>, and Word2Vec</a:t>
            </a:r>
            <a:r>
              <a:rPr lang="en-US" dirty="0"/>
              <a:t> to extract features and train classifiers. Compare with baseline models.</a:t>
            </a:r>
          </a:p>
        </p:txBody>
      </p:sp>
      <p:sp>
        <p:nvSpPr>
          <p:cNvPr id="207" name="Google Shape;207;p21"/>
          <p:cNvSpPr txBox="1">
            <a:spLocks noGrp="1"/>
          </p:cNvSpPr>
          <p:nvPr>
            <p:ph type="title"/>
          </p:nvPr>
        </p:nvSpPr>
        <p:spPr>
          <a:xfrm>
            <a:off x="495974" y="322097"/>
            <a:ext cx="6480000" cy="717900"/>
          </a:xfrm>
          <a:prstGeom prst="rect">
            <a:avLst/>
          </a:prstGeom>
        </p:spPr>
        <p:txBody>
          <a:bodyPr spcFirstLastPara="1" wrap="square" lIns="0" tIns="0" rIns="0" bIns="0" anchor="t" anchorCtr="0">
            <a:noAutofit/>
          </a:bodyPr>
          <a:lstStyle/>
          <a:p>
            <a:pPr lvl="0"/>
            <a:r>
              <a:rPr lang="en-US" dirty="0"/>
              <a:t>Proposed </a:t>
            </a:r>
            <a:r>
              <a:rPr lang="en-US" dirty="0">
                <a:solidFill>
                  <a:srgbClr val="00B050"/>
                </a:solidFill>
              </a:rPr>
              <a:t>solution ( Initial)</a:t>
            </a:r>
            <a:endParaRPr dirty="0">
              <a:solidFill>
                <a:srgbClr val="00B050"/>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grpSp>
        <p:nvGrpSpPr>
          <p:cNvPr id="27" name="Google Shape;403;p26"/>
          <p:cNvGrpSpPr/>
          <p:nvPr/>
        </p:nvGrpSpPr>
        <p:grpSpPr>
          <a:xfrm>
            <a:off x="612612" y="2433558"/>
            <a:ext cx="357894" cy="598484"/>
            <a:chOff x="13068348" y="6194425"/>
            <a:chExt cx="715789" cy="1196968"/>
          </a:xfrm>
        </p:grpSpPr>
        <p:sp>
          <p:nvSpPr>
            <p:cNvPr id="28" name="Google Shape;404;p26"/>
            <p:cNvSpPr/>
            <p:nvPr/>
          </p:nvSpPr>
          <p:spPr>
            <a:xfrm>
              <a:off x="13068348" y="6194425"/>
              <a:ext cx="715789" cy="715572"/>
            </a:xfrm>
            <a:custGeom>
              <a:avLst/>
              <a:gdLst/>
              <a:ahLst/>
              <a:cxnLst/>
              <a:rect l="l" t="t" r="r" b="b"/>
              <a:pathLst>
                <a:path w="715789" h="715572" extrusionOk="0">
                  <a:moveTo>
                    <a:pt x="357892" y="715572"/>
                  </a:moveTo>
                  <a:cubicBezTo>
                    <a:pt x="160552" y="715572"/>
                    <a:pt x="0" y="555069"/>
                    <a:pt x="0" y="357783"/>
                  </a:cubicBezTo>
                  <a:cubicBezTo>
                    <a:pt x="0" y="160503"/>
                    <a:pt x="160552" y="0"/>
                    <a:pt x="357892" y="0"/>
                  </a:cubicBezTo>
                  <a:cubicBezTo>
                    <a:pt x="555238" y="0"/>
                    <a:pt x="715790" y="160503"/>
                    <a:pt x="715790" y="357783"/>
                  </a:cubicBezTo>
                  <a:cubicBezTo>
                    <a:pt x="715790" y="555069"/>
                    <a:pt x="555238" y="715572"/>
                    <a:pt x="357892" y="715572"/>
                  </a:cubicBezTo>
                  <a:close/>
                  <a:moveTo>
                    <a:pt x="357892" y="24332"/>
                  </a:moveTo>
                  <a:cubicBezTo>
                    <a:pt x="173969" y="24332"/>
                    <a:pt x="24339" y="173917"/>
                    <a:pt x="24339" y="357783"/>
                  </a:cubicBezTo>
                  <a:cubicBezTo>
                    <a:pt x="24339" y="541650"/>
                    <a:pt x="173969" y="691241"/>
                    <a:pt x="357892" y="691241"/>
                  </a:cubicBezTo>
                  <a:cubicBezTo>
                    <a:pt x="541815" y="691241"/>
                    <a:pt x="691451" y="541650"/>
                    <a:pt x="691451" y="357783"/>
                  </a:cubicBezTo>
                  <a:cubicBezTo>
                    <a:pt x="691451" y="173917"/>
                    <a:pt x="541815" y="24332"/>
                    <a:pt x="357892" y="24332"/>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9" name="Google Shape;405;p26"/>
            <p:cNvSpPr/>
            <p:nvPr/>
          </p:nvSpPr>
          <p:spPr>
            <a:xfrm>
              <a:off x="13414070" y="6885665"/>
              <a:ext cx="24339" cy="158346"/>
            </a:xfrm>
            <a:custGeom>
              <a:avLst/>
              <a:gdLst/>
              <a:ahLst/>
              <a:cxnLst/>
              <a:rect l="l" t="t" r="r" b="b"/>
              <a:pathLst>
                <a:path w="24339" h="158346" extrusionOk="0">
                  <a:moveTo>
                    <a:pt x="12170" y="158347"/>
                  </a:moveTo>
                  <a:cubicBezTo>
                    <a:pt x="5449" y="158347"/>
                    <a:pt x="0" y="152899"/>
                    <a:pt x="0" y="146181"/>
                  </a:cubicBezTo>
                  <a:lnTo>
                    <a:pt x="0" y="12166"/>
                  </a:lnTo>
                  <a:cubicBezTo>
                    <a:pt x="0" y="5447"/>
                    <a:pt x="5449" y="0"/>
                    <a:pt x="12170" y="0"/>
                  </a:cubicBezTo>
                  <a:cubicBezTo>
                    <a:pt x="18890" y="0"/>
                    <a:pt x="24339" y="5447"/>
                    <a:pt x="24339" y="12166"/>
                  </a:cubicBezTo>
                  <a:lnTo>
                    <a:pt x="24339" y="146181"/>
                  </a:lnTo>
                  <a:cubicBezTo>
                    <a:pt x="24339" y="152899"/>
                    <a:pt x="18890" y="158347"/>
                    <a:pt x="12170" y="15834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0" name="Google Shape;406;p26"/>
            <p:cNvSpPr/>
            <p:nvPr/>
          </p:nvSpPr>
          <p:spPr>
            <a:xfrm>
              <a:off x="13350572" y="7019680"/>
              <a:ext cx="151341" cy="371713"/>
            </a:xfrm>
            <a:custGeom>
              <a:avLst/>
              <a:gdLst/>
              <a:ahLst/>
              <a:cxnLst/>
              <a:rect l="l" t="t" r="r" b="b"/>
              <a:pathLst>
                <a:path w="151341" h="371713" extrusionOk="0">
                  <a:moveTo>
                    <a:pt x="139172" y="371713"/>
                  </a:moveTo>
                  <a:lnTo>
                    <a:pt x="12170" y="371713"/>
                  </a:lnTo>
                  <a:cubicBezTo>
                    <a:pt x="5449" y="371713"/>
                    <a:pt x="0" y="366266"/>
                    <a:pt x="0" y="359548"/>
                  </a:cubicBezTo>
                  <a:lnTo>
                    <a:pt x="0" y="12166"/>
                  </a:lnTo>
                  <a:cubicBezTo>
                    <a:pt x="0" y="5447"/>
                    <a:pt x="5449" y="0"/>
                    <a:pt x="12170" y="0"/>
                  </a:cubicBezTo>
                  <a:lnTo>
                    <a:pt x="139172" y="0"/>
                  </a:lnTo>
                  <a:cubicBezTo>
                    <a:pt x="145893" y="0"/>
                    <a:pt x="151342" y="5447"/>
                    <a:pt x="151342" y="12166"/>
                  </a:cubicBezTo>
                  <a:lnTo>
                    <a:pt x="151342" y="359548"/>
                  </a:lnTo>
                  <a:cubicBezTo>
                    <a:pt x="151342" y="366266"/>
                    <a:pt x="145893" y="371713"/>
                    <a:pt x="139172" y="371713"/>
                  </a:cubicBezTo>
                  <a:close/>
                  <a:moveTo>
                    <a:pt x="24339" y="347382"/>
                  </a:moveTo>
                  <a:lnTo>
                    <a:pt x="127002" y="347382"/>
                  </a:lnTo>
                  <a:lnTo>
                    <a:pt x="127002" y="24332"/>
                  </a:lnTo>
                  <a:lnTo>
                    <a:pt x="24339" y="24332"/>
                  </a:lnTo>
                  <a:lnTo>
                    <a:pt x="24339" y="347382"/>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1" name="Google Shape;407;p26"/>
            <p:cNvSpPr/>
            <p:nvPr/>
          </p:nvSpPr>
          <p:spPr>
            <a:xfrm>
              <a:off x="13350572" y="7274041"/>
              <a:ext cx="151341" cy="24331"/>
            </a:xfrm>
            <a:custGeom>
              <a:avLst/>
              <a:gdLst/>
              <a:ahLst/>
              <a:cxnLst/>
              <a:rect l="l" t="t" r="r" b="b"/>
              <a:pathLst>
                <a:path w="151341" h="24331" extrusionOk="0">
                  <a:moveTo>
                    <a:pt x="139172" y="24332"/>
                  </a:moveTo>
                  <a:lnTo>
                    <a:pt x="12170" y="24332"/>
                  </a:lnTo>
                  <a:cubicBezTo>
                    <a:pt x="5449" y="24332"/>
                    <a:pt x="0" y="18884"/>
                    <a:pt x="0" y="12166"/>
                  </a:cubicBezTo>
                  <a:cubicBezTo>
                    <a:pt x="0" y="5447"/>
                    <a:pt x="5449" y="0"/>
                    <a:pt x="12170" y="0"/>
                  </a:cubicBezTo>
                  <a:lnTo>
                    <a:pt x="139172" y="0"/>
                  </a:lnTo>
                  <a:cubicBezTo>
                    <a:pt x="145893" y="0"/>
                    <a:pt x="151342" y="5447"/>
                    <a:pt x="151342" y="12166"/>
                  </a:cubicBezTo>
                  <a:cubicBezTo>
                    <a:pt x="151342" y="18884"/>
                    <a:pt x="145893" y="24332"/>
                    <a:pt x="139172" y="24332"/>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32" name="Google Shape;408;p26"/>
            <p:cNvSpPr/>
            <p:nvPr/>
          </p:nvSpPr>
          <p:spPr>
            <a:xfrm>
              <a:off x="13306538" y="6282414"/>
              <a:ext cx="389580" cy="539589"/>
            </a:xfrm>
            <a:custGeom>
              <a:avLst/>
              <a:gdLst/>
              <a:ahLst/>
              <a:cxnLst/>
              <a:rect l="l" t="t" r="r" b="b"/>
              <a:pathLst>
                <a:path w="389580" h="539589" extrusionOk="0">
                  <a:moveTo>
                    <a:pt x="119704" y="0"/>
                  </a:moveTo>
                  <a:cubicBezTo>
                    <a:pt x="76655" y="0"/>
                    <a:pt x="36110" y="10338"/>
                    <a:pt x="0" y="28260"/>
                  </a:cubicBezTo>
                  <a:cubicBezTo>
                    <a:pt x="33277" y="72391"/>
                    <a:pt x="56204" y="163829"/>
                    <a:pt x="56204" y="269795"/>
                  </a:cubicBezTo>
                  <a:cubicBezTo>
                    <a:pt x="56204" y="375763"/>
                    <a:pt x="33277" y="467202"/>
                    <a:pt x="0" y="511329"/>
                  </a:cubicBezTo>
                  <a:cubicBezTo>
                    <a:pt x="36110" y="529253"/>
                    <a:pt x="76655" y="539589"/>
                    <a:pt x="119704" y="539589"/>
                  </a:cubicBezTo>
                  <a:cubicBezTo>
                    <a:pt x="268753" y="539589"/>
                    <a:pt x="389580" y="418800"/>
                    <a:pt x="389580" y="269795"/>
                  </a:cubicBezTo>
                  <a:cubicBezTo>
                    <a:pt x="389580" y="120792"/>
                    <a:pt x="268753" y="0"/>
                    <a:pt x="119704" y="0"/>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34" name="Google Shape;205;p21"/>
          <p:cNvSpPr txBox="1">
            <a:spLocks noGrp="1"/>
          </p:cNvSpPr>
          <p:nvPr>
            <p:ph type="body" idx="3"/>
          </p:nvPr>
        </p:nvSpPr>
        <p:spPr>
          <a:xfrm>
            <a:off x="1495690" y="3317447"/>
            <a:ext cx="6869798" cy="600234"/>
          </a:xfrm>
          <a:prstGeom prst="rect">
            <a:avLst/>
          </a:prstGeom>
        </p:spPr>
        <p:txBody>
          <a:bodyPr spcFirstLastPara="1" wrap="square" lIns="0" tIns="0" rIns="0" bIns="0" anchor="t" anchorCtr="0">
            <a:noAutofit/>
          </a:bodyPr>
          <a:lstStyle/>
          <a:p>
            <a:pPr marL="0" lvl="0" indent="0">
              <a:lnSpc>
                <a:spcPct val="140012"/>
              </a:lnSpc>
              <a:buNone/>
            </a:pPr>
            <a:r>
              <a:rPr lang="en-US" dirty="0"/>
              <a:t>As an last </a:t>
            </a:r>
            <a:r>
              <a:rPr lang="en-US" dirty="0">
                <a:solidFill>
                  <a:srgbClr val="00B050"/>
                </a:solidFill>
              </a:rPr>
              <a:t>additional</a:t>
            </a:r>
            <a:r>
              <a:rPr lang="en-US" dirty="0"/>
              <a:t> step to the proposed architecture, we may add a </a:t>
            </a:r>
            <a:r>
              <a:rPr lang="en-US" dirty="0">
                <a:solidFill>
                  <a:srgbClr val="FF0000"/>
                </a:solidFill>
              </a:rPr>
              <a:t>neural network</a:t>
            </a:r>
            <a:r>
              <a:rPr lang="en-US" dirty="0"/>
              <a:t> component and fine-tune them for better performance. We may be benefit from its ability to learn complex </a:t>
            </a:r>
            <a:r>
              <a:rPr lang="en-US" dirty="0">
                <a:solidFill>
                  <a:srgbClr val="EC7614"/>
                </a:solidFill>
              </a:rPr>
              <a:t>non-linear relationships and feature </a:t>
            </a:r>
            <a:r>
              <a:rPr lang="en-US" dirty="0"/>
              <a:t>representations from raw data.</a:t>
            </a:r>
            <a:endParaRPr dirty="0">
              <a:solidFill>
                <a:srgbClr val="EC7614"/>
              </a:solidFill>
            </a:endParaRPr>
          </a:p>
        </p:txBody>
      </p:sp>
    </p:spTree>
    <p:extLst>
      <p:ext uri="{BB962C8B-B14F-4D97-AF65-F5344CB8AC3E}">
        <p14:creationId xmlns:p14="http://schemas.microsoft.com/office/powerpoint/2010/main" val="3812420506"/>
      </p:ext>
    </p:extLst>
  </p:cSld>
  <p:clrMapOvr>
    <a:masterClrMapping/>
  </p:clrMapOvr>
</p:sld>
</file>

<file path=ppt/theme/theme1.xml><?xml version="1.0" encoding="utf-8"?>
<a:theme xmlns:a="http://schemas.openxmlformats.org/drawingml/2006/main" name="Business Geometric Template">
  <a:themeElements>
    <a:clrScheme name="Custom 347">
      <a:dk1>
        <a:srgbClr val="363739"/>
      </a:dk1>
      <a:lt1>
        <a:srgbClr val="FFFFFF"/>
      </a:lt1>
      <a:dk2>
        <a:srgbClr val="888888"/>
      </a:dk2>
      <a:lt2>
        <a:srgbClr val="F5F5EF"/>
      </a:lt2>
      <a:accent1>
        <a:srgbClr val="EFBC49"/>
      </a:accent1>
      <a:accent2>
        <a:srgbClr val="D8A530"/>
      </a:accent2>
      <a:accent3>
        <a:srgbClr val="AB8540"/>
      </a:accent3>
      <a:accent4>
        <a:srgbClr val="494F56"/>
      </a:accent4>
      <a:accent5>
        <a:srgbClr val="888888"/>
      </a:accent5>
      <a:accent6>
        <a:srgbClr val="B1B1B2"/>
      </a:accent6>
      <a:hlink>
        <a:srgbClr val="36373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2603</TotalTime>
  <Words>1525</Words>
  <Application>Microsoft Office PowerPoint</Application>
  <PresentationFormat>On-screen Show (16:9)</PresentationFormat>
  <Paragraphs>175</Paragraphs>
  <Slides>38</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Barlow</vt:lpstr>
      <vt:lpstr>Arial</vt:lpstr>
      <vt:lpstr>Barlow Medium</vt:lpstr>
      <vt:lpstr>Calibri</vt:lpstr>
      <vt:lpstr>Söhne</vt:lpstr>
      <vt:lpstr>Business Geometric Template</vt:lpstr>
      <vt:lpstr>Code  Comment Classification  Prepared By : 1705087 1705089</vt:lpstr>
      <vt:lpstr>Problem definition</vt:lpstr>
      <vt:lpstr>Problem definition</vt:lpstr>
      <vt:lpstr>Dataset Analysis</vt:lpstr>
      <vt:lpstr>Data Set Links </vt:lpstr>
      <vt:lpstr>CSV Data Structure</vt:lpstr>
      <vt:lpstr>Dataset Preparation</vt:lpstr>
      <vt:lpstr>Proposed Solution</vt:lpstr>
      <vt:lpstr>Proposed solution ( Initial)</vt:lpstr>
      <vt:lpstr>Main  possible Challenges</vt:lpstr>
      <vt:lpstr>Loss Function &amp; Its Intuition</vt:lpstr>
      <vt:lpstr>Loss Function : Bayes, Function </vt:lpstr>
      <vt:lpstr>Loss Function : Tree</vt:lpstr>
      <vt:lpstr>Loss Function : Tree(cont.)</vt:lpstr>
      <vt:lpstr>Performance Report</vt:lpstr>
      <vt:lpstr>Performance metrics</vt:lpstr>
      <vt:lpstr>Implemented solution (architecture)</vt:lpstr>
      <vt:lpstr>Preprocess</vt:lpstr>
      <vt:lpstr>Model Experiment Result</vt:lpstr>
      <vt:lpstr>Model Experiment Result</vt:lpstr>
      <vt:lpstr>Model Experiment Result</vt:lpstr>
      <vt:lpstr>Model Experiment Result</vt:lpstr>
      <vt:lpstr>Model Experiment Result</vt:lpstr>
      <vt:lpstr>Random Forest Parameters</vt:lpstr>
      <vt:lpstr>Analysis of Random Forest Model</vt:lpstr>
      <vt:lpstr>Pre-trained Fasttext Model </vt:lpstr>
      <vt:lpstr>Pre-trained Bert Model </vt:lpstr>
      <vt:lpstr>Layers in our Model (Bert)</vt:lpstr>
      <vt:lpstr>Loss (Fasttext and Bert)</vt:lpstr>
      <vt:lpstr>Loss (Fasttext and Bert)</vt:lpstr>
      <vt:lpstr>Performance report (Fastext )  </vt:lpstr>
      <vt:lpstr>Performance report (BERT)  </vt:lpstr>
      <vt:lpstr>Comparison with State-of-the-art Methods</vt:lpstr>
      <vt:lpstr>Comparison with state-of-the-art methods</vt:lpstr>
      <vt:lpstr>Challenges </vt:lpstr>
      <vt:lpstr>Challenges / Discussion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 Decompositions  Prepared By : 1705087</dc:title>
  <dc:creator>FAHMID</dc:creator>
  <cp:lastModifiedBy>Fahmid Rifat</cp:lastModifiedBy>
  <cp:revision>146</cp:revision>
  <dcterms:modified xsi:type="dcterms:W3CDTF">2023-03-01T10:14:12Z</dcterms:modified>
</cp:coreProperties>
</file>