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C2B"/>
    <a:srgbClr val="E62F2A"/>
    <a:srgbClr val="BF0A1E"/>
    <a:srgbClr val="BF0680"/>
    <a:srgbClr val="DC012A"/>
    <a:srgbClr val="C0091F"/>
    <a:srgbClr val="F01A2C"/>
    <a:srgbClr val="EF1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-200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724E9-B2F6-C742-96F8-ED04F9B7A42B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E7DB1-FBC5-C14B-8689-E9A05A48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8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7991-6962-8D4C-8981-D13B57A6A8A5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7DA1-A076-2D49-8CBF-1DC9DF92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7DA1-A076-2D49-8CBF-1DC9DF92E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30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8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E939-B3F3-5548-9309-9C471D081567}" type="datetime1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7216" y="6512391"/>
            <a:ext cx="2133600" cy="365125"/>
          </a:xfrm>
        </p:spPr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0"/>
            <a:ext cx="9156700" cy="17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6781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46FD-95E9-6E48-9251-5A9CE50C794F}" type="datetime1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F8CA-CC70-6149-9021-89361374291A}" type="datetime1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71ED-48B4-6F4E-8C6A-4C8D3C10E6F8}" type="datetime1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457200" y="350838"/>
            <a:ext cx="6781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B02C2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4919" y="312738"/>
            <a:ext cx="2216761" cy="77003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442200" y="1094721"/>
            <a:ext cx="7234168" cy="567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i="1" dirty="0" smtClean="0">
                <a:solidFill>
                  <a:srgbClr val="000000"/>
                </a:solidFill>
                <a:latin typeface="Arial"/>
                <a:cs typeface="Arial"/>
              </a:rPr>
              <a:t>Search-based SE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baseline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1" i="1" dirty="0" smtClean="0">
                <a:solidFill>
                  <a:srgbClr val="E62F2A"/>
                </a:solidFill>
                <a:latin typeface="Arial"/>
                <a:cs typeface="Arial"/>
              </a:rPr>
              <a:t>without </a:t>
            </a:r>
            <a:r>
              <a:rPr lang="en-US" sz="1200" b="1" i="1" dirty="0" smtClean="0">
                <a:solidFill>
                  <a:srgbClr val="E62F2A"/>
                </a:solidFill>
                <a:latin typeface="Arial"/>
                <a:cs typeface="Arial"/>
              </a:rPr>
              <a:t>search</a:t>
            </a:r>
            <a:r>
              <a:rPr lang="en-US" sz="1200" b="1" i="1" dirty="0" smtClean="0">
                <a:solidFill>
                  <a:srgbClr val="E62F2A"/>
                </a:solidFill>
                <a:latin typeface="Arial"/>
                <a:cs typeface="Arial"/>
              </a:rPr>
              <a:t>,</a:t>
            </a:r>
            <a:r>
              <a:rPr lang="en-US" sz="1200" b="1" i="1" baseline="0" dirty="0" smtClean="0">
                <a:solidFill>
                  <a:srgbClr val="E62F2A"/>
                </a:solidFill>
                <a:latin typeface="Arial"/>
                <a:cs typeface="Arial"/>
              </a:rPr>
              <a:t> </a:t>
            </a:r>
            <a:r>
              <a:rPr lang="en-US" sz="1200" b="1" i="1" dirty="0" smtClean="0">
                <a:solidFill>
                  <a:srgbClr val="E62F2A"/>
                </a:solidFill>
                <a:latin typeface="Arial"/>
                <a:cs typeface="Arial"/>
              </a:rPr>
              <a:t>you</a:t>
            </a:r>
            <a:br>
              <a:rPr lang="en-US" sz="1200" b="1" i="1" dirty="0" smtClean="0">
                <a:solidFill>
                  <a:srgbClr val="E62F2A"/>
                </a:solidFill>
                <a:latin typeface="Arial"/>
                <a:cs typeface="Arial"/>
              </a:rPr>
            </a:br>
            <a:r>
              <a:rPr lang="en-US" sz="1200" b="1" i="1" dirty="0" smtClean="0">
                <a:solidFill>
                  <a:srgbClr val="E62F2A"/>
                </a:solidFill>
                <a:latin typeface="Arial"/>
                <a:cs typeface="Arial"/>
              </a:rPr>
              <a:t> </a:t>
            </a:r>
            <a:r>
              <a:rPr lang="en-US" sz="1200" b="1" i="1" dirty="0" smtClean="0">
                <a:solidFill>
                  <a:srgbClr val="E62F2A"/>
                </a:solidFill>
                <a:latin typeface="Arial"/>
                <a:cs typeface="Arial"/>
              </a:rPr>
              <a:t>won’t find a thing</a:t>
            </a:r>
            <a:r>
              <a:rPr lang="en-US" sz="1400" b="1" i="1" dirty="0" smtClean="0">
                <a:solidFill>
                  <a:srgbClr val="E62F2A"/>
                </a:solidFill>
                <a:latin typeface="Arial"/>
                <a:cs typeface="Arial"/>
              </a:rPr>
              <a:t>.</a:t>
            </a:r>
            <a:endParaRPr lang="en-US" sz="1400" b="1" i="1" dirty="0">
              <a:solidFill>
                <a:srgbClr val="E62F2A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63500" y="69453"/>
            <a:ext cx="9328152" cy="213520"/>
          </a:xfrm>
          <a:prstGeom prst="rect">
            <a:avLst/>
          </a:prstGeom>
          <a:gradFill flip="none" rotWithShape="1">
            <a:gsLst>
              <a:gs pos="51000">
                <a:srgbClr val="BF0A1E"/>
              </a:gs>
              <a:gs pos="99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050" i="1" dirty="0" smtClean="0">
                <a:solidFill>
                  <a:schemeClr val="bg1"/>
                </a:solidFill>
                <a:latin typeface="Arial"/>
                <a:cs typeface="Arial"/>
              </a:rPr>
              <a:t>      “Because engineering is optimization and optimization is search.”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169883" y="21838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BF0A1E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BF0A1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-429750" y="1662056"/>
            <a:ext cx="9992850" cy="44190"/>
          </a:xfrm>
          <a:prstGeom prst="line">
            <a:avLst/>
          </a:prstGeom>
          <a:ln w="3175" cmpd="sng">
            <a:solidFill>
              <a:srgbClr val="B02C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EA9-D66F-354B-BF0A-9F5E2E748748}" type="datetime1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6781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7DB-F146-E84B-A59C-15A837AD09F4}" type="datetime1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AF64-A001-DB4F-99E7-0A6AADD41805}" type="datetime1">
              <a:rPr lang="en-US" smtClean="0"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6781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F02B-70B8-A149-A46B-738253B4CC77}" type="datetime1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D73-4A92-DC41-9650-CBFE4A6BC3DD}" type="datetime1">
              <a:rPr lang="en-US" smtClean="0"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4074-594A-8E45-901E-C6C8740E43F1}" type="datetime1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8CC-A223-B443-BEBB-6E1874CB5759}" type="datetime1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6246"/>
            <a:ext cx="8229600" cy="457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D873-E44C-AB42-A9A5-86D1CA72A566}" type="datetime1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316" y="63218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02C2B"/>
                </a:solidFill>
              </a:defRPr>
            </a:lvl1pPr>
          </a:lstStyle>
          <a:p>
            <a:fld id="{7D289ACC-99A1-3649-8932-CFFBA35813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069" y="6280150"/>
            <a:ext cx="1080033" cy="532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31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B02C2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stuff to say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im@menzies@gmail.com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XYZ conference</a:t>
            </a:r>
          </a:p>
          <a:p>
            <a:r>
              <a:rPr lang="en-US" dirty="0" smtClean="0"/>
              <a:t>April 1, 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50838"/>
            <a:ext cx="6781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More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Some stuff to say</vt:lpstr>
      <vt:lpstr>More and more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44</cp:revision>
  <dcterms:created xsi:type="dcterms:W3CDTF">2015-04-10T20:40:58Z</dcterms:created>
  <dcterms:modified xsi:type="dcterms:W3CDTF">2015-08-29T02:44:40Z</dcterms:modified>
</cp:coreProperties>
</file>