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27"/>
  </p:notesMasterIdLst>
  <p:handoutMasterIdLst>
    <p:handoutMasterId r:id="rId28"/>
  </p:handoutMasterIdLst>
  <p:sldIdLst>
    <p:sldId id="256" r:id="rId5"/>
    <p:sldId id="323" r:id="rId6"/>
    <p:sldId id="327" r:id="rId7"/>
    <p:sldId id="328" r:id="rId8"/>
    <p:sldId id="322" r:id="rId9"/>
    <p:sldId id="333" r:id="rId10"/>
    <p:sldId id="334" r:id="rId11"/>
    <p:sldId id="336" r:id="rId12"/>
    <p:sldId id="329" r:id="rId13"/>
    <p:sldId id="337" r:id="rId14"/>
    <p:sldId id="340" r:id="rId15"/>
    <p:sldId id="341" r:id="rId16"/>
    <p:sldId id="345" r:id="rId17"/>
    <p:sldId id="342" r:id="rId18"/>
    <p:sldId id="343" r:id="rId19"/>
    <p:sldId id="344" r:id="rId20"/>
    <p:sldId id="346" r:id="rId21"/>
    <p:sldId id="347" r:id="rId22"/>
    <p:sldId id="338" r:id="rId23"/>
    <p:sldId id="348" r:id="rId24"/>
    <p:sldId id="349" r:id="rId25"/>
    <p:sldId id="32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76E644-49EC-4868-8E18-042CC408CB00}">
          <p14:sldIdLst>
            <p14:sldId id="256"/>
            <p14:sldId id="323"/>
          </p14:sldIdLst>
        </p14:section>
        <p14:section name="Untitled Section" id="{EE368169-6144-4A39-8713-550426DA737D}">
          <p14:sldIdLst>
            <p14:sldId id="327"/>
            <p14:sldId id="328"/>
            <p14:sldId id="322"/>
            <p14:sldId id="333"/>
            <p14:sldId id="334"/>
            <p14:sldId id="336"/>
            <p14:sldId id="329"/>
            <p14:sldId id="337"/>
            <p14:sldId id="340"/>
            <p14:sldId id="341"/>
            <p14:sldId id="345"/>
            <p14:sldId id="342"/>
            <p14:sldId id="343"/>
            <p14:sldId id="344"/>
            <p14:sldId id="346"/>
            <p14:sldId id="347"/>
            <p14:sldId id="338"/>
            <p14:sldId id="348"/>
            <p14:sldId id="349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103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9/3/2025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9/3/2025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68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42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5251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8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4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1"/>
            <a:ext cx="5160757" cy="297299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Subtitle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643" y="4081727"/>
            <a:ext cx="5160757" cy="1780513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1800" kern="1200" cap="all" spc="3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cs typeface="Calibri"/>
              </a:rPr>
              <a:t>Click to add subtitle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1D5DFE-8F3F-B784-41B0-31F1C534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78FF8C9-13C5-56E2-15F0-726312FF5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67E99-B662-B6E9-E6E5-C3407AF41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7278895-DA26-C127-87C0-697FD9488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830A98F7-AE8F-57AF-4A98-D9FDD5E348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04E85AAB-DBFC-9EFB-0839-BD3BF907CB4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FB82D752-7675-919F-1F4E-A662D638CA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315DAC7-8F1F-7516-6093-EF240456E2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8784DA3A-66FB-8A56-0830-9C7BAE1BDF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17465245-FA5B-23A6-733F-92E4C7D22B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E5934380-F9D4-5C01-360B-793C27BC6B1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D2A0D6-CCC5-0E52-3DEA-FC7EDC9C4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952F4BA-7236-1B1C-5216-B9BE515C7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555DC04-CCBE-6784-2184-F53E6BB5E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B9A340D-1663-7DA9-73AE-9B675EF50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8" name="Freeform 68">
                  <a:extLst>
                    <a:ext uri="{FF2B5EF4-FFF2-40B4-BE49-F238E27FC236}">
                      <a16:creationId xmlns:a16="http://schemas.microsoft.com/office/drawing/2014/main" id="{79252168-D1D9-C3CD-EFC8-41C970A058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69">
                  <a:extLst>
                    <a:ext uri="{FF2B5EF4-FFF2-40B4-BE49-F238E27FC236}">
                      <a16:creationId xmlns:a16="http://schemas.microsoft.com/office/drawing/2014/main" id="{BD3D9A06-E42E-5D13-8785-3C0D11DE16C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Line 70">
                  <a:extLst>
                    <a:ext uri="{FF2B5EF4-FFF2-40B4-BE49-F238E27FC236}">
                      <a16:creationId xmlns:a16="http://schemas.microsoft.com/office/drawing/2014/main" id="{21834AF8-71F0-5841-4EC6-634FD9FE3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D1C1DDF-35C6-613D-DA7C-81FC3E0E96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5" name="Freeform 68">
                  <a:extLst>
                    <a:ext uri="{FF2B5EF4-FFF2-40B4-BE49-F238E27FC236}">
                      <a16:creationId xmlns:a16="http://schemas.microsoft.com/office/drawing/2014/main" id="{F63E067E-30E2-CF93-0F3E-7766C716D43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69">
                  <a:extLst>
                    <a:ext uri="{FF2B5EF4-FFF2-40B4-BE49-F238E27FC236}">
                      <a16:creationId xmlns:a16="http://schemas.microsoft.com/office/drawing/2014/main" id="{E1121437-B5EB-87F8-77CC-3B28244521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Line 70">
                  <a:extLst>
                    <a:ext uri="{FF2B5EF4-FFF2-40B4-BE49-F238E27FC236}">
                      <a16:creationId xmlns:a16="http://schemas.microsoft.com/office/drawing/2014/main" id="{0FC3E6C1-F30C-BEBC-7EBD-1D93DCD05B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24389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D905AD-2C09-A80F-FBF0-4F45A7A14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F87AC4-493F-1EB8-D127-C21530FA82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00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3pPr>
            <a:lvl4pPr marL="136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4pPr>
            <a:lvl5pPr marL="172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BE6897-C551-2BCB-F552-C4B761D2C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8215B7C-A98D-6F6C-9039-6F2AAEEFD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84D4E7B-7775-1603-2C3F-5C265357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F97B093-B348-8A25-789A-743A43E903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732DEA9-6233-9CDE-64C6-744FC6CD6E4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>
                  <a:extLst>
                    <a:ext uri="{FF2B5EF4-FFF2-40B4-BE49-F238E27FC236}">
                      <a16:creationId xmlns:a16="http://schemas.microsoft.com/office/drawing/2014/main" id="{9274C521-E533-D3E5-CE64-E3A3AEC0FE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30">
                  <a:extLst>
                    <a:ext uri="{FF2B5EF4-FFF2-40B4-BE49-F238E27FC236}">
                      <a16:creationId xmlns:a16="http://schemas.microsoft.com/office/drawing/2014/main" id="{2C69CF99-91AA-9E24-24AE-5A89748B46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35D6C12-B227-D277-0499-FA2765DB2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1FCD87F-4621-47F3-CC5C-A1A8F67332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A7C3364-8305-C08F-4132-18DA2D39BF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8093390-6F0E-5ED5-5DAF-40FF11548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EAA9FA7-0165-F161-72DC-F2E001FCF3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9F185D91-004D-5474-3DD0-9153A2AEA2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D995CD54-9374-D2B3-957D-6925B750A6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3" name="Line 70">
                <a:extLst>
                  <a:ext uri="{FF2B5EF4-FFF2-40B4-BE49-F238E27FC236}">
                    <a16:creationId xmlns:a16="http://schemas.microsoft.com/office/drawing/2014/main" id="{EDCD4830-6A47-A59E-6569-B352E6D661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00E8D63-E827-790A-519A-B36BFBDE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908D1ED-4589-9577-8D42-858F2E00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657C24A-988F-290D-0D82-858C3E574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AB3F4C6-5635-3075-CCEA-4675932DD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02F5D12D-62A1-0F12-12B0-572BA5657E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47EADA3-585F-FC49-7481-AF5B4DA093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>
                  <a:extLst>
                    <a:ext uri="{FF2B5EF4-FFF2-40B4-BE49-F238E27FC236}">
                      <a16:creationId xmlns:a16="http://schemas.microsoft.com/office/drawing/2014/main" id="{DFB52899-BBD4-527C-5990-88BF84565D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:a16="http://schemas.microsoft.com/office/drawing/2014/main" id="{653A3527-A6E3-89A6-71ED-9A7D8EBA4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CD03B7A9-CD70-40B9-650E-43C78D4F1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451CBB11-40F3-F130-BA91-6311C58CB1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CCB9535-280C-59F1-2408-AFAD8D1BE2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4493786-0B0A-24D5-26A9-8E820E6AB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66FA07F-4726-2875-B812-6BCC5ABCC2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>
                  <a:extLst>
                    <a:ext uri="{FF2B5EF4-FFF2-40B4-BE49-F238E27FC236}">
                      <a16:creationId xmlns:a16="http://schemas.microsoft.com/office/drawing/2014/main" id="{A3457F2F-D92C-2F19-7ECB-5110F6A2BB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69">
                  <a:extLst>
                    <a:ext uri="{FF2B5EF4-FFF2-40B4-BE49-F238E27FC236}">
                      <a16:creationId xmlns:a16="http://schemas.microsoft.com/office/drawing/2014/main" id="{6ABA0333-6EC3-6BEF-E476-C0072364AA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37" name="Line 70">
                <a:extLst>
                  <a:ext uri="{FF2B5EF4-FFF2-40B4-BE49-F238E27FC236}">
                    <a16:creationId xmlns:a16="http://schemas.microsoft.com/office/drawing/2014/main" id="{D9E689F1-3CC0-2CE6-27B1-34AA1949B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811096D-7051-CD8E-3C9B-63077216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375748-D6D7-A497-C19F-581BC093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1AC1AD6-D101-6CA6-45FC-DC48C0F3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45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408" y="1187450"/>
            <a:ext cx="6255903" cy="2996901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6B76DB-2767-87C4-10EE-4BBBF284112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286000" y="4557712"/>
            <a:ext cx="7659688" cy="1639275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en-US" sz="1800" kern="1200" cap="all" spc="30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ctr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F4A9DA-0E0F-BB15-37FE-7C47230AF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6D7EE9A-A325-1078-BB60-9FC75CAEB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8" name="Freeform 64">
                <a:extLst>
                  <a:ext uri="{FF2B5EF4-FFF2-40B4-BE49-F238E27FC236}">
                    <a16:creationId xmlns:a16="http://schemas.microsoft.com/office/drawing/2014/main" id="{E3B36E34-9750-EC15-036F-4B675C295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1">
                <a:extLst>
                  <a:ext uri="{FF2B5EF4-FFF2-40B4-BE49-F238E27FC236}">
                    <a16:creationId xmlns:a16="http://schemas.microsoft.com/office/drawing/2014/main" id="{06586384-27A4-246C-E62A-33558F884F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61">
                <a:extLst>
                  <a:ext uri="{FF2B5EF4-FFF2-40B4-BE49-F238E27FC236}">
                    <a16:creationId xmlns:a16="http://schemas.microsoft.com/office/drawing/2014/main" id="{5AA0A056-987B-0766-D8E8-C8D89A7EC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78">
                <a:extLst>
                  <a:ext uri="{FF2B5EF4-FFF2-40B4-BE49-F238E27FC236}">
                    <a16:creationId xmlns:a16="http://schemas.microsoft.com/office/drawing/2014/main" id="{B8359D64-1AAE-C3D6-1AEB-701A9026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84">
                <a:extLst>
                  <a:ext uri="{FF2B5EF4-FFF2-40B4-BE49-F238E27FC236}">
                    <a16:creationId xmlns:a16="http://schemas.microsoft.com/office/drawing/2014/main" id="{40C577F2-9B8C-9987-0FDA-0B46E995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87">
                <a:extLst>
                  <a:ext uri="{FF2B5EF4-FFF2-40B4-BE49-F238E27FC236}">
                    <a16:creationId xmlns:a16="http://schemas.microsoft.com/office/drawing/2014/main" id="{E4A8A441-14F2-1181-7C03-9AF4D75DE0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60">
                <a:extLst>
                  <a:ext uri="{FF2B5EF4-FFF2-40B4-BE49-F238E27FC236}">
                    <a16:creationId xmlns:a16="http://schemas.microsoft.com/office/drawing/2014/main" id="{3A0F5B06-DAD1-414A-4045-AC17788009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59">
                <a:extLst>
                  <a:ext uri="{FF2B5EF4-FFF2-40B4-BE49-F238E27FC236}">
                    <a16:creationId xmlns:a16="http://schemas.microsoft.com/office/drawing/2014/main" id="{6EAB1EB7-4688-82CC-051F-DB66DE38B8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62">
                <a:extLst>
                  <a:ext uri="{FF2B5EF4-FFF2-40B4-BE49-F238E27FC236}">
                    <a16:creationId xmlns:a16="http://schemas.microsoft.com/office/drawing/2014/main" id="{A9AB2401-8BD6-D082-7D34-198A6545D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65">
                <a:extLst>
                  <a:ext uri="{FF2B5EF4-FFF2-40B4-BE49-F238E27FC236}">
                    <a16:creationId xmlns:a16="http://schemas.microsoft.com/office/drawing/2014/main" id="{3A90FDBC-4B7A-EDE5-0D04-338D0D446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79">
                <a:extLst>
                  <a:ext uri="{FF2B5EF4-FFF2-40B4-BE49-F238E27FC236}">
                    <a16:creationId xmlns:a16="http://schemas.microsoft.com/office/drawing/2014/main" id="{A8D3C6B9-6FD6-25DA-E318-38517D172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82">
                <a:extLst>
                  <a:ext uri="{FF2B5EF4-FFF2-40B4-BE49-F238E27FC236}">
                    <a16:creationId xmlns:a16="http://schemas.microsoft.com/office/drawing/2014/main" id="{7B45605F-50DD-B936-79D0-4D5D3DCC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85">
                <a:extLst>
                  <a:ext uri="{FF2B5EF4-FFF2-40B4-BE49-F238E27FC236}">
                    <a16:creationId xmlns:a16="http://schemas.microsoft.com/office/drawing/2014/main" id="{AA2CCC3A-D444-734A-6925-577856500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88">
                <a:extLst>
                  <a:ext uri="{FF2B5EF4-FFF2-40B4-BE49-F238E27FC236}">
                    <a16:creationId xmlns:a16="http://schemas.microsoft.com/office/drawing/2014/main" id="{A2BD9A0D-1346-B3F5-7383-79EB805A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6EB22E5-C3DE-A015-B732-9C99977BB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53" name="Line 63">
                  <a:extLst>
                    <a:ext uri="{FF2B5EF4-FFF2-40B4-BE49-F238E27FC236}">
                      <a16:creationId xmlns:a16="http://schemas.microsoft.com/office/drawing/2014/main" id="{93CF15FE-A466-3FBE-1E87-307BF004FC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Line 66">
                  <a:extLst>
                    <a:ext uri="{FF2B5EF4-FFF2-40B4-BE49-F238E27FC236}">
                      <a16:creationId xmlns:a16="http://schemas.microsoft.com/office/drawing/2014/main" id="{3C84471E-53D8-C7CA-359C-EA3D084335B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Line 67">
                  <a:extLst>
                    <a:ext uri="{FF2B5EF4-FFF2-40B4-BE49-F238E27FC236}">
                      <a16:creationId xmlns:a16="http://schemas.microsoft.com/office/drawing/2014/main" id="{BC3DC9EB-7ADF-8A40-A0B1-806A49FDD1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80">
                  <a:extLst>
                    <a:ext uri="{FF2B5EF4-FFF2-40B4-BE49-F238E27FC236}">
                      <a16:creationId xmlns:a16="http://schemas.microsoft.com/office/drawing/2014/main" id="{A9814A17-E78A-F4E9-E11C-91D474D977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Line 83">
                  <a:extLst>
                    <a:ext uri="{FF2B5EF4-FFF2-40B4-BE49-F238E27FC236}">
                      <a16:creationId xmlns:a16="http://schemas.microsoft.com/office/drawing/2014/main" id="{317CBEE3-C973-721D-F6E1-B01AB3846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Line 86">
                  <a:extLst>
                    <a:ext uri="{FF2B5EF4-FFF2-40B4-BE49-F238E27FC236}">
                      <a16:creationId xmlns:a16="http://schemas.microsoft.com/office/drawing/2014/main" id="{B94FEC87-B417-D6A3-C64B-28FBFF77E6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89">
                  <a:extLst>
                    <a:ext uri="{FF2B5EF4-FFF2-40B4-BE49-F238E27FC236}">
                      <a16:creationId xmlns:a16="http://schemas.microsoft.com/office/drawing/2014/main" id="{E06EF271-57E5-EEF4-D040-2024C9C5E2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B6F3B2D-71C3-22D2-3FE7-AEB56473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7575CCE-8AB7-7F62-6647-54A79E708F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17ABC5D-B6B9-F1AF-A5E6-4E86BF3973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9D90BB42-FD51-C2C9-345D-87DED4AC79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0">
                  <a:extLst>
                    <a:ext uri="{FF2B5EF4-FFF2-40B4-BE49-F238E27FC236}">
                      <a16:creationId xmlns:a16="http://schemas.microsoft.com/office/drawing/2014/main" id="{385D3C2A-6509-6882-27B6-96C8742214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Rectangle 30">
                  <a:extLst>
                    <a:ext uri="{FF2B5EF4-FFF2-40B4-BE49-F238E27FC236}">
                      <a16:creationId xmlns:a16="http://schemas.microsoft.com/office/drawing/2014/main" id="{4BF0830E-092E-8582-FD37-25EBB95D93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380A303-EA12-90C6-733E-C85628E6E9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641257D7-35B4-17E4-164F-621D979A03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6F3910AB-8CA8-F456-4738-9F48854BD06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86CB42-F5B6-83EC-94BC-143860A11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35060AB-ED2F-208F-81B5-BEB45F802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6E687AEB-A199-BAD0-2E9A-3ACBFE2841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DAFE85D5-581E-A320-6774-95E0233C56C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7270347A-DB8B-CFEA-D5B1-DBC3659BBE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1965131-3F3E-E213-B710-81D71722A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A3D07104-0A30-F679-34AF-C21FD6FACE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B13E5798-2DCB-9131-C54F-6F0D08D86F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2F125324-9871-5BDF-13D3-6E4113AFD0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E0CCD1F-2B54-D361-E053-5FF87DD59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2855" y="716800"/>
            <a:ext cx="3838575" cy="5583025"/>
            <a:chOff x="199766" y="716800"/>
            <a:chExt cx="3838575" cy="558302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3F3EEBC-EBC4-0038-38A9-A494FED7A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80" name="Freeform 64">
                <a:extLst>
                  <a:ext uri="{FF2B5EF4-FFF2-40B4-BE49-F238E27FC236}">
                    <a16:creationId xmlns:a16="http://schemas.microsoft.com/office/drawing/2014/main" id="{581DA3CF-C0A0-8E1A-B2CA-B465ACA6C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1">
                <a:extLst>
                  <a:ext uri="{FF2B5EF4-FFF2-40B4-BE49-F238E27FC236}">
                    <a16:creationId xmlns:a16="http://schemas.microsoft.com/office/drawing/2014/main" id="{DB32943F-D66E-F068-1ECE-FF375616F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1">
                <a:extLst>
                  <a:ext uri="{FF2B5EF4-FFF2-40B4-BE49-F238E27FC236}">
                    <a16:creationId xmlns:a16="http://schemas.microsoft.com/office/drawing/2014/main" id="{3B13BE8F-A9CD-C462-43E9-D182FCF05E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78">
                <a:extLst>
                  <a:ext uri="{FF2B5EF4-FFF2-40B4-BE49-F238E27FC236}">
                    <a16:creationId xmlns:a16="http://schemas.microsoft.com/office/drawing/2014/main" id="{F75852E9-400B-CA0A-4A1A-0B754AE00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84">
                <a:extLst>
                  <a:ext uri="{FF2B5EF4-FFF2-40B4-BE49-F238E27FC236}">
                    <a16:creationId xmlns:a16="http://schemas.microsoft.com/office/drawing/2014/main" id="{1D8ECB49-B6E6-DA8C-61EE-CB6BB20FF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87">
                <a:extLst>
                  <a:ext uri="{FF2B5EF4-FFF2-40B4-BE49-F238E27FC236}">
                    <a16:creationId xmlns:a16="http://schemas.microsoft.com/office/drawing/2014/main" id="{53A3DB70-240A-ADEB-E7B2-84B3837F4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60">
                <a:extLst>
                  <a:ext uri="{FF2B5EF4-FFF2-40B4-BE49-F238E27FC236}">
                    <a16:creationId xmlns:a16="http://schemas.microsoft.com/office/drawing/2014/main" id="{9B713D37-E240-145B-9C3E-F8D262CF7B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17B81BF5-2C3A-46BE-E721-022FD3C1F4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62">
                <a:extLst>
                  <a:ext uri="{FF2B5EF4-FFF2-40B4-BE49-F238E27FC236}">
                    <a16:creationId xmlns:a16="http://schemas.microsoft.com/office/drawing/2014/main" id="{2885C111-E5DD-8443-FE17-0569B46EC8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65">
                <a:extLst>
                  <a:ext uri="{FF2B5EF4-FFF2-40B4-BE49-F238E27FC236}">
                    <a16:creationId xmlns:a16="http://schemas.microsoft.com/office/drawing/2014/main" id="{029DD684-1B88-2889-DA3A-5870D67614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79">
                <a:extLst>
                  <a:ext uri="{FF2B5EF4-FFF2-40B4-BE49-F238E27FC236}">
                    <a16:creationId xmlns:a16="http://schemas.microsoft.com/office/drawing/2014/main" id="{3C566D20-0174-75CC-D855-AB274699D8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82">
                <a:extLst>
                  <a:ext uri="{FF2B5EF4-FFF2-40B4-BE49-F238E27FC236}">
                    <a16:creationId xmlns:a16="http://schemas.microsoft.com/office/drawing/2014/main" id="{36A8E32A-151B-A3D3-49DE-6008D6C45F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85">
                <a:extLst>
                  <a:ext uri="{FF2B5EF4-FFF2-40B4-BE49-F238E27FC236}">
                    <a16:creationId xmlns:a16="http://schemas.microsoft.com/office/drawing/2014/main" id="{76E7A491-283C-6A17-EB8C-B02383E9A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88">
                <a:extLst>
                  <a:ext uri="{FF2B5EF4-FFF2-40B4-BE49-F238E27FC236}">
                    <a16:creationId xmlns:a16="http://schemas.microsoft.com/office/drawing/2014/main" id="{E91E0A05-94DE-D7F7-3A60-DEA330713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FF3DE174-682A-6361-8639-CDA2D81AA0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5" name="Line 63">
                  <a:extLst>
                    <a:ext uri="{FF2B5EF4-FFF2-40B4-BE49-F238E27FC236}">
                      <a16:creationId xmlns:a16="http://schemas.microsoft.com/office/drawing/2014/main" id="{2234DE9F-CB30-6186-5B72-493836DF1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6" name="Line 66">
                  <a:extLst>
                    <a:ext uri="{FF2B5EF4-FFF2-40B4-BE49-F238E27FC236}">
                      <a16:creationId xmlns:a16="http://schemas.microsoft.com/office/drawing/2014/main" id="{DAF283E5-22FA-93DD-FB58-AA9A0424C93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7" name="Line 67">
                  <a:extLst>
                    <a:ext uri="{FF2B5EF4-FFF2-40B4-BE49-F238E27FC236}">
                      <a16:creationId xmlns:a16="http://schemas.microsoft.com/office/drawing/2014/main" id="{CE496269-4163-B3BB-A9E1-56F00C65A0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8" name="Line 80">
                  <a:extLst>
                    <a:ext uri="{FF2B5EF4-FFF2-40B4-BE49-F238E27FC236}">
                      <a16:creationId xmlns:a16="http://schemas.microsoft.com/office/drawing/2014/main" id="{90179A3F-210B-6566-A4A2-F50DAB4E89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Line 83">
                  <a:extLst>
                    <a:ext uri="{FF2B5EF4-FFF2-40B4-BE49-F238E27FC236}">
                      <a16:creationId xmlns:a16="http://schemas.microsoft.com/office/drawing/2014/main" id="{772AEF66-4E36-6C46-BEE9-2E18CDC2AE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0" name="Line 86">
                  <a:extLst>
                    <a:ext uri="{FF2B5EF4-FFF2-40B4-BE49-F238E27FC236}">
                      <a16:creationId xmlns:a16="http://schemas.microsoft.com/office/drawing/2014/main" id="{258703F6-E13A-5C69-B4D3-DE791D24F1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Line 89">
                  <a:extLst>
                    <a:ext uri="{FF2B5EF4-FFF2-40B4-BE49-F238E27FC236}">
                      <a16:creationId xmlns:a16="http://schemas.microsoft.com/office/drawing/2014/main" id="{EEC221A3-F3A0-F165-B37C-BF65A34237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1BE042E-E49B-4A5F-357E-8DB2C56DD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166BC29-F4E6-A651-BD21-70A8B85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6002A7A7-B4BB-9C4C-3948-E72F7F44D1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CF73A36C-4216-A151-D845-77BCCDC9E71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30">
                  <a:extLst>
                    <a:ext uri="{FF2B5EF4-FFF2-40B4-BE49-F238E27FC236}">
                      <a16:creationId xmlns:a16="http://schemas.microsoft.com/office/drawing/2014/main" id="{5BBF4110-E046-056F-4D58-8896610108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30">
                  <a:extLst>
                    <a:ext uri="{FF2B5EF4-FFF2-40B4-BE49-F238E27FC236}">
                      <a16:creationId xmlns:a16="http://schemas.microsoft.com/office/drawing/2014/main" id="{809EE42A-5648-154F-432A-D9F3570862D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783DC31-F0EF-CF42-ED90-75B1ABD16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798C938D-4846-6187-1846-8DF73B4DD1D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52F3A13-6583-B19D-8326-EDCA4E9994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AC02D64-2157-DCA3-9D5E-57703AAB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EDD009B-AFCE-7C90-EDC0-4823F23EA1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8DCD1D20-6F7B-2005-233C-448F727696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id="{C701A3C9-3B53-4238-2638-1B8BA0EC5F5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Line 70">
                  <a:extLst>
                    <a:ext uri="{FF2B5EF4-FFF2-40B4-BE49-F238E27FC236}">
                      <a16:creationId xmlns:a16="http://schemas.microsoft.com/office/drawing/2014/main" id="{36AC7693-785F-3C83-9A64-E6039FA0E0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F359D63-C81D-206A-44F3-F1273C070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6" name="Freeform 68">
                  <a:extLst>
                    <a:ext uri="{FF2B5EF4-FFF2-40B4-BE49-F238E27FC236}">
                      <a16:creationId xmlns:a16="http://schemas.microsoft.com/office/drawing/2014/main" id="{220AC73E-818C-B36C-CBD0-B0B5802981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69">
                  <a:extLst>
                    <a:ext uri="{FF2B5EF4-FFF2-40B4-BE49-F238E27FC236}">
                      <a16:creationId xmlns:a16="http://schemas.microsoft.com/office/drawing/2014/main" id="{E5255418-4DCC-DA3A-8A94-1E4253DD4C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Line 70">
                  <a:extLst>
                    <a:ext uri="{FF2B5EF4-FFF2-40B4-BE49-F238E27FC236}">
                      <a16:creationId xmlns:a16="http://schemas.microsoft.com/office/drawing/2014/main" id="{81D8F951-4C97-BFA4-4434-DCEC72D59E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784D93E-84DF-A671-0102-F4445B9DB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4377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303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:a16="http://schemas.microsoft.com/office/drawing/2014/main" id="{6F8AB8B9-9DB5-3592-13B2-C6EAC9964C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104724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6B6B9D5-CD1B-A940-279D-F71F01ADB00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68164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269BDF9-7C8E-6E41-2B0A-E6156A56F0E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74202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B8ED33-4EE7-7B50-3C8D-2D43FCEE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C8F833A-02FB-E36B-45C9-0645070F68F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7BDAEEC9-E6ED-C61A-85C7-C1E0B67B1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71492A7-053E-DE52-D433-9715A1632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26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50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0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04688-7200-27A0-AED2-FDEA0C50E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62AE0E-CD08-E4A3-B4FB-58E3FB60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942343E8-72A7-5457-2C99-D033A36FF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1C19E638-91EB-75DC-9458-EA0229C04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6E02EB3D-A45E-B4B7-9E49-65E6921C6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ED0F2C-33C6-33F8-D25A-653073FA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6C992DF-7C76-80E6-220E-5545B437E8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532E4B2-6FAE-2363-8842-E08A265B0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D7AE19E9-E19F-29AF-639C-44EB5FB5E3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FC6B75DA-401A-8C4D-421A-4A0230030C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83B7B7D8-FAE1-EF25-3177-C597CA2855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D8189C2B-39BF-F3AD-761F-3EC5A41393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9B3C11E0-E220-6347-106F-7361EEF4B7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79AAD932-DEE5-826A-1B8E-BF1B2B2BB3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A9BA9C23-F16A-423E-DB70-2BBBE58B0C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237FA726-DD02-A25D-C698-4FB16B377C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A0991B4B-EDB7-1AEE-679D-75A7958333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198D13E0-51CA-CC43-BFAD-752CD4E5ED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979DDC47-298E-AFD7-CE86-9F24018FCB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FDF6497C-C9D8-77C1-9EC1-AA3DC693FD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F94954A5-B504-9802-E8A3-D92A434B21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26CA4C70-E5AD-FFC4-4F64-9029A88E1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2F66C97-233E-069E-842E-FC7DD613F3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AA0F3696-6B0D-543A-4D40-8B145249CBF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29D21825-8498-CADF-8EB5-D08C5C4348E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D1EBC7BA-66A7-56E5-19F7-65B9A2BE6EB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41A6EA28-930F-EBBA-43EE-6CB627294A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5297B34D-B81D-6350-4194-484D7EC282F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DD7C599E-910F-8D88-3AA0-B24C9A79E13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E663B789-16D2-7968-1AB9-E036E4D4285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BE4D28C-9D5D-2CDF-4E98-5D046F140C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D439ED-096C-BC38-ECCB-78B2B5178F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E820AB2-DB7A-A79D-FAE4-35AC3D677C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88E5C4B-5B7B-FDA4-A576-7854A9D159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E3C02BC9-4E4F-3743-8563-808D6A0B437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D0EF96EA-252F-062A-E566-42ABC6B903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8DCE928-965C-EA85-F5C1-24E19E458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B5B70EF0-D01D-E5DD-0234-6B93EE439E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CA0351E2-397A-7FC9-6BE5-A3018AAB2BD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E4DD70-FCD0-DFFE-52A6-0DE9BC2331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466F87F-6F35-E28C-1556-6383A82F7F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D4FD8A8E-2B46-F940-BD0E-086FCF7666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7532BE26-5B7C-EE9E-4191-8A54CDBBD6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BFC8ECE6-D59A-9EE4-CB81-D6162F00D8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080BC2-EE72-5D70-6666-DEBC49165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3AA0A3-2A8A-2332-F348-F88D6E1F3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355255-9D4E-147B-DA9E-4FFB14E7C1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0C229BCD-A083-BC81-2151-41E4947E04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F138DCEE-5B8D-D5E5-54B6-6B0BA01F6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F00BD61F-0747-E748-6BFB-CB875F4942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07C45B1B-92EA-5E82-24D1-931DB8AF99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11B1265-0119-731D-E758-7C0BAFE4B5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35056C9E-95B1-E743-9A73-5A39803B74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873B7450-9F65-5384-2976-127FD87757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3FE1A96-9FB8-DD4B-5EB8-26A91007B6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07C997E7-D2EC-2533-34E1-ADA752DD0A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CDFD69D0-D4F6-6990-4E0A-C6FEB0CE49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825CB36E-9726-A54C-5717-F6A428FED5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F8184497-7251-D4E9-F39C-EE556E4B1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835D68A6-6C40-806B-C58A-25B22D6BC6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E36097E1-57E6-7188-7C0D-36C56EF55F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C1BAB2A-BA9C-8C5A-13B8-CE9C056AE6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4F8DCA4A-A0D6-514F-47BB-541F133C69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0BEDD737-7AD9-32AF-DA50-AE940D883A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361792E-BF11-44DD-3900-9EE92815F3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EF08723B-66BF-73AE-106A-58DBBBABFA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866A6C7D-739E-6ED2-8DC9-F62F969772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3CAE0274-E38E-54A4-13C4-FFD1A9DDC6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7561DEAF-B810-94D1-71BB-2116BFFFA7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23C31A5-9409-F839-90BA-3883DC532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742EC4-5A1C-631E-398C-F3C5A9C4A2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2C0A335-0DBB-9CDA-7CB6-64689BB782A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1B6FD8-0F3F-70F9-2457-87BB8AAB793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44ACA065-23B9-0399-85C9-8821480A7DD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360F78FE-550E-F182-27C9-8D0D0411F4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BEC42F-0A94-4DB3-9210-90D9BA7610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4639297D-A086-3111-DE35-3ADFC63EC5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0A57F373-E650-007D-EF3A-125835724B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7AA1C2-3BC9-2CC2-246C-891EEAAAA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095730D-9E3D-CB3A-4FF1-D9B51A162A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FDC9A03-E7DE-3D3E-74F8-C2990A5082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3B430687-A11D-CFC5-B7C6-AF9A479146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F9EEDCBB-CCC4-61BB-3480-8D21A3D2F1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03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51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02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089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8" r:id="rId12"/>
    <p:sldLayoutId id="2147483709" r:id="rId13"/>
    <p:sldLayoutId id="2147483710" r:id="rId14"/>
    <p:sldLayoutId id="2147483711" r:id="rId15"/>
    <p:sldLayoutId id="2147483672" r:id="rId16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05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7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Zero painted in white">
            <a:extLst>
              <a:ext uri="{FF2B5EF4-FFF2-40B4-BE49-F238E27FC236}">
                <a16:creationId xmlns:a16="http://schemas.microsoft.com/office/drawing/2014/main" id="{D0C0D491-5ACC-1965-0909-63F7FFCCAB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505" b="34948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767E5D14-5396-4D7B-996A-7BFD00576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" y="1"/>
            <a:ext cx="10033000" cy="6858000"/>
          </a:xfrm>
          <a:prstGeom prst="rect">
            <a:avLst/>
          </a:prstGeom>
          <a:gradFill flip="none" rotWithShape="1">
            <a:gsLst>
              <a:gs pos="40000">
                <a:srgbClr val="000000">
                  <a:alpha val="35000"/>
                </a:srgbClr>
              </a:gs>
              <a:gs pos="60000">
                <a:srgbClr val="000000">
                  <a:alpha val="35000"/>
                </a:srgbClr>
              </a:gs>
              <a:gs pos="20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  <a:gs pos="80000">
                <a:srgbClr val="000000">
                  <a:alpha val="2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0" y="1089025"/>
            <a:ext cx="7797800" cy="179997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solidFill>
                  <a:srgbClr val="FFFFFF"/>
                </a:solidFill>
              </a:rPr>
              <a:t>ZERO TO 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ONE     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4350AE-EC1C-4F25-89C0-954A46AD8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4987925" y="2840038"/>
            <a:chExt cx="2216150" cy="1177924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E4B8450-1C95-4531-850D-7F686ACF7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769F795D-66E2-4432-87F1-7E13EA568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E870852C-150C-4471-870D-11A27F46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2" name="Freeform 68">
                  <a:extLst>
                    <a:ext uri="{FF2B5EF4-FFF2-40B4-BE49-F238E27FC236}">
                      <a16:creationId xmlns:a16="http://schemas.microsoft.com/office/drawing/2014/main" id="{81089950-4556-4EE5-B23C-9FA83C28F1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3" name="Freeform 69">
                  <a:extLst>
                    <a:ext uri="{FF2B5EF4-FFF2-40B4-BE49-F238E27FC236}">
                      <a16:creationId xmlns:a16="http://schemas.microsoft.com/office/drawing/2014/main" id="{12CF34BC-E280-4CBF-AF4A-7F778162E8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4" name="Line 70">
                  <a:extLst>
                    <a:ext uri="{FF2B5EF4-FFF2-40B4-BE49-F238E27FC236}">
                      <a16:creationId xmlns:a16="http://schemas.microsoft.com/office/drawing/2014/main" id="{22B8AF45-EA47-4AF8-B61A-9803450AE8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43807CF-0501-40E7-BFD0-D82647E71E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5" name="Freeform 68">
                  <a:extLst>
                    <a:ext uri="{FF2B5EF4-FFF2-40B4-BE49-F238E27FC236}">
                      <a16:creationId xmlns:a16="http://schemas.microsoft.com/office/drawing/2014/main" id="{776C808B-231E-40AC-849E-C32F2B8E2F4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6" name="Freeform 69">
                  <a:extLst>
                    <a:ext uri="{FF2B5EF4-FFF2-40B4-BE49-F238E27FC236}">
                      <a16:creationId xmlns:a16="http://schemas.microsoft.com/office/drawing/2014/main" id="{2363355C-504A-42FE-8E50-40CA0B20AF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7" name="Line 70">
                  <a:extLst>
                    <a:ext uri="{FF2B5EF4-FFF2-40B4-BE49-F238E27FC236}">
                      <a16:creationId xmlns:a16="http://schemas.microsoft.com/office/drawing/2014/main" id="{938C58D4-333C-44D7-B4AB-5550D5C8806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DA33C-6C0F-6945-EABF-D3AFC0867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147485"/>
            <a:ext cx="10213200" cy="825910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</a:t>
            </a:r>
            <a:r>
              <a:rPr lang="en-US" sz="4400" b="1" dirty="0"/>
              <a:t>Customer Dashboard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7FC71F-B926-21C3-0C5B-B03AFA9FB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150374"/>
            <a:ext cx="12192000" cy="5707625"/>
          </a:xfrm>
        </p:spPr>
      </p:pic>
    </p:spTree>
    <p:extLst>
      <p:ext uri="{BB962C8B-B14F-4D97-AF65-F5344CB8AC3E}">
        <p14:creationId xmlns:p14="http://schemas.microsoft.com/office/powerpoint/2010/main" val="25341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01AEC23-F888-4AD4-D318-E786AE05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02" y="0"/>
            <a:ext cx="11104724" cy="904352"/>
          </a:xfrm>
        </p:spPr>
        <p:txBody>
          <a:bodyPr/>
          <a:lstStyle/>
          <a:p>
            <a:r>
              <a:rPr lang="en-US" b="1" dirty="0"/>
              <a:t>                               Book Appointment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62E7768-A22E-29ED-814D-51C3D43529A4}"/>
              </a:ext>
            </a:extLst>
          </p:cNvPr>
          <p:cNvPicPr>
            <a:picLocks noGrp="1" noChangeAspect="1"/>
          </p:cNvPicPr>
          <p:nvPr>
            <p:ph sz="half" idx="12"/>
          </p:nvPr>
        </p:nvPicPr>
        <p:blipFill>
          <a:blip r:embed="rId2"/>
          <a:stretch>
            <a:fillRect/>
          </a:stretch>
        </p:blipFill>
        <p:spPr>
          <a:xfrm>
            <a:off x="568325" y="904352"/>
            <a:ext cx="5399088" cy="5211747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A5EF629-64A0-B14D-8297-5F8EF5244C6A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/>
          <a:stretch>
            <a:fillRect/>
          </a:stretch>
        </p:blipFill>
        <p:spPr>
          <a:xfrm>
            <a:off x="6273800" y="947366"/>
            <a:ext cx="5399088" cy="5211747"/>
          </a:xfrm>
        </p:spPr>
      </p:pic>
    </p:spTree>
    <p:extLst>
      <p:ext uri="{BB962C8B-B14F-4D97-AF65-F5344CB8AC3E}">
        <p14:creationId xmlns:p14="http://schemas.microsoft.com/office/powerpoint/2010/main" val="3688417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D693D-1DB5-AA0E-E639-CF54702A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1"/>
            <a:ext cx="10213200" cy="707922"/>
          </a:xfrm>
        </p:spPr>
        <p:txBody>
          <a:bodyPr>
            <a:noAutofit/>
          </a:bodyPr>
          <a:lstStyle/>
          <a:p>
            <a:r>
              <a:rPr lang="en-US" sz="4400" dirty="0"/>
              <a:t>                          </a:t>
            </a:r>
            <a:r>
              <a:rPr lang="en-US" sz="4400" b="1" dirty="0"/>
              <a:t>Edit Profile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F0D840-7A88-2050-3B60-47667BF7A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06245"/>
            <a:ext cx="12191999" cy="6051755"/>
          </a:xfrm>
        </p:spPr>
      </p:pic>
    </p:spTree>
    <p:extLst>
      <p:ext uri="{BB962C8B-B14F-4D97-AF65-F5344CB8AC3E}">
        <p14:creationId xmlns:p14="http://schemas.microsoft.com/office/powerpoint/2010/main" val="6087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93773F-8E9F-4F3E-A7D2-0EBECA70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C706A1-F8C5-4423-AF1E-8D6EF8C3D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21038"/>
            <a:ext cx="2216150" cy="1177924"/>
            <a:chOff x="4987925" y="2840038"/>
            <a:chExt cx="2216150" cy="117792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9E81EB0-08BC-4291-954C-03438C7EE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ADB86C6-C637-4BEA-9279-B4A940C4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9BF703F-7FCC-4F29-B5D0-13139C467F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0" name="Freeform 68">
                  <a:extLst>
                    <a:ext uri="{FF2B5EF4-FFF2-40B4-BE49-F238E27FC236}">
                      <a16:creationId xmlns:a16="http://schemas.microsoft.com/office/drawing/2014/main" id="{187B6581-449C-4A85-82D1-154D91224B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Freeform 69">
                  <a:extLst>
                    <a:ext uri="{FF2B5EF4-FFF2-40B4-BE49-F238E27FC236}">
                      <a16:creationId xmlns:a16="http://schemas.microsoft.com/office/drawing/2014/main" id="{E6CC325E-B7CC-4E51-9ABD-C99F6AF327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Line 70">
                  <a:extLst>
                    <a:ext uri="{FF2B5EF4-FFF2-40B4-BE49-F238E27FC236}">
                      <a16:creationId xmlns:a16="http://schemas.microsoft.com/office/drawing/2014/main" id="{7F723465-7C43-4076-9570-8CFF695CA2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48787D8-AABD-443F-B933-157E8B95D1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7" name="Freeform 68">
                  <a:extLst>
                    <a:ext uri="{FF2B5EF4-FFF2-40B4-BE49-F238E27FC236}">
                      <a16:creationId xmlns:a16="http://schemas.microsoft.com/office/drawing/2014/main" id="{FA7928D8-00DA-4E93-840D-76314C34132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Freeform 69">
                  <a:extLst>
                    <a:ext uri="{FF2B5EF4-FFF2-40B4-BE49-F238E27FC236}">
                      <a16:creationId xmlns:a16="http://schemas.microsoft.com/office/drawing/2014/main" id="{AD8F4647-F8F3-48D5-B361-CCFB66D3F5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Line 70">
                  <a:extLst>
                    <a:ext uri="{FF2B5EF4-FFF2-40B4-BE49-F238E27FC236}">
                      <a16:creationId xmlns:a16="http://schemas.microsoft.com/office/drawing/2014/main" id="{6F48FCB9-9474-4131-AAAA-E6E2B0412D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91C3E6-07E7-EA34-A9C1-6FF52A868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3284"/>
          <a:stretch/>
        </p:blipFill>
        <p:spPr>
          <a:xfrm>
            <a:off x="539400" y="452642"/>
            <a:ext cx="11113200" cy="606569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2839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5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CE042-D8B9-1593-4F66-25159167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1238864"/>
            <a:ext cx="4075200" cy="2446549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 b="1" dirty="0"/>
              <a:t>ADMIN LOGIN</a:t>
            </a:r>
            <a:br>
              <a:rPr lang="en-US" sz="4800" dirty="0"/>
            </a:br>
            <a:endParaRPr lang="en-US" sz="48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8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653B57-2620-424D-ADAF-60975D8F8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B0C4F4-A144-7A4E-BA78-34E1A6E64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5200" y="539997"/>
            <a:ext cx="5691323" cy="5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2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93773F-8E9F-4F3E-A7D2-0EBECA70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C706A1-F8C5-4423-AF1E-8D6EF8C3D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21038"/>
            <a:ext cx="2216150" cy="1177924"/>
            <a:chOff x="4987925" y="2840038"/>
            <a:chExt cx="2216150" cy="117792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9E81EB0-08BC-4291-954C-03438C7EE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ADB86C6-C637-4BEA-9279-B4A940C4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9BF703F-7FCC-4F29-B5D0-13139C467F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0" name="Freeform 68">
                  <a:extLst>
                    <a:ext uri="{FF2B5EF4-FFF2-40B4-BE49-F238E27FC236}">
                      <a16:creationId xmlns:a16="http://schemas.microsoft.com/office/drawing/2014/main" id="{187B6581-449C-4A85-82D1-154D91224B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Freeform 69">
                  <a:extLst>
                    <a:ext uri="{FF2B5EF4-FFF2-40B4-BE49-F238E27FC236}">
                      <a16:creationId xmlns:a16="http://schemas.microsoft.com/office/drawing/2014/main" id="{E6CC325E-B7CC-4E51-9ABD-C99F6AF327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Line 70">
                  <a:extLst>
                    <a:ext uri="{FF2B5EF4-FFF2-40B4-BE49-F238E27FC236}">
                      <a16:creationId xmlns:a16="http://schemas.microsoft.com/office/drawing/2014/main" id="{7F723465-7C43-4076-9570-8CFF695CA2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48787D8-AABD-443F-B933-157E8B95D1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7" name="Freeform 68">
                  <a:extLst>
                    <a:ext uri="{FF2B5EF4-FFF2-40B4-BE49-F238E27FC236}">
                      <a16:creationId xmlns:a16="http://schemas.microsoft.com/office/drawing/2014/main" id="{FA7928D8-00DA-4E93-840D-76314C34132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Freeform 69">
                  <a:extLst>
                    <a:ext uri="{FF2B5EF4-FFF2-40B4-BE49-F238E27FC236}">
                      <a16:creationId xmlns:a16="http://schemas.microsoft.com/office/drawing/2014/main" id="{AD8F4647-F8F3-48D5-B361-CCFB66D3F5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Line 70">
                  <a:extLst>
                    <a:ext uri="{FF2B5EF4-FFF2-40B4-BE49-F238E27FC236}">
                      <a16:creationId xmlns:a16="http://schemas.microsoft.com/office/drawing/2014/main" id="{6F48FCB9-9474-4131-AAAA-E6E2B0412D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C6D8F6-E070-825C-D096-17C82603A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4465"/>
          <a:stretch/>
        </p:blipFill>
        <p:spPr>
          <a:xfrm>
            <a:off x="0" y="1"/>
            <a:ext cx="12259127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35965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E6CB225-BA0B-881B-9D6B-1565A62D2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"/>
            <a:ext cx="10213200" cy="823964"/>
          </a:xfrm>
        </p:spPr>
        <p:txBody>
          <a:bodyPr>
            <a:noAutofit/>
          </a:bodyPr>
          <a:lstStyle/>
          <a:p>
            <a:r>
              <a:rPr lang="en-US" sz="4400" b="1" dirty="0"/>
              <a:t>       Manage Appointment by admin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0423723-D053-1261-F5BE-A4EEE054E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5126"/>
            <a:ext cx="12212179" cy="5898382"/>
          </a:xfrm>
        </p:spPr>
      </p:pic>
    </p:spTree>
    <p:extLst>
      <p:ext uri="{BB962C8B-B14F-4D97-AF65-F5344CB8AC3E}">
        <p14:creationId xmlns:p14="http://schemas.microsoft.com/office/powerpoint/2010/main" val="80891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DD453-9237-7EFD-023B-1B7BBC72C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0"/>
            <a:ext cx="10213200" cy="783771"/>
          </a:xfrm>
        </p:spPr>
        <p:txBody>
          <a:bodyPr>
            <a:normAutofit/>
          </a:bodyPr>
          <a:lstStyle/>
          <a:p>
            <a:r>
              <a:rPr lang="en-US" sz="4400" b="1" dirty="0"/>
              <a:t>                        Process Payment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161CC5-D57A-1790-0C1F-1DCEC0BE2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963561"/>
            <a:ext cx="9636369" cy="58944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D50646-BD1C-77EF-3C8B-D7EA9D401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7578" y="2331217"/>
            <a:ext cx="2304422" cy="175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33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D000C-810D-9398-048A-DE15F5183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689933"/>
          </a:xfrm>
        </p:spPr>
        <p:txBody>
          <a:bodyPr>
            <a:noAutofit/>
          </a:bodyPr>
          <a:lstStyle/>
          <a:p>
            <a:r>
              <a:rPr lang="en-US" sz="4400" b="1" dirty="0"/>
              <a:t>   Customer View her/his Appointment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932326-44DD-0AF9-1C3C-AA1F0A942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06286"/>
            <a:ext cx="12192000" cy="5551713"/>
          </a:xfrm>
        </p:spPr>
      </p:pic>
    </p:spTree>
    <p:extLst>
      <p:ext uri="{BB962C8B-B14F-4D97-AF65-F5344CB8AC3E}">
        <p14:creationId xmlns:p14="http://schemas.microsoft.com/office/powerpoint/2010/main" val="503970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A0B0-BB23-494C-EF82-4B07453B6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314" y="400050"/>
            <a:ext cx="6864570" cy="815802"/>
          </a:xfrm>
        </p:spPr>
        <p:txBody>
          <a:bodyPr>
            <a:normAutofit/>
          </a:bodyPr>
          <a:lstStyle/>
          <a:p>
            <a:r>
              <a:rPr lang="en-US" sz="4400" b="1" dirty="0"/>
              <a:t>     Database Table Customer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6E2414-1AAD-FFB7-7F17-83290EB4E8E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11827" y="1627617"/>
            <a:ext cx="11962185" cy="4933740"/>
          </a:xfrm>
        </p:spPr>
      </p:pic>
    </p:spTree>
    <p:extLst>
      <p:ext uri="{BB962C8B-B14F-4D97-AF65-F5344CB8AC3E}">
        <p14:creationId xmlns:p14="http://schemas.microsoft.com/office/powerpoint/2010/main" val="229634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405909B-74B1-84D2-4A2A-9EADA26D3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0" y="965201"/>
            <a:ext cx="11724640" cy="566946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40F31B8-DB14-060D-2078-2E52F856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56991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3777503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18BBBB-1978-F015-98AA-8F8A29CD7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64" y="1"/>
            <a:ext cx="11104724" cy="844061"/>
          </a:xfrm>
        </p:spPr>
        <p:txBody>
          <a:bodyPr>
            <a:normAutofit/>
          </a:bodyPr>
          <a:lstStyle/>
          <a:p>
            <a:r>
              <a:rPr lang="en-US" sz="4400" b="1" dirty="0"/>
              <a:t>                               Add Staff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CF6A6B5-E3CB-3021-F21B-F078C89E9F53}"/>
              </a:ext>
            </a:extLst>
          </p:cNvPr>
          <p:cNvPicPr>
            <a:picLocks noGrp="1" noChangeAspect="1"/>
          </p:cNvPicPr>
          <p:nvPr>
            <p:ph sz="half" idx="12"/>
          </p:nvPr>
        </p:nvPicPr>
        <p:blipFill>
          <a:blip r:embed="rId2"/>
          <a:stretch>
            <a:fillRect/>
          </a:stretch>
        </p:blipFill>
        <p:spPr>
          <a:xfrm>
            <a:off x="422031" y="924448"/>
            <a:ext cx="5385916" cy="5466303"/>
          </a:xfr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3AB1B65-F992-D795-9FFB-26571D271358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/>
          <a:stretch>
            <a:fillRect/>
          </a:stretch>
        </p:blipFill>
        <p:spPr>
          <a:xfrm>
            <a:off x="6531429" y="924449"/>
            <a:ext cx="5238540" cy="5466302"/>
          </a:xfrm>
        </p:spPr>
      </p:pic>
    </p:spTree>
    <p:extLst>
      <p:ext uri="{BB962C8B-B14F-4D97-AF65-F5344CB8AC3E}">
        <p14:creationId xmlns:p14="http://schemas.microsoft.com/office/powerpoint/2010/main" val="2060492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311DA70C-CAE4-9177-820A-0390D7D3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0"/>
            <a:ext cx="10213200" cy="661913"/>
          </a:xfrm>
        </p:spPr>
        <p:txBody>
          <a:bodyPr>
            <a:normAutofit/>
          </a:bodyPr>
          <a:lstStyle/>
          <a:p>
            <a:r>
              <a:rPr lang="en-US" sz="3600" b="1" dirty="0"/>
              <a:t>                            View Staff Members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FC40B98-169C-2D00-1C9D-D3B259154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834013"/>
            <a:ext cx="4928400" cy="661913"/>
          </a:xfrm>
        </p:spPr>
        <p:txBody>
          <a:bodyPr/>
          <a:lstStyle/>
          <a:p>
            <a:r>
              <a:rPr lang="en-US" b="1" dirty="0"/>
              <a:t>View staff In website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2C98CA-AC93-2F32-A256-A7EBF41F26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" y="1668026"/>
            <a:ext cx="5918200" cy="4355961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0939DD0-DCCE-7872-3A86-59FEE41B6D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834013"/>
            <a:ext cx="4928400" cy="661913"/>
          </a:xfrm>
        </p:spPr>
        <p:txBody>
          <a:bodyPr>
            <a:normAutofit/>
          </a:bodyPr>
          <a:lstStyle/>
          <a:p>
            <a:r>
              <a:rPr lang="en-US" b="1" dirty="0"/>
              <a:t>       View staff in </a:t>
            </a:r>
            <a:r>
              <a:rPr lang="en-US" b="1" dirty="0" err="1"/>
              <a:t>sql</a:t>
            </a:r>
            <a:r>
              <a:rPr lang="en-US" b="1" dirty="0"/>
              <a:t>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F15E0C9-4074-B0B7-25B2-C3AE9ABE00D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81135" y="1668027"/>
            <a:ext cx="5810863" cy="4355960"/>
          </a:xfrm>
        </p:spPr>
      </p:pic>
    </p:spTree>
    <p:extLst>
      <p:ext uri="{BB962C8B-B14F-4D97-AF65-F5344CB8AC3E}">
        <p14:creationId xmlns:p14="http://schemas.microsoft.com/office/powerpoint/2010/main" val="3313424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7200" b="1" dirty="0"/>
              <a:t>THANK YOU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C602EC3-0115-4FB6-BAA7-BCA17E6116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70C0">
                    <a:alpha val="60000"/>
                  </a:srgbClr>
                </a:solidFill>
              </a:rPr>
              <a:t>FAHMIDA FARDOUSHI </a:t>
            </a:r>
          </a:p>
          <a:p>
            <a:r>
              <a:rPr lang="en-US" sz="2400" dirty="0">
                <a:solidFill>
                  <a:srgbClr val="0070C0">
                    <a:alpha val="60000"/>
                  </a:srgbClr>
                </a:solidFill>
              </a:rPr>
              <a:t>2215151132</a:t>
            </a:r>
          </a:p>
        </p:txBody>
      </p:sp>
    </p:spTree>
    <p:extLst>
      <p:ext uri="{BB962C8B-B14F-4D97-AF65-F5344CB8AC3E}">
        <p14:creationId xmlns:p14="http://schemas.microsoft.com/office/powerpoint/2010/main" val="235918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1D6B34F-7BF9-4DD7-81F6-50B3C2323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C8BB56-7033-E9FF-55BE-A6AE2D03F1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66" r="1" b="1"/>
          <a:stretch/>
        </p:blipFill>
        <p:spPr>
          <a:xfrm>
            <a:off x="0" y="1966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76389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93D092-1310-CA05-C3D9-6300EC3B2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47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12C2E1-E49B-C293-B200-5E388EAFC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64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193773F-8E9F-4F3E-A7D2-0EBECA70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7C706A1-F8C5-4423-AF1E-8D6EF8C3D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21038"/>
            <a:ext cx="2216150" cy="1177924"/>
            <a:chOff x="4987925" y="2840038"/>
            <a:chExt cx="2216150" cy="117792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E81EB0-08BC-4291-954C-03438C7EE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ADB86C6-C637-4BEA-9279-B4A940C4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9BF703F-7FCC-4F29-B5D0-13139C467F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8" name="Freeform 68">
                  <a:extLst>
                    <a:ext uri="{FF2B5EF4-FFF2-40B4-BE49-F238E27FC236}">
                      <a16:creationId xmlns:a16="http://schemas.microsoft.com/office/drawing/2014/main" id="{187B6581-449C-4A85-82D1-154D91224B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Freeform 69">
                  <a:extLst>
                    <a:ext uri="{FF2B5EF4-FFF2-40B4-BE49-F238E27FC236}">
                      <a16:creationId xmlns:a16="http://schemas.microsoft.com/office/drawing/2014/main" id="{E6CC325E-B7CC-4E51-9ABD-C99F6AF327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Line 70">
                  <a:extLst>
                    <a:ext uri="{FF2B5EF4-FFF2-40B4-BE49-F238E27FC236}">
                      <a16:creationId xmlns:a16="http://schemas.microsoft.com/office/drawing/2014/main" id="{7F723465-7C43-4076-9570-8CFF695CA2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48787D8-AABD-443F-B933-157E8B95D1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5" name="Freeform 68">
                  <a:extLst>
                    <a:ext uri="{FF2B5EF4-FFF2-40B4-BE49-F238E27FC236}">
                      <a16:creationId xmlns:a16="http://schemas.microsoft.com/office/drawing/2014/main" id="{FA7928D8-00DA-4E93-840D-76314C34132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69">
                  <a:extLst>
                    <a:ext uri="{FF2B5EF4-FFF2-40B4-BE49-F238E27FC236}">
                      <a16:creationId xmlns:a16="http://schemas.microsoft.com/office/drawing/2014/main" id="{AD8F4647-F8F3-48D5-B361-CCFB66D3F5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70">
                  <a:extLst>
                    <a:ext uri="{FF2B5EF4-FFF2-40B4-BE49-F238E27FC236}">
                      <a16:creationId xmlns:a16="http://schemas.microsoft.com/office/drawing/2014/main" id="{6F48FCB9-9474-4131-AAAA-E6E2B0412D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A8532A9-DA55-F9F1-7F42-0C6E717D32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00"/>
          <a:stretch/>
        </p:blipFill>
        <p:spPr>
          <a:xfrm>
            <a:off x="539400" y="1620000"/>
            <a:ext cx="11113200" cy="469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21710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193773F-8E9F-4F3E-A7D2-0EBECA70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7C706A1-F8C5-4423-AF1E-8D6EF8C3D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21038"/>
            <a:ext cx="2216150" cy="1177924"/>
            <a:chOff x="4987925" y="2840038"/>
            <a:chExt cx="2216150" cy="117792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E81EB0-08BC-4291-954C-03438C7EE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ADB86C6-C637-4BEA-9279-B4A940C4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9BF703F-7FCC-4F29-B5D0-13139C467F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8" name="Freeform 68">
                  <a:extLst>
                    <a:ext uri="{FF2B5EF4-FFF2-40B4-BE49-F238E27FC236}">
                      <a16:creationId xmlns:a16="http://schemas.microsoft.com/office/drawing/2014/main" id="{187B6581-449C-4A85-82D1-154D91224B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Freeform 69">
                  <a:extLst>
                    <a:ext uri="{FF2B5EF4-FFF2-40B4-BE49-F238E27FC236}">
                      <a16:creationId xmlns:a16="http://schemas.microsoft.com/office/drawing/2014/main" id="{E6CC325E-B7CC-4E51-9ABD-C99F6AF327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Line 70">
                  <a:extLst>
                    <a:ext uri="{FF2B5EF4-FFF2-40B4-BE49-F238E27FC236}">
                      <a16:creationId xmlns:a16="http://schemas.microsoft.com/office/drawing/2014/main" id="{7F723465-7C43-4076-9570-8CFF695CA2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48787D8-AABD-443F-B933-157E8B95D1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5" name="Freeform 68">
                  <a:extLst>
                    <a:ext uri="{FF2B5EF4-FFF2-40B4-BE49-F238E27FC236}">
                      <a16:creationId xmlns:a16="http://schemas.microsoft.com/office/drawing/2014/main" id="{FA7928D8-00DA-4E93-840D-76314C34132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69">
                  <a:extLst>
                    <a:ext uri="{FF2B5EF4-FFF2-40B4-BE49-F238E27FC236}">
                      <a16:creationId xmlns:a16="http://schemas.microsoft.com/office/drawing/2014/main" id="{AD8F4647-F8F3-48D5-B361-CCFB66D3F5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70">
                  <a:extLst>
                    <a:ext uri="{FF2B5EF4-FFF2-40B4-BE49-F238E27FC236}">
                      <a16:creationId xmlns:a16="http://schemas.microsoft.com/office/drawing/2014/main" id="{6F48FCB9-9474-4131-AAAA-E6E2B0412D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A13EB3C-6E17-CBCC-A6AA-F139FC8505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830" b="-1"/>
          <a:stretch/>
        </p:blipFill>
        <p:spPr>
          <a:xfrm>
            <a:off x="0" y="955133"/>
            <a:ext cx="12192000" cy="5902867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0411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2DF84-4ADC-B0DD-CE5D-57E98B21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843199"/>
          </a:xfrm>
        </p:spPr>
        <p:txBody>
          <a:bodyPr>
            <a:normAutofit/>
          </a:bodyPr>
          <a:lstStyle/>
          <a:p>
            <a:r>
              <a:rPr lang="en-US" sz="4400" b="1" dirty="0"/>
              <a:t>LOGIN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4BD6593-13E7-E86F-DEFB-F2E9ABE13B1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819" r="819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6D983-7BAA-2D03-7525-A1B1987C3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1798656"/>
            <a:ext cx="3531600" cy="4070332"/>
          </a:xfrm>
        </p:spPr>
        <p:txBody>
          <a:bodyPr>
            <a:normAutofit/>
          </a:bodyPr>
          <a:lstStyle/>
          <a:p>
            <a:r>
              <a:rPr lang="en-US" sz="3200" dirty="0"/>
              <a:t>1.Admin login</a:t>
            </a:r>
          </a:p>
          <a:p>
            <a:r>
              <a:rPr lang="en-US" sz="3200" dirty="0"/>
              <a:t>2.Customer login</a:t>
            </a:r>
          </a:p>
        </p:txBody>
      </p:sp>
    </p:spTree>
    <p:extLst>
      <p:ext uri="{BB962C8B-B14F-4D97-AF65-F5344CB8AC3E}">
        <p14:creationId xmlns:p14="http://schemas.microsoft.com/office/powerpoint/2010/main" val="30187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68F14F-C244-D5AC-F514-D4213B6E8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64" y="400050"/>
            <a:ext cx="11104724" cy="705269"/>
          </a:xfrm>
        </p:spPr>
        <p:txBody>
          <a:bodyPr/>
          <a:lstStyle/>
          <a:p>
            <a:r>
              <a:rPr lang="en-US" dirty="0"/>
              <a:t>                         </a:t>
            </a:r>
            <a:r>
              <a:rPr lang="en-US" b="1" dirty="0"/>
              <a:t>Sing Up For New Customer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B83FF2F-C603-A88A-1A8C-63399F66FE44}"/>
              </a:ext>
            </a:extLst>
          </p:cNvPr>
          <p:cNvPicPr>
            <a:picLocks noGrp="1" noChangeAspect="1"/>
          </p:cNvPicPr>
          <p:nvPr>
            <p:ph sz="half" idx="12"/>
          </p:nvPr>
        </p:nvPicPr>
        <p:blipFill>
          <a:blip r:embed="rId2"/>
          <a:stretch>
            <a:fillRect/>
          </a:stretch>
        </p:blipFill>
        <p:spPr>
          <a:xfrm>
            <a:off x="568164" y="1415845"/>
            <a:ext cx="5172741" cy="4813505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CD19A2D-2572-90FC-2B43-768CBE6B01CB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/>
          <a:stretch>
            <a:fillRect/>
          </a:stretch>
        </p:blipFill>
        <p:spPr>
          <a:xfrm>
            <a:off x="6451097" y="1415844"/>
            <a:ext cx="5172739" cy="4813505"/>
          </a:xfrm>
        </p:spPr>
      </p:pic>
    </p:spTree>
    <p:extLst>
      <p:ext uri="{BB962C8B-B14F-4D97-AF65-F5344CB8AC3E}">
        <p14:creationId xmlns:p14="http://schemas.microsoft.com/office/powerpoint/2010/main" val="203618978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{CF4E6EAF-0997-4F7B-814A-793763653038}tf11158769_win32</Template>
  <TotalTime>236</TotalTime>
  <Words>77</Words>
  <Application>Microsoft Office PowerPoint</Application>
  <PresentationFormat>Widescreen</PresentationFormat>
  <Paragraphs>24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Avenir Next LT Pro</vt:lpstr>
      <vt:lpstr>Calibri</vt:lpstr>
      <vt:lpstr>Goudy Old Style</vt:lpstr>
      <vt:lpstr>Wingdings</vt:lpstr>
      <vt:lpstr>FrostyVTI</vt:lpstr>
      <vt:lpstr>ZERO TO  ONE     </vt:lpstr>
      <vt:lpstr>DATABASE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LOGIN</vt:lpstr>
      <vt:lpstr>                         Sing Up For New Customer</vt:lpstr>
      <vt:lpstr>                                Customer Dashboard </vt:lpstr>
      <vt:lpstr>                               Book Appointment</vt:lpstr>
      <vt:lpstr>                          Edit Profile</vt:lpstr>
      <vt:lpstr>PowerPoint Presentation</vt:lpstr>
      <vt:lpstr>ADMIN LOGIN </vt:lpstr>
      <vt:lpstr>PowerPoint Presentation</vt:lpstr>
      <vt:lpstr>       Manage Appointment by admin</vt:lpstr>
      <vt:lpstr>                        Process Payment </vt:lpstr>
      <vt:lpstr>   Customer View her/his Appointment</vt:lpstr>
      <vt:lpstr>     Database Table Customer</vt:lpstr>
      <vt:lpstr>                               Add Staff</vt:lpstr>
      <vt:lpstr>                            View Staff Members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Fahmida Dipty</dc:creator>
  <cp:lastModifiedBy>Fahmida Dipty</cp:lastModifiedBy>
  <cp:revision>15</cp:revision>
  <dcterms:created xsi:type="dcterms:W3CDTF">2024-12-07T11:01:02Z</dcterms:created>
  <dcterms:modified xsi:type="dcterms:W3CDTF">2025-09-03T11:04:15Z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