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3" r:id="rId9"/>
    <p:sldId id="264" r:id="rId10"/>
    <p:sldId id="265" r:id="rId11"/>
    <p:sldId id="268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58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6D8375-3390-4AFE-8E0A-5AC36B64CF3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1A2CB18-F18E-4EC3-85DC-484EED07B0A9}">
      <dgm:prSet/>
      <dgm:spPr/>
      <dgm:t>
        <a:bodyPr/>
        <a:lstStyle/>
        <a:p>
          <a:r>
            <a:rPr lang="en-US" b="1" dirty="0"/>
            <a:t>Calculate Angular Correlation Function (ACF) for astronomical datasets  </a:t>
          </a:r>
        </a:p>
      </dgm:t>
    </dgm:pt>
    <dgm:pt modelId="{A9B1DF51-11BB-4A62-B946-ADFB9D26E7CF}" type="parTrans" cxnId="{D14EB858-431C-46C3-B579-A4D13C1344FE}">
      <dgm:prSet/>
      <dgm:spPr/>
      <dgm:t>
        <a:bodyPr/>
        <a:lstStyle/>
        <a:p>
          <a:endParaRPr lang="en-US"/>
        </a:p>
      </dgm:t>
    </dgm:pt>
    <dgm:pt modelId="{6E2DEA46-37A2-4EF6-A6A2-C84E17A32728}" type="sibTrans" cxnId="{D14EB858-431C-46C3-B579-A4D13C1344FE}">
      <dgm:prSet/>
      <dgm:spPr/>
      <dgm:t>
        <a:bodyPr/>
        <a:lstStyle/>
        <a:p>
          <a:endParaRPr lang="en-US"/>
        </a:p>
      </dgm:t>
    </dgm:pt>
    <dgm:pt modelId="{F97B7EA2-CEE7-4C18-A60A-F19A9C84F1FF}">
      <dgm:prSet/>
      <dgm:spPr/>
      <dgm:t>
        <a:bodyPr/>
        <a:lstStyle/>
        <a:p>
          <a:r>
            <a:rPr lang="en-US" b="1" dirty="0"/>
            <a:t>ACF analyzes the spatial distribution of celestial objects  </a:t>
          </a:r>
        </a:p>
      </dgm:t>
    </dgm:pt>
    <dgm:pt modelId="{19162F08-7650-482A-A539-1693D8E64930}" type="parTrans" cxnId="{979E1CDC-F15F-48EA-9740-6D497537FE82}">
      <dgm:prSet/>
      <dgm:spPr/>
      <dgm:t>
        <a:bodyPr/>
        <a:lstStyle/>
        <a:p>
          <a:endParaRPr lang="en-US"/>
        </a:p>
      </dgm:t>
    </dgm:pt>
    <dgm:pt modelId="{02547530-820D-435C-AC6E-A4013A6436B6}" type="sibTrans" cxnId="{979E1CDC-F15F-48EA-9740-6D497537FE82}">
      <dgm:prSet/>
      <dgm:spPr/>
      <dgm:t>
        <a:bodyPr/>
        <a:lstStyle/>
        <a:p>
          <a:endParaRPr lang="en-US"/>
        </a:p>
      </dgm:t>
    </dgm:pt>
    <dgm:pt modelId="{04D9DAAE-6209-4107-8C52-B460DCC3025D}">
      <dgm:prSet/>
      <dgm:spPr/>
      <dgm:t>
        <a:bodyPr/>
        <a:lstStyle/>
        <a:p>
          <a:r>
            <a:rPr lang="en-US" b="1" dirty="0"/>
            <a:t>Sequential computation is slow for large datasets  </a:t>
          </a:r>
        </a:p>
      </dgm:t>
    </dgm:pt>
    <dgm:pt modelId="{F013BD4F-E9F1-4581-8EDF-F31E6DB5C9FB}" type="parTrans" cxnId="{26F4B5CA-F216-4128-AC72-3F2FC69718D5}">
      <dgm:prSet/>
      <dgm:spPr/>
      <dgm:t>
        <a:bodyPr/>
        <a:lstStyle/>
        <a:p>
          <a:endParaRPr lang="en-US"/>
        </a:p>
      </dgm:t>
    </dgm:pt>
    <dgm:pt modelId="{E64503CC-7FD3-4C59-8CE4-5711C8829B7C}" type="sibTrans" cxnId="{26F4B5CA-F216-4128-AC72-3F2FC69718D5}">
      <dgm:prSet/>
      <dgm:spPr/>
      <dgm:t>
        <a:bodyPr/>
        <a:lstStyle/>
        <a:p>
          <a:endParaRPr lang="en-US"/>
        </a:p>
      </dgm:t>
    </dgm:pt>
    <dgm:pt modelId="{E45AF019-4CFC-4015-A371-875AAF42AE4D}">
      <dgm:prSet/>
      <dgm:spPr/>
      <dgm:t>
        <a:bodyPr/>
        <a:lstStyle/>
        <a:p>
          <a:r>
            <a:rPr lang="en-US" b="1" dirty="0"/>
            <a:t>GPU parallelization speeds up processing significantly </a:t>
          </a:r>
        </a:p>
      </dgm:t>
    </dgm:pt>
    <dgm:pt modelId="{A1771CC0-EB6C-4903-A78D-7E41F884B460}" type="parTrans" cxnId="{0E970CCC-846D-4730-BDD1-3F38850484FA}">
      <dgm:prSet/>
      <dgm:spPr/>
      <dgm:t>
        <a:bodyPr/>
        <a:lstStyle/>
        <a:p>
          <a:endParaRPr lang="en-US"/>
        </a:p>
      </dgm:t>
    </dgm:pt>
    <dgm:pt modelId="{03BFAF5B-530F-4FF6-9438-B39F111E7DAD}" type="sibTrans" cxnId="{0E970CCC-846D-4730-BDD1-3F38850484FA}">
      <dgm:prSet/>
      <dgm:spPr/>
      <dgm:t>
        <a:bodyPr/>
        <a:lstStyle/>
        <a:p>
          <a:endParaRPr lang="en-US"/>
        </a:p>
      </dgm:t>
    </dgm:pt>
    <dgm:pt modelId="{FD49EBE7-1167-4838-9BE1-A31C1F5A3841}" type="pres">
      <dgm:prSet presAssocID="{026D8375-3390-4AFE-8E0A-5AC36B64CF37}" presName="root" presStyleCnt="0">
        <dgm:presLayoutVars>
          <dgm:dir/>
          <dgm:resizeHandles val="exact"/>
        </dgm:presLayoutVars>
      </dgm:prSet>
      <dgm:spPr/>
    </dgm:pt>
    <dgm:pt modelId="{4855693D-2669-42C7-94F2-4A4FD121E05B}" type="pres">
      <dgm:prSet presAssocID="{026D8375-3390-4AFE-8E0A-5AC36B64CF37}" presName="container" presStyleCnt="0">
        <dgm:presLayoutVars>
          <dgm:dir/>
          <dgm:resizeHandles val="exact"/>
        </dgm:presLayoutVars>
      </dgm:prSet>
      <dgm:spPr/>
    </dgm:pt>
    <dgm:pt modelId="{1D529FA3-9B69-4317-98F5-9BD09C64B9C9}" type="pres">
      <dgm:prSet presAssocID="{81A2CB18-F18E-4EC3-85DC-484EED07B0A9}" presName="compNode" presStyleCnt="0"/>
      <dgm:spPr/>
    </dgm:pt>
    <dgm:pt modelId="{06FB6426-C554-4D86-8BF6-B98BD85F26D5}" type="pres">
      <dgm:prSet presAssocID="{81A2CB18-F18E-4EC3-85DC-484EED07B0A9}" presName="iconBgRect" presStyleLbl="bgShp" presStyleIdx="0" presStyleCnt="4"/>
      <dgm:spPr/>
    </dgm:pt>
    <dgm:pt modelId="{001F4636-023E-44FC-8EDE-CF0059C1F06D}" type="pres">
      <dgm:prSet presAssocID="{81A2CB18-F18E-4EC3-85DC-484EED07B0A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8FA5B05A-E92D-4BF4-9AB5-7A3D07E9AC85}" type="pres">
      <dgm:prSet presAssocID="{81A2CB18-F18E-4EC3-85DC-484EED07B0A9}" presName="spaceRect" presStyleCnt="0"/>
      <dgm:spPr/>
    </dgm:pt>
    <dgm:pt modelId="{765894CA-E3AE-45D9-9DF1-488036B537B4}" type="pres">
      <dgm:prSet presAssocID="{81A2CB18-F18E-4EC3-85DC-484EED07B0A9}" presName="textRect" presStyleLbl="revTx" presStyleIdx="0" presStyleCnt="4">
        <dgm:presLayoutVars>
          <dgm:chMax val="1"/>
          <dgm:chPref val="1"/>
        </dgm:presLayoutVars>
      </dgm:prSet>
      <dgm:spPr/>
    </dgm:pt>
    <dgm:pt modelId="{BDC42BC9-CD9E-4A99-9382-C937FC5767E3}" type="pres">
      <dgm:prSet presAssocID="{6E2DEA46-37A2-4EF6-A6A2-C84E17A32728}" presName="sibTrans" presStyleLbl="sibTrans2D1" presStyleIdx="0" presStyleCnt="0"/>
      <dgm:spPr/>
    </dgm:pt>
    <dgm:pt modelId="{294B86C1-1BEF-4CBC-B4D4-A10B47C4423A}" type="pres">
      <dgm:prSet presAssocID="{F97B7EA2-CEE7-4C18-A60A-F19A9C84F1FF}" presName="compNode" presStyleCnt="0"/>
      <dgm:spPr/>
    </dgm:pt>
    <dgm:pt modelId="{E1670D65-D9E6-468E-9524-193C7137FA4E}" type="pres">
      <dgm:prSet presAssocID="{F97B7EA2-CEE7-4C18-A60A-F19A9C84F1FF}" presName="iconBgRect" presStyleLbl="bgShp" presStyleIdx="1" presStyleCnt="4"/>
      <dgm:spPr/>
    </dgm:pt>
    <dgm:pt modelId="{994E49A2-52F6-4CC4-8C73-9492F13F2A7C}" type="pres">
      <dgm:prSet presAssocID="{F97B7EA2-CEE7-4C18-A60A-F19A9C84F1F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scope"/>
        </a:ext>
      </dgm:extLst>
    </dgm:pt>
    <dgm:pt modelId="{40539DD3-D7A8-4A32-9413-8E030CA86E95}" type="pres">
      <dgm:prSet presAssocID="{F97B7EA2-CEE7-4C18-A60A-F19A9C84F1FF}" presName="spaceRect" presStyleCnt="0"/>
      <dgm:spPr/>
    </dgm:pt>
    <dgm:pt modelId="{CCC21F13-2F1B-4DBA-873F-CBB15D420BBD}" type="pres">
      <dgm:prSet presAssocID="{F97B7EA2-CEE7-4C18-A60A-F19A9C84F1FF}" presName="textRect" presStyleLbl="revTx" presStyleIdx="1" presStyleCnt="4">
        <dgm:presLayoutVars>
          <dgm:chMax val="1"/>
          <dgm:chPref val="1"/>
        </dgm:presLayoutVars>
      </dgm:prSet>
      <dgm:spPr/>
    </dgm:pt>
    <dgm:pt modelId="{054BD9EB-C24A-421E-8F80-F39572A9155A}" type="pres">
      <dgm:prSet presAssocID="{02547530-820D-435C-AC6E-A4013A6436B6}" presName="sibTrans" presStyleLbl="sibTrans2D1" presStyleIdx="0" presStyleCnt="0"/>
      <dgm:spPr/>
    </dgm:pt>
    <dgm:pt modelId="{44ACA5F9-975C-43BB-8522-F37C23F673B5}" type="pres">
      <dgm:prSet presAssocID="{04D9DAAE-6209-4107-8C52-B460DCC3025D}" presName="compNode" presStyleCnt="0"/>
      <dgm:spPr/>
    </dgm:pt>
    <dgm:pt modelId="{C4C3F9D3-2781-4C45-9145-23303C670158}" type="pres">
      <dgm:prSet presAssocID="{04D9DAAE-6209-4107-8C52-B460DCC3025D}" presName="iconBgRect" presStyleLbl="bgShp" presStyleIdx="2" presStyleCnt="4"/>
      <dgm:spPr/>
    </dgm:pt>
    <dgm:pt modelId="{8611EDA3-14AD-4BBA-9993-14FDE36C541B}" type="pres">
      <dgm:prSet presAssocID="{04D9DAAE-6209-4107-8C52-B460DCC3025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570CCD-AFD8-4CB9-9A11-581898DCC743}" type="pres">
      <dgm:prSet presAssocID="{04D9DAAE-6209-4107-8C52-B460DCC3025D}" presName="spaceRect" presStyleCnt="0"/>
      <dgm:spPr/>
    </dgm:pt>
    <dgm:pt modelId="{03291D7D-3B89-4765-B18D-B029800CE77E}" type="pres">
      <dgm:prSet presAssocID="{04D9DAAE-6209-4107-8C52-B460DCC3025D}" presName="textRect" presStyleLbl="revTx" presStyleIdx="2" presStyleCnt="4">
        <dgm:presLayoutVars>
          <dgm:chMax val="1"/>
          <dgm:chPref val="1"/>
        </dgm:presLayoutVars>
      </dgm:prSet>
      <dgm:spPr/>
    </dgm:pt>
    <dgm:pt modelId="{C5A06090-0181-482F-BC03-D137EBE8DAFE}" type="pres">
      <dgm:prSet presAssocID="{E64503CC-7FD3-4C59-8CE4-5711C8829B7C}" presName="sibTrans" presStyleLbl="sibTrans2D1" presStyleIdx="0" presStyleCnt="0"/>
      <dgm:spPr/>
    </dgm:pt>
    <dgm:pt modelId="{7AE00672-83C4-4FEF-979E-5A3835EA0D56}" type="pres">
      <dgm:prSet presAssocID="{E45AF019-4CFC-4015-A371-875AAF42AE4D}" presName="compNode" presStyleCnt="0"/>
      <dgm:spPr/>
    </dgm:pt>
    <dgm:pt modelId="{C3CB567B-FC6C-4FCE-A433-FB4152D433BD}" type="pres">
      <dgm:prSet presAssocID="{E45AF019-4CFC-4015-A371-875AAF42AE4D}" presName="iconBgRect" presStyleLbl="bgShp" presStyleIdx="3" presStyleCnt="4"/>
      <dgm:spPr/>
    </dgm:pt>
    <dgm:pt modelId="{7831E873-E855-4BD9-88C3-7CCA2B76F4F4}" type="pres">
      <dgm:prSet presAssocID="{E45AF019-4CFC-4015-A371-875AAF42AE4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5A88F5F-C4AD-4AC4-9059-BB4C224397ED}" type="pres">
      <dgm:prSet presAssocID="{E45AF019-4CFC-4015-A371-875AAF42AE4D}" presName="spaceRect" presStyleCnt="0"/>
      <dgm:spPr/>
    </dgm:pt>
    <dgm:pt modelId="{BB62A2FB-654C-4D29-9D3D-7EC09C83722F}" type="pres">
      <dgm:prSet presAssocID="{E45AF019-4CFC-4015-A371-875AAF42AE4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BC5602A-BAEB-496C-A0B1-5C15BEDFC499}" type="presOf" srcId="{6E2DEA46-37A2-4EF6-A6A2-C84E17A32728}" destId="{BDC42BC9-CD9E-4A99-9382-C937FC5767E3}" srcOrd="0" destOrd="0" presId="urn:microsoft.com/office/officeart/2018/2/layout/IconCircleList"/>
    <dgm:cxn modelId="{F1D3DC40-7D0E-4D8B-B549-D2B5E9C3193F}" type="presOf" srcId="{E64503CC-7FD3-4C59-8CE4-5711C8829B7C}" destId="{C5A06090-0181-482F-BC03-D137EBE8DAFE}" srcOrd="0" destOrd="0" presId="urn:microsoft.com/office/officeart/2018/2/layout/IconCircleList"/>
    <dgm:cxn modelId="{80F1EC5B-DC1B-42F0-BBEB-85ED5BA80155}" type="presOf" srcId="{81A2CB18-F18E-4EC3-85DC-484EED07B0A9}" destId="{765894CA-E3AE-45D9-9DF1-488036B537B4}" srcOrd="0" destOrd="0" presId="urn:microsoft.com/office/officeart/2018/2/layout/IconCircleList"/>
    <dgm:cxn modelId="{8A625C42-B59A-4777-A140-5BDAE7136BC9}" type="presOf" srcId="{E45AF019-4CFC-4015-A371-875AAF42AE4D}" destId="{BB62A2FB-654C-4D29-9D3D-7EC09C83722F}" srcOrd="0" destOrd="0" presId="urn:microsoft.com/office/officeart/2018/2/layout/IconCircleList"/>
    <dgm:cxn modelId="{D14EB858-431C-46C3-B579-A4D13C1344FE}" srcId="{026D8375-3390-4AFE-8E0A-5AC36B64CF37}" destId="{81A2CB18-F18E-4EC3-85DC-484EED07B0A9}" srcOrd="0" destOrd="0" parTransId="{A9B1DF51-11BB-4A62-B946-ADFB9D26E7CF}" sibTransId="{6E2DEA46-37A2-4EF6-A6A2-C84E17A32728}"/>
    <dgm:cxn modelId="{DEBBE683-0BC7-4153-88F1-01F67E740147}" type="presOf" srcId="{02547530-820D-435C-AC6E-A4013A6436B6}" destId="{054BD9EB-C24A-421E-8F80-F39572A9155A}" srcOrd="0" destOrd="0" presId="urn:microsoft.com/office/officeart/2018/2/layout/IconCircleList"/>
    <dgm:cxn modelId="{0AD6C1A2-AA5A-4D25-9D99-C9452492EF4F}" type="presOf" srcId="{04D9DAAE-6209-4107-8C52-B460DCC3025D}" destId="{03291D7D-3B89-4765-B18D-B029800CE77E}" srcOrd="0" destOrd="0" presId="urn:microsoft.com/office/officeart/2018/2/layout/IconCircleList"/>
    <dgm:cxn modelId="{7548CAC0-4973-480E-A617-1CC985F7086E}" type="presOf" srcId="{F97B7EA2-CEE7-4C18-A60A-F19A9C84F1FF}" destId="{CCC21F13-2F1B-4DBA-873F-CBB15D420BBD}" srcOrd="0" destOrd="0" presId="urn:microsoft.com/office/officeart/2018/2/layout/IconCircleList"/>
    <dgm:cxn modelId="{26F4B5CA-F216-4128-AC72-3F2FC69718D5}" srcId="{026D8375-3390-4AFE-8E0A-5AC36B64CF37}" destId="{04D9DAAE-6209-4107-8C52-B460DCC3025D}" srcOrd="2" destOrd="0" parTransId="{F013BD4F-E9F1-4581-8EDF-F31E6DB5C9FB}" sibTransId="{E64503CC-7FD3-4C59-8CE4-5711C8829B7C}"/>
    <dgm:cxn modelId="{0E970CCC-846D-4730-BDD1-3F38850484FA}" srcId="{026D8375-3390-4AFE-8E0A-5AC36B64CF37}" destId="{E45AF019-4CFC-4015-A371-875AAF42AE4D}" srcOrd="3" destOrd="0" parTransId="{A1771CC0-EB6C-4903-A78D-7E41F884B460}" sibTransId="{03BFAF5B-530F-4FF6-9438-B39F111E7DAD}"/>
    <dgm:cxn modelId="{17E323CC-7576-4BA6-AF77-ACF9EC8C5B86}" type="presOf" srcId="{026D8375-3390-4AFE-8E0A-5AC36B64CF37}" destId="{FD49EBE7-1167-4838-9BE1-A31C1F5A3841}" srcOrd="0" destOrd="0" presId="urn:microsoft.com/office/officeart/2018/2/layout/IconCircleList"/>
    <dgm:cxn modelId="{979E1CDC-F15F-48EA-9740-6D497537FE82}" srcId="{026D8375-3390-4AFE-8E0A-5AC36B64CF37}" destId="{F97B7EA2-CEE7-4C18-A60A-F19A9C84F1FF}" srcOrd="1" destOrd="0" parTransId="{19162F08-7650-482A-A539-1693D8E64930}" sibTransId="{02547530-820D-435C-AC6E-A4013A6436B6}"/>
    <dgm:cxn modelId="{01FAC650-C27F-4501-B799-D94869EF45D6}" type="presParOf" srcId="{FD49EBE7-1167-4838-9BE1-A31C1F5A3841}" destId="{4855693D-2669-42C7-94F2-4A4FD121E05B}" srcOrd="0" destOrd="0" presId="urn:microsoft.com/office/officeart/2018/2/layout/IconCircleList"/>
    <dgm:cxn modelId="{67613707-3C41-4A70-B496-2BEDA2209F01}" type="presParOf" srcId="{4855693D-2669-42C7-94F2-4A4FD121E05B}" destId="{1D529FA3-9B69-4317-98F5-9BD09C64B9C9}" srcOrd="0" destOrd="0" presId="urn:microsoft.com/office/officeart/2018/2/layout/IconCircleList"/>
    <dgm:cxn modelId="{B5B1E394-2B73-48B4-8EDA-A223CFF0A5C1}" type="presParOf" srcId="{1D529FA3-9B69-4317-98F5-9BD09C64B9C9}" destId="{06FB6426-C554-4D86-8BF6-B98BD85F26D5}" srcOrd="0" destOrd="0" presId="urn:microsoft.com/office/officeart/2018/2/layout/IconCircleList"/>
    <dgm:cxn modelId="{440621C5-8C9B-47F9-B565-133EF29A5D26}" type="presParOf" srcId="{1D529FA3-9B69-4317-98F5-9BD09C64B9C9}" destId="{001F4636-023E-44FC-8EDE-CF0059C1F06D}" srcOrd="1" destOrd="0" presId="urn:microsoft.com/office/officeart/2018/2/layout/IconCircleList"/>
    <dgm:cxn modelId="{7F7E97D8-226C-42AA-89A6-61687DB3092A}" type="presParOf" srcId="{1D529FA3-9B69-4317-98F5-9BD09C64B9C9}" destId="{8FA5B05A-E92D-4BF4-9AB5-7A3D07E9AC85}" srcOrd="2" destOrd="0" presId="urn:microsoft.com/office/officeart/2018/2/layout/IconCircleList"/>
    <dgm:cxn modelId="{6E08663C-3BA1-41DE-AE31-292B4B5CF16B}" type="presParOf" srcId="{1D529FA3-9B69-4317-98F5-9BD09C64B9C9}" destId="{765894CA-E3AE-45D9-9DF1-488036B537B4}" srcOrd="3" destOrd="0" presId="urn:microsoft.com/office/officeart/2018/2/layout/IconCircleList"/>
    <dgm:cxn modelId="{8136D272-64D5-4BAC-8B6B-B3B6C2EA5952}" type="presParOf" srcId="{4855693D-2669-42C7-94F2-4A4FD121E05B}" destId="{BDC42BC9-CD9E-4A99-9382-C937FC5767E3}" srcOrd="1" destOrd="0" presId="urn:microsoft.com/office/officeart/2018/2/layout/IconCircleList"/>
    <dgm:cxn modelId="{21C3FCEF-DF4A-471B-AA3F-75D795A99D75}" type="presParOf" srcId="{4855693D-2669-42C7-94F2-4A4FD121E05B}" destId="{294B86C1-1BEF-4CBC-B4D4-A10B47C4423A}" srcOrd="2" destOrd="0" presId="urn:microsoft.com/office/officeart/2018/2/layout/IconCircleList"/>
    <dgm:cxn modelId="{CD780046-3BF7-432D-BD4F-B00F4B990BB0}" type="presParOf" srcId="{294B86C1-1BEF-4CBC-B4D4-A10B47C4423A}" destId="{E1670D65-D9E6-468E-9524-193C7137FA4E}" srcOrd="0" destOrd="0" presId="urn:microsoft.com/office/officeart/2018/2/layout/IconCircleList"/>
    <dgm:cxn modelId="{BC3450E4-3AD3-4E25-881B-24019B7DFB75}" type="presParOf" srcId="{294B86C1-1BEF-4CBC-B4D4-A10B47C4423A}" destId="{994E49A2-52F6-4CC4-8C73-9492F13F2A7C}" srcOrd="1" destOrd="0" presId="urn:microsoft.com/office/officeart/2018/2/layout/IconCircleList"/>
    <dgm:cxn modelId="{8BDDA013-0C5B-4402-912F-5F88850087B1}" type="presParOf" srcId="{294B86C1-1BEF-4CBC-B4D4-A10B47C4423A}" destId="{40539DD3-D7A8-4A32-9413-8E030CA86E95}" srcOrd="2" destOrd="0" presId="urn:microsoft.com/office/officeart/2018/2/layout/IconCircleList"/>
    <dgm:cxn modelId="{4D2E8243-7936-46D2-8307-99E05211C815}" type="presParOf" srcId="{294B86C1-1BEF-4CBC-B4D4-A10B47C4423A}" destId="{CCC21F13-2F1B-4DBA-873F-CBB15D420BBD}" srcOrd="3" destOrd="0" presId="urn:microsoft.com/office/officeart/2018/2/layout/IconCircleList"/>
    <dgm:cxn modelId="{2CF4FC4B-E210-44FA-A0C6-D1DEAC12743C}" type="presParOf" srcId="{4855693D-2669-42C7-94F2-4A4FD121E05B}" destId="{054BD9EB-C24A-421E-8F80-F39572A9155A}" srcOrd="3" destOrd="0" presId="urn:microsoft.com/office/officeart/2018/2/layout/IconCircleList"/>
    <dgm:cxn modelId="{F0EB3B1B-F434-48C5-B737-91D71E637D13}" type="presParOf" srcId="{4855693D-2669-42C7-94F2-4A4FD121E05B}" destId="{44ACA5F9-975C-43BB-8522-F37C23F673B5}" srcOrd="4" destOrd="0" presId="urn:microsoft.com/office/officeart/2018/2/layout/IconCircleList"/>
    <dgm:cxn modelId="{51C296B5-ED43-404F-8FFC-0EC7EB39DAB8}" type="presParOf" srcId="{44ACA5F9-975C-43BB-8522-F37C23F673B5}" destId="{C4C3F9D3-2781-4C45-9145-23303C670158}" srcOrd="0" destOrd="0" presId="urn:microsoft.com/office/officeart/2018/2/layout/IconCircleList"/>
    <dgm:cxn modelId="{88C6AE72-B0E2-48AF-98FC-C496A933AA0B}" type="presParOf" srcId="{44ACA5F9-975C-43BB-8522-F37C23F673B5}" destId="{8611EDA3-14AD-4BBA-9993-14FDE36C541B}" srcOrd="1" destOrd="0" presId="urn:microsoft.com/office/officeart/2018/2/layout/IconCircleList"/>
    <dgm:cxn modelId="{396D03CD-8286-4A40-A866-7E65EEF3F879}" type="presParOf" srcId="{44ACA5F9-975C-43BB-8522-F37C23F673B5}" destId="{3D570CCD-AFD8-4CB9-9A11-581898DCC743}" srcOrd="2" destOrd="0" presId="urn:microsoft.com/office/officeart/2018/2/layout/IconCircleList"/>
    <dgm:cxn modelId="{A2E00D33-70F0-4D64-9F1D-03CF9657AE64}" type="presParOf" srcId="{44ACA5F9-975C-43BB-8522-F37C23F673B5}" destId="{03291D7D-3B89-4765-B18D-B029800CE77E}" srcOrd="3" destOrd="0" presId="urn:microsoft.com/office/officeart/2018/2/layout/IconCircleList"/>
    <dgm:cxn modelId="{68500502-BD17-474B-A7F2-355716315A01}" type="presParOf" srcId="{4855693D-2669-42C7-94F2-4A4FD121E05B}" destId="{C5A06090-0181-482F-BC03-D137EBE8DAFE}" srcOrd="5" destOrd="0" presId="urn:microsoft.com/office/officeart/2018/2/layout/IconCircleList"/>
    <dgm:cxn modelId="{99D338D7-7EC0-4350-8E7D-6654B556642C}" type="presParOf" srcId="{4855693D-2669-42C7-94F2-4A4FD121E05B}" destId="{7AE00672-83C4-4FEF-979E-5A3835EA0D56}" srcOrd="6" destOrd="0" presId="urn:microsoft.com/office/officeart/2018/2/layout/IconCircleList"/>
    <dgm:cxn modelId="{DB55E4A2-B264-4BD3-97C3-ADF9C1353C79}" type="presParOf" srcId="{7AE00672-83C4-4FEF-979E-5A3835EA0D56}" destId="{C3CB567B-FC6C-4FCE-A433-FB4152D433BD}" srcOrd="0" destOrd="0" presId="urn:microsoft.com/office/officeart/2018/2/layout/IconCircleList"/>
    <dgm:cxn modelId="{D7BC78F9-10B1-409A-B206-6FA90752B460}" type="presParOf" srcId="{7AE00672-83C4-4FEF-979E-5A3835EA0D56}" destId="{7831E873-E855-4BD9-88C3-7CCA2B76F4F4}" srcOrd="1" destOrd="0" presId="urn:microsoft.com/office/officeart/2018/2/layout/IconCircleList"/>
    <dgm:cxn modelId="{A5567B29-8019-4CBD-81F6-515983978A5F}" type="presParOf" srcId="{7AE00672-83C4-4FEF-979E-5A3835EA0D56}" destId="{85A88F5F-C4AD-4AC4-9059-BB4C224397ED}" srcOrd="2" destOrd="0" presId="urn:microsoft.com/office/officeart/2018/2/layout/IconCircleList"/>
    <dgm:cxn modelId="{B254AC91-3B33-4766-8001-51F95F135408}" type="presParOf" srcId="{7AE00672-83C4-4FEF-979E-5A3835EA0D56}" destId="{BB62A2FB-654C-4D29-9D3D-7EC09C83722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1609B4-FAD3-4720-BB62-F040A213806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CCDB6B-2CD8-46CA-98D8-59836EE5808B}">
      <dgm:prSet/>
      <dgm:spPr/>
      <dgm:t>
        <a:bodyPr/>
        <a:lstStyle/>
        <a:p>
          <a:r>
            <a:rPr lang="en-US" b="1" dirty="0"/>
            <a:t>ACF involves pairwise distance calculations between points  </a:t>
          </a:r>
        </a:p>
      </dgm:t>
    </dgm:pt>
    <dgm:pt modelId="{4BDF31B6-5D96-443B-ACCA-0EE53A9AA199}" type="parTrans" cxnId="{99EE5AF5-B2CA-46FA-A35F-B4CA1699E812}">
      <dgm:prSet/>
      <dgm:spPr/>
      <dgm:t>
        <a:bodyPr/>
        <a:lstStyle/>
        <a:p>
          <a:endParaRPr lang="en-US" b="1"/>
        </a:p>
      </dgm:t>
    </dgm:pt>
    <dgm:pt modelId="{183E5BAF-1386-4BF0-BBEC-8FB750A30EF6}" type="sibTrans" cxnId="{99EE5AF5-B2CA-46FA-A35F-B4CA1699E812}">
      <dgm:prSet/>
      <dgm:spPr/>
      <dgm:t>
        <a:bodyPr/>
        <a:lstStyle/>
        <a:p>
          <a:endParaRPr lang="en-US" b="1"/>
        </a:p>
      </dgm:t>
    </dgm:pt>
    <dgm:pt modelId="{88DE4B39-77A7-4803-BDF3-500355DE2D64}">
      <dgm:prSet/>
      <dgm:spPr/>
      <dgm:t>
        <a:bodyPr/>
        <a:lstStyle/>
        <a:p>
          <a:r>
            <a:rPr lang="en-US" b="1"/>
            <a:t>Computational cost grows quadratically with dataset size  </a:t>
          </a:r>
        </a:p>
      </dgm:t>
    </dgm:pt>
    <dgm:pt modelId="{8EFAF9CD-C0A9-4421-9504-B5DF0DF1BA5F}" type="parTrans" cxnId="{6B93C0E9-5AD2-4039-B5EA-557CB58AB124}">
      <dgm:prSet/>
      <dgm:spPr/>
      <dgm:t>
        <a:bodyPr/>
        <a:lstStyle/>
        <a:p>
          <a:endParaRPr lang="en-US" b="1"/>
        </a:p>
      </dgm:t>
    </dgm:pt>
    <dgm:pt modelId="{59C1870D-ED43-4801-BAB7-95CDFF35A183}" type="sibTrans" cxnId="{6B93C0E9-5AD2-4039-B5EA-557CB58AB124}">
      <dgm:prSet/>
      <dgm:spPr/>
      <dgm:t>
        <a:bodyPr/>
        <a:lstStyle/>
        <a:p>
          <a:endParaRPr lang="en-US" b="1"/>
        </a:p>
      </dgm:t>
    </dgm:pt>
    <dgm:pt modelId="{5C0FEA2E-124E-446F-B2AF-2707725F62DB}">
      <dgm:prSet/>
      <dgm:spPr/>
      <dgm:t>
        <a:bodyPr/>
        <a:lstStyle/>
        <a:p>
          <a:r>
            <a:rPr lang="en-US" b="1"/>
            <a:t>GPU can process thousands of pairs simultaneously  </a:t>
          </a:r>
        </a:p>
      </dgm:t>
    </dgm:pt>
    <dgm:pt modelId="{97AAC168-61F0-4D7E-B64A-B19D72C3C58D}" type="parTrans" cxnId="{832B2FC3-BAB0-4ED2-A15D-5DF2A387B234}">
      <dgm:prSet/>
      <dgm:spPr/>
      <dgm:t>
        <a:bodyPr/>
        <a:lstStyle/>
        <a:p>
          <a:endParaRPr lang="en-US" b="1"/>
        </a:p>
      </dgm:t>
    </dgm:pt>
    <dgm:pt modelId="{E412F312-28E4-490C-A795-11971CB69489}" type="sibTrans" cxnId="{832B2FC3-BAB0-4ED2-A15D-5DF2A387B234}">
      <dgm:prSet/>
      <dgm:spPr/>
      <dgm:t>
        <a:bodyPr/>
        <a:lstStyle/>
        <a:p>
          <a:endParaRPr lang="en-US" b="1"/>
        </a:p>
      </dgm:t>
    </dgm:pt>
    <dgm:pt modelId="{E00A9842-CF6C-4424-A7C9-1BE161C5E230}">
      <dgm:prSet/>
      <dgm:spPr/>
      <dgm:t>
        <a:bodyPr/>
        <a:lstStyle/>
        <a:p>
          <a:r>
            <a:rPr lang="en-US" b="1"/>
            <a:t>Parallelism leads to large performance gains on big data </a:t>
          </a:r>
        </a:p>
      </dgm:t>
    </dgm:pt>
    <dgm:pt modelId="{14C67619-5C84-4E51-A4C9-010C35DCD449}" type="parTrans" cxnId="{3863E413-B572-495B-B50F-579C807F6FEF}">
      <dgm:prSet/>
      <dgm:spPr/>
      <dgm:t>
        <a:bodyPr/>
        <a:lstStyle/>
        <a:p>
          <a:endParaRPr lang="en-US" b="1"/>
        </a:p>
      </dgm:t>
    </dgm:pt>
    <dgm:pt modelId="{CE194295-29A5-47B4-8D06-C02D0FC65EC3}" type="sibTrans" cxnId="{3863E413-B572-495B-B50F-579C807F6FEF}">
      <dgm:prSet/>
      <dgm:spPr/>
      <dgm:t>
        <a:bodyPr/>
        <a:lstStyle/>
        <a:p>
          <a:endParaRPr lang="en-US" b="1"/>
        </a:p>
      </dgm:t>
    </dgm:pt>
    <dgm:pt modelId="{C8C95DDA-8924-457C-8448-792E43DD62A0}" type="pres">
      <dgm:prSet presAssocID="{D31609B4-FAD3-4720-BB62-F040A2138061}" presName="vert0" presStyleCnt="0">
        <dgm:presLayoutVars>
          <dgm:dir/>
          <dgm:animOne val="branch"/>
          <dgm:animLvl val="lvl"/>
        </dgm:presLayoutVars>
      </dgm:prSet>
      <dgm:spPr/>
    </dgm:pt>
    <dgm:pt modelId="{AE6B0D9E-3EF3-4955-9C53-FDDA5289AD6F}" type="pres">
      <dgm:prSet presAssocID="{9ECCDB6B-2CD8-46CA-98D8-59836EE5808B}" presName="thickLine" presStyleLbl="alignNode1" presStyleIdx="0" presStyleCnt="4"/>
      <dgm:spPr/>
    </dgm:pt>
    <dgm:pt modelId="{9443F275-5120-46BB-A024-5883D88D6F7F}" type="pres">
      <dgm:prSet presAssocID="{9ECCDB6B-2CD8-46CA-98D8-59836EE5808B}" presName="horz1" presStyleCnt="0"/>
      <dgm:spPr/>
    </dgm:pt>
    <dgm:pt modelId="{F59314D0-3E69-4673-9E2E-8B4EAA4BBADE}" type="pres">
      <dgm:prSet presAssocID="{9ECCDB6B-2CD8-46CA-98D8-59836EE5808B}" presName="tx1" presStyleLbl="revTx" presStyleIdx="0" presStyleCnt="4"/>
      <dgm:spPr/>
    </dgm:pt>
    <dgm:pt modelId="{FE2E6AF0-8A56-472A-B3B1-218F12772D0E}" type="pres">
      <dgm:prSet presAssocID="{9ECCDB6B-2CD8-46CA-98D8-59836EE5808B}" presName="vert1" presStyleCnt="0"/>
      <dgm:spPr/>
    </dgm:pt>
    <dgm:pt modelId="{FDB17AE2-B32B-4D65-A7CD-321E80D9DF30}" type="pres">
      <dgm:prSet presAssocID="{88DE4B39-77A7-4803-BDF3-500355DE2D64}" presName="thickLine" presStyleLbl="alignNode1" presStyleIdx="1" presStyleCnt="4"/>
      <dgm:spPr/>
    </dgm:pt>
    <dgm:pt modelId="{F49A9149-96E5-49C4-BBEB-4B48F7DA32EC}" type="pres">
      <dgm:prSet presAssocID="{88DE4B39-77A7-4803-BDF3-500355DE2D64}" presName="horz1" presStyleCnt="0"/>
      <dgm:spPr/>
    </dgm:pt>
    <dgm:pt modelId="{D625B47D-CA90-4CC2-9290-3700DDEA5BDF}" type="pres">
      <dgm:prSet presAssocID="{88DE4B39-77A7-4803-BDF3-500355DE2D64}" presName="tx1" presStyleLbl="revTx" presStyleIdx="1" presStyleCnt="4"/>
      <dgm:spPr/>
    </dgm:pt>
    <dgm:pt modelId="{FAC493CC-8AB8-4583-8E3C-5A2562315073}" type="pres">
      <dgm:prSet presAssocID="{88DE4B39-77A7-4803-BDF3-500355DE2D64}" presName="vert1" presStyleCnt="0"/>
      <dgm:spPr/>
    </dgm:pt>
    <dgm:pt modelId="{356AFF1F-AAB3-4896-A672-2ECFAC8A694C}" type="pres">
      <dgm:prSet presAssocID="{5C0FEA2E-124E-446F-B2AF-2707725F62DB}" presName="thickLine" presStyleLbl="alignNode1" presStyleIdx="2" presStyleCnt="4"/>
      <dgm:spPr/>
    </dgm:pt>
    <dgm:pt modelId="{2E0F54A8-16BA-44E9-976B-65712B31D850}" type="pres">
      <dgm:prSet presAssocID="{5C0FEA2E-124E-446F-B2AF-2707725F62DB}" presName="horz1" presStyleCnt="0"/>
      <dgm:spPr/>
    </dgm:pt>
    <dgm:pt modelId="{7BAC9C7A-56F8-4FDB-9B8C-184B928340D2}" type="pres">
      <dgm:prSet presAssocID="{5C0FEA2E-124E-446F-B2AF-2707725F62DB}" presName="tx1" presStyleLbl="revTx" presStyleIdx="2" presStyleCnt="4"/>
      <dgm:spPr/>
    </dgm:pt>
    <dgm:pt modelId="{237F672D-4E28-4EAC-8DA8-584CE479E0F0}" type="pres">
      <dgm:prSet presAssocID="{5C0FEA2E-124E-446F-B2AF-2707725F62DB}" presName="vert1" presStyleCnt="0"/>
      <dgm:spPr/>
    </dgm:pt>
    <dgm:pt modelId="{D7DE92E4-38C6-4990-A8EF-3C27B1A7105E}" type="pres">
      <dgm:prSet presAssocID="{E00A9842-CF6C-4424-A7C9-1BE161C5E230}" presName="thickLine" presStyleLbl="alignNode1" presStyleIdx="3" presStyleCnt="4"/>
      <dgm:spPr/>
    </dgm:pt>
    <dgm:pt modelId="{B014E6A2-834E-414C-9644-4CFB7C3D22F1}" type="pres">
      <dgm:prSet presAssocID="{E00A9842-CF6C-4424-A7C9-1BE161C5E230}" presName="horz1" presStyleCnt="0"/>
      <dgm:spPr/>
    </dgm:pt>
    <dgm:pt modelId="{0484BBEC-F564-496E-B589-2902CFDDF074}" type="pres">
      <dgm:prSet presAssocID="{E00A9842-CF6C-4424-A7C9-1BE161C5E230}" presName="tx1" presStyleLbl="revTx" presStyleIdx="3" presStyleCnt="4"/>
      <dgm:spPr/>
    </dgm:pt>
    <dgm:pt modelId="{24641FF6-C49B-44E5-AEA9-24B86165F008}" type="pres">
      <dgm:prSet presAssocID="{E00A9842-CF6C-4424-A7C9-1BE161C5E230}" presName="vert1" presStyleCnt="0"/>
      <dgm:spPr/>
    </dgm:pt>
  </dgm:ptLst>
  <dgm:cxnLst>
    <dgm:cxn modelId="{3863E413-B572-495B-B50F-579C807F6FEF}" srcId="{D31609B4-FAD3-4720-BB62-F040A2138061}" destId="{E00A9842-CF6C-4424-A7C9-1BE161C5E230}" srcOrd="3" destOrd="0" parTransId="{14C67619-5C84-4E51-A4C9-010C35DCD449}" sibTransId="{CE194295-29A5-47B4-8D06-C02D0FC65EC3}"/>
    <dgm:cxn modelId="{07D93126-1FF9-4F9A-9A95-1E9B47E0112C}" type="presOf" srcId="{88DE4B39-77A7-4803-BDF3-500355DE2D64}" destId="{D625B47D-CA90-4CC2-9290-3700DDEA5BDF}" srcOrd="0" destOrd="0" presId="urn:microsoft.com/office/officeart/2008/layout/LinedList"/>
    <dgm:cxn modelId="{DD1A3285-8DBA-46CC-AF67-1347C91F6E16}" type="presOf" srcId="{E00A9842-CF6C-4424-A7C9-1BE161C5E230}" destId="{0484BBEC-F564-496E-B589-2902CFDDF074}" srcOrd="0" destOrd="0" presId="urn:microsoft.com/office/officeart/2008/layout/LinedList"/>
    <dgm:cxn modelId="{7C93FAB5-9AC3-4E2D-8281-E431928C7075}" type="presOf" srcId="{9ECCDB6B-2CD8-46CA-98D8-59836EE5808B}" destId="{F59314D0-3E69-4673-9E2E-8B4EAA4BBADE}" srcOrd="0" destOrd="0" presId="urn:microsoft.com/office/officeart/2008/layout/LinedList"/>
    <dgm:cxn modelId="{832B2FC3-BAB0-4ED2-A15D-5DF2A387B234}" srcId="{D31609B4-FAD3-4720-BB62-F040A2138061}" destId="{5C0FEA2E-124E-446F-B2AF-2707725F62DB}" srcOrd="2" destOrd="0" parTransId="{97AAC168-61F0-4D7E-B64A-B19D72C3C58D}" sibTransId="{E412F312-28E4-490C-A795-11971CB69489}"/>
    <dgm:cxn modelId="{06A26CD3-A1CD-4858-8F26-EB6A4A5ECBBC}" type="presOf" srcId="{5C0FEA2E-124E-446F-B2AF-2707725F62DB}" destId="{7BAC9C7A-56F8-4FDB-9B8C-184B928340D2}" srcOrd="0" destOrd="0" presId="urn:microsoft.com/office/officeart/2008/layout/LinedList"/>
    <dgm:cxn modelId="{8822F4E7-0676-422C-9AFE-AB00196AF58D}" type="presOf" srcId="{D31609B4-FAD3-4720-BB62-F040A2138061}" destId="{C8C95DDA-8924-457C-8448-792E43DD62A0}" srcOrd="0" destOrd="0" presId="urn:microsoft.com/office/officeart/2008/layout/LinedList"/>
    <dgm:cxn modelId="{6B93C0E9-5AD2-4039-B5EA-557CB58AB124}" srcId="{D31609B4-FAD3-4720-BB62-F040A2138061}" destId="{88DE4B39-77A7-4803-BDF3-500355DE2D64}" srcOrd="1" destOrd="0" parTransId="{8EFAF9CD-C0A9-4421-9504-B5DF0DF1BA5F}" sibTransId="{59C1870D-ED43-4801-BAB7-95CDFF35A183}"/>
    <dgm:cxn modelId="{99EE5AF5-B2CA-46FA-A35F-B4CA1699E812}" srcId="{D31609B4-FAD3-4720-BB62-F040A2138061}" destId="{9ECCDB6B-2CD8-46CA-98D8-59836EE5808B}" srcOrd="0" destOrd="0" parTransId="{4BDF31B6-5D96-443B-ACCA-0EE53A9AA199}" sibTransId="{183E5BAF-1386-4BF0-BBEC-8FB750A30EF6}"/>
    <dgm:cxn modelId="{FF50FB9E-FD73-439F-9D1E-D81F3E5547FB}" type="presParOf" srcId="{C8C95DDA-8924-457C-8448-792E43DD62A0}" destId="{AE6B0D9E-3EF3-4955-9C53-FDDA5289AD6F}" srcOrd="0" destOrd="0" presId="urn:microsoft.com/office/officeart/2008/layout/LinedList"/>
    <dgm:cxn modelId="{56EFF5C1-D0C0-4D73-8C38-896166AEAF00}" type="presParOf" srcId="{C8C95DDA-8924-457C-8448-792E43DD62A0}" destId="{9443F275-5120-46BB-A024-5883D88D6F7F}" srcOrd="1" destOrd="0" presId="urn:microsoft.com/office/officeart/2008/layout/LinedList"/>
    <dgm:cxn modelId="{1FDA698F-FDE8-4B4F-82D7-9E07CE21F354}" type="presParOf" srcId="{9443F275-5120-46BB-A024-5883D88D6F7F}" destId="{F59314D0-3E69-4673-9E2E-8B4EAA4BBADE}" srcOrd="0" destOrd="0" presId="urn:microsoft.com/office/officeart/2008/layout/LinedList"/>
    <dgm:cxn modelId="{E6BD8624-AB61-4745-A8CD-5C751641E1C1}" type="presParOf" srcId="{9443F275-5120-46BB-A024-5883D88D6F7F}" destId="{FE2E6AF0-8A56-472A-B3B1-218F12772D0E}" srcOrd="1" destOrd="0" presId="urn:microsoft.com/office/officeart/2008/layout/LinedList"/>
    <dgm:cxn modelId="{DD6B8F9B-0737-4370-BB13-82D42DA888CC}" type="presParOf" srcId="{C8C95DDA-8924-457C-8448-792E43DD62A0}" destId="{FDB17AE2-B32B-4D65-A7CD-321E80D9DF30}" srcOrd="2" destOrd="0" presId="urn:microsoft.com/office/officeart/2008/layout/LinedList"/>
    <dgm:cxn modelId="{FD9ADC02-39EE-42D4-ADDD-3AC048976D2B}" type="presParOf" srcId="{C8C95DDA-8924-457C-8448-792E43DD62A0}" destId="{F49A9149-96E5-49C4-BBEB-4B48F7DA32EC}" srcOrd="3" destOrd="0" presId="urn:microsoft.com/office/officeart/2008/layout/LinedList"/>
    <dgm:cxn modelId="{F8F41DC9-381D-4261-B751-B63284FE51DD}" type="presParOf" srcId="{F49A9149-96E5-49C4-BBEB-4B48F7DA32EC}" destId="{D625B47D-CA90-4CC2-9290-3700DDEA5BDF}" srcOrd="0" destOrd="0" presId="urn:microsoft.com/office/officeart/2008/layout/LinedList"/>
    <dgm:cxn modelId="{BD9036CC-27FD-4748-9B52-0F5547FBDEE1}" type="presParOf" srcId="{F49A9149-96E5-49C4-BBEB-4B48F7DA32EC}" destId="{FAC493CC-8AB8-4583-8E3C-5A2562315073}" srcOrd="1" destOrd="0" presId="urn:microsoft.com/office/officeart/2008/layout/LinedList"/>
    <dgm:cxn modelId="{973984AA-8670-4D86-B044-95E52AFC18DE}" type="presParOf" srcId="{C8C95DDA-8924-457C-8448-792E43DD62A0}" destId="{356AFF1F-AAB3-4896-A672-2ECFAC8A694C}" srcOrd="4" destOrd="0" presId="urn:microsoft.com/office/officeart/2008/layout/LinedList"/>
    <dgm:cxn modelId="{98E99D8A-1DBF-438C-9DD1-670AF3FE8831}" type="presParOf" srcId="{C8C95DDA-8924-457C-8448-792E43DD62A0}" destId="{2E0F54A8-16BA-44E9-976B-65712B31D850}" srcOrd="5" destOrd="0" presId="urn:microsoft.com/office/officeart/2008/layout/LinedList"/>
    <dgm:cxn modelId="{E7AADFE1-D6A5-496B-8F2A-1AC903955AC3}" type="presParOf" srcId="{2E0F54A8-16BA-44E9-976B-65712B31D850}" destId="{7BAC9C7A-56F8-4FDB-9B8C-184B928340D2}" srcOrd="0" destOrd="0" presId="urn:microsoft.com/office/officeart/2008/layout/LinedList"/>
    <dgm:cxn modelId="{6019E6A5-AB1E-441C-B9EE-E94AB06390E7}" type="presParOf" srcId="{2E0F54A8-16BA-44E9-976B-65712B31D850}" destId="{237F672D-4E28-4EAC-8DA8-584CE479E0F0}" srcOrd="1" destOrd="0" presId="urn:microsoft.com/office/officeart/2008/layout/LinedList"/>
    <dgm:cxn modelId="{26375C5F-BED5-42E7-9FB9-DB50BA38E512}" type="presParOf" srcId="{C8C95DDA-8924-457C-8448-792E43DD62A0}" destId="{D7DE92E4-38C6-4990-A8EF-3C27B1A7105E}" srcOrd="6" destOrd="0" presId="urn:microsoft.com/office/officeart/2008/layout/LinedList"/>
    <dgm:cxn modelId="{9C3F9F81-C27B-4E16-9386-948B5B5425AE}" type="presParOf" srcId="{C8C95DDA-8924-457C-8448-792E43DD62A0}" destId="{B014E6A2-834E-414C-9644-4CFB7C3D22F1}" srcOrd="7" destOrd="0" presId="urn:microsoft.com/office/officeart/2008/layout/LinedList"/>
    <dgm:cxn modelId="{3E365922-F743-4DA5-85D7-A3DC5BC048B2}" type="presParOf" srcId="{B014E6A2-834E-414C-9644-4CFB7C3D22F1}" destId="{0484BBEC-F564-496E-B589-2902CFDDF074}" srcOrd="0" destOrd="0" presId="urn:microsoft.com/office/officeart/2008/layout/LinedList"/>
    <dgm:cxn modelId="{0CCB9C6D-D7E0-40B8-BEAD-6E795CB09CA6}" type="presParOf" srcId="{B014E6A2-834E-414C-9644-4CFB7C3D22F1}" destId="{24641FF6-C49B-44E5-AEA9-24B86165F00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79F1E8-384E-4B13-A845-EDA0802EFD2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6324FE2-DAFE-44FA-8AFA-CAD35E3C2E9F}">
      <dgm:prSet/>
      <dgm:spPr/>
      <dgm:t>
        <a:bodyPr/>
        <a:lstStyle/>
        <a:p>
          <a:pPr>
            <a:defRPr cap="all"/>
          </a:pPr>
          <a:r>
            <a:rPr lang="en-US"/>
            <a:t>CPU: AMD Ryzen 5 5600U with Radeon Graphics (Windows laptop)  </a:t>
          </a:r>
        </a:p>
      </dgm:t>
    </dgm:pt>
    <dgm:pt modelId="{38B7BA4D-7BBC-444C-9555-70EAE28E3BF9}" type="parTrans" cxnId="{A8C51848-C8D7-45AA-B17F-597556EA0241}">
      <dgm:prSet/>
      <dgm:spPr/>
      <dgm:t>
        <a:bodyPr/>
        <a:lstStyle/>
        <a:p>
          <a:endParaRPr lang="en-US"/>
        </a:p>
      </dgm:t>
    </dgm:pt>
    <dgm:pt modelId="{71DC9600-7FA0-419A-A965-255DBA8F6E3E}" type="sibTrans" cxnId="{A8C51848-C8D7-45AA-B17F-597556EA0241}">
      <dgm:prSet/>
      <dgm:spPr/>
      <dgm:t>
        <a:bodyPr/>
        <a:lstStyle/>
        <a:p>
          <a:endParaRPr lang="en-US"/>
        </a:p>
      </dgm:t>
    </dgm:pt>
    <dgm:pt modelId="{2AB9F892-C295-4420-A2CE-C115AD3FE26C}">
      <dgm:prSet/>
      <dgm:spPr/>
      <dgm:t>
        <a:bodyPr/>
        <a:lstStyle/>
        <a:p>
          <a:pPr>
            <a:defRPr cap="all"/>
          </a:pPr>
          <a:r>
            <a:rPr lang="en-US"/>
            <a:t>GPU: NVIDIA Tesla T4 (via Google Colab)</a:t>
          </a:r>
        </a:p>
      </dgm:t>
    </dgm:pt>
    <dgm:pt modelId="{3A09DF24-3665-4AE7-A2E5-8B152757F569}" type="parTrans" cxnId="{52ED36F3-9F2D-475A-8E8C-A39A2EB8F890}">
      <dgm:prSet/>
      <dgm:spPr/>
      <dgm:t>
        <a:bodyPr/>
        <a:lstStyle/>
        <a:p>
          <a:endParaRPr lang="en-US"/>
        </a:p>
      </dgm:t>
    </dgm:pt>
    <dgm:pt modelId="{2C08098A-8294-4B6B-9546-3AFDF1DCBDD2}" type="sibTrans" cxnId="{52ED36F3-9F2D-475A-8E8C-A39A2EB8F890}">
      <dgm:prSet/>
      <dgm:spPr/>
      <dgm:t>
        <a:bodyPr/>
        <a:lstStyle/>
        <a:p>
          <a:endParaRPr lang="en-US"/>
        </a:p>
      </dgm:t>
    </dgm:pt>
    <dgm:pt modelId="{8CA3F1F2-AB76-47A0-97C8-B91B8366D7C3}" type="pres">
      <dgm:prSet presAssocID="{DA79F1E8-384E-4B13-A845-EDA0802EFD25}" presName="root" presStyleCnt="0">
        <dgm:presLayoutVars>
          <dgm:dir/>
          <dgm:resizeHandles val="exact"/>
        </dgm:presLayoutVars>
      </dgm:prSet>
      <dgm:spPr/>
    </dgm:pt>
    <dgm:pt modelId="{861624F0-6D65-458F-AE16-D6431EA9A481}" type="pres">
      <dgm:prSet presAssocID="{66324FE2-DAFE-44FA-8AFA-CAD35E3C2E9F}" presName="compNode" presStyleCnt="0"/>
      <dgm:spPr/>
    </dgm:pt>
    <dgm:pt modelId="{741EFED7-C176-425B-B61F-1853ACAC5E7A}" type="pres">
      <dgm:prSet presAssocID="{66324FE2-DAFE-44FA-8AFA-CAD35E3C2E9F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BAD3889-0AE2-4920-AD69-119D6CC10D59}" type="pres">
      <dgm:prSet presAssocID="{66324FE2-DAFE-44FA-8AFA-CAD35E3C2E9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E2F6017-D5C4-452D-BA18-CA7B97002D27}" type="pres">
      <dgm:prSet presAssocID="{66324FE2-DAFE-44FA-8AFA-CAD35E3C2E9F}" presName="spaceRect" presStyleCnt="0"/>
      <dgm:spPr/>
    </dgm:pt>
    <dgm:pt modelId="{7E47F8D3-99CE-4375-8FF6-CA10222DA92F}" type="pres">
      <dgm:prSet presAssocID="{66324FE2-DAFE-44FA-8AFA-CAD35E3C2E9F}" presName="textRect" presStyleLbl="revTx" presStyleIdx="0" presStyleCnt="2">
        <dgm:presLayoutVars>
          <dgm:chMax val="1"/>
          <dgm:chPref val="1"/>
        </dgm:presLayoutVars>
      </dgm:prSet>
      <dgm:spPr/>
    </dgm:pt>
    <dgm:pt modelId="{926F08CF-23E1-4B93-ACD2-53A7706C821A}" type="pres">
      <dgm:prSet presAssocID="{71DC9600-7FA0-419A-A965-255DBA8F6E3E}" presName="sibTrans" presStyleCnt="0"/>
      <dgm:spPr/>
    </dgm:pt>
    <dgm:pt modelId="{37EF77B0-D14A-4BEE-9905-3B8AA4B574DD}" type="pres">
      <dgm:prSet presAssocID="{2AB9F892-C295-4420-A2CE-C115AD3FE26C}" presName="compNode" presStyleCnt="0"/>
      <dgm:spPr/>
    </dgm:pt>
    <dgm:pt modelId="{38C71153-AC45-4B0D-BFE8-AAC4A7838459}" type="pres">
      <dgm:prSet presAssocID="{2AB9F892-C295-4420-A2CE-C115AD3FE26C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B84361AB-2DC4-4736-9460-478ED0A18855}" type="pres">
      <dgm:prSet presAssocID="{2AB9F892-C295-4420-A2CE-C115AD3FE26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05D88AA-EF03-4D9E-B5E2-73A8EC97024B}" type="pres">
      <dgm:prSet presAssocID="{2AB9F892-C295-4420-A2CE-C115AD3FE26C}" presName="spaceRect" presStyleCnt="0"/>
      <dgm:spPr/>
    </dgm:pt>
    <dgm:pt modelId="{6E723985-C8FD-4459-B7BF-989D2FCA2405}" type="pres">
      <dgm:prSet presAssocID="{2AB9F892-C295-4420-A2CE-C115AD3FE26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0F9DB62-A515-463E-9CDA-7FC87A367998}" type="presOf" srcId="{66324FE2-DAFE-44FA-8AFA-CAD35E3C2E9F}" destId="{7E47F8D3-99CE-4375-8FF6-CA10222DA92F}" srcOrd="0" destOrd="0" presId="urn:microsoft.com/office/officeart/2018/5/layout/IconLeafLabelList"/>
    <dgm:cxn modelId="{A8C51848-C8D7-45AA-B17F-597556EA0241}" srcId="{DA79F1E8-384E-4B13-A845-EDA0802EFD25}" destId="{66324FE2-DAFE-44FA-8AFA-CAD35E3C2E9F}" srcOrd="0" destOrd="0" parTransId="{38B7BA4D-7BBC-444C-9555-70EAE28E3BF9}" sibTransId="{71DC9600-7FA0-419A-A965-255DBA8F6E3E}"/>
    <dgm:cxn modelId="{A1CE37A8-2558-4FF4-88AD-0584B130D216}" type="presOf" srcId="{DA79F1E8-384E-4B13-A845-EDA0802EFD25}" destId="{8CA3F1F2-AB76-47A0-97C8-B91B8366D7C3}" srcOrd="0" destOrd="0" presId="urn:microsoft.com/office/officeart/2018/5/layout/IconLeafLabelList"/>
    <dgm:cxn modelId="{0A6EDEEB-24F6-4641-AAA1-283A8ABA91CA}" type="presOf" srcId="{2AB9F892-C295-4420-A2CE-C115AD3FE26C}" destId="{6E723985-C8FD-4459-B7BF-989D2FCA2405}" srcOrd="0" destOrd="0" presId="urn:microsoft.com/office/officeart/2018/5/layout/IconLeafLabelList"/>
    <dgm:cxn modelId="{52ED36F3-9F2D-475A-8E8C-A39A2EB8F890}" srcId="{DA79F1E8-384E-4B13-A845-EDA0802EFD25}" destId="{2AB9F892-C295-4420-A2CE-C115AD3FE26C}" srcOrd="1" destOrd="0" parTransId="{3A09DF24-3665-4AE7-A2E5-8B152757F569}" sibTransId="{2C08098A-8294-4B6B-9546-3AFDF1DCBDD2}"/>
    <dgm:cxn modelId="{E970723A-AA37-4257-BF78-F68C26A1FC86}" type="presParOf" srcId="{8CA3F1F2-AB76-47A0-97C8-B91B8366D7C3}" destId="{861624F0-6D65-458F-AE16-D6431EA9A481}" srcOrd="0" destOrd="0" presId="urn:microsoft.com/office/officeart/2018/5/layout/IconLeafLabelList"/>
    <dgm:cxn modelId="{898E834A-01BE-4A22-A649-2B2726A25AF8}" type="presParOf" srcId="{861624F0-6D65-458F-AE16-D6431EA9A481}" destId="{741EFED7-C176-425B-B61F-1853ACAC5E7A}" srcOrd="0" destOrd="0" presId="urn:microsoft.com/office/officeart/2018/5/layout/IconLeafLabelList"/>
    <dgm:cxn modelId="{E4D3A862-F86D-49FE-9265-42900DA630B4}" type="presParOf" srcId="{861624F0-6D65-458F-AE16-D6431EA9A481}" destId="{DBAD3889-0AE2-4920-AD69-119D6CC10D59}" srcOrd="1" destOrd="0" presId="urn:microsoft.com/office/officeart/2018/5/layout/IconLeafLabelList"/>
    <dgm:cxn modelId="{B5014207-704B-4484-B4D9-7EE617474078}" type="presParOf" srcId="{861624F0-6D65-458F-AE16-D6431EA9A481}" destId="{4E2F6017-D5C4-452D-BA18-CA7B97002D27}" srcOrd="2" destOrd="0" presId="urn:microsoft.com/office/officeart/2018/5/layout/IconLeafLabelList"/>
    <dgm:cxn modelId="{EE38726E-FE27-4050-A8E5-5B862A78CEE4}" type="presParOf" srcId="{861624F0-6D65-458F-AE16-D6431EA9A481}" destId="{7E47F8D3-99CE-4375-8FF6-CA10222DA92F}" srcOrd="3" destOrd="0" presId="urn:microsoft.com/office/officeart/2018/5/layout/IconLeafLabelList"/>
    <dgm:cxn modelId="{F47CA809-2831-4A22-A42F-8407E88DE0F9}" type="presParOf" srcId="{8CA3F1F2-AB76-47A0-97C8-B91B8366D7C3}" destId="{926F08CF-23E1-4B93-ACD2-53A7706C821A}" srcOrd="1" destOrd="0" presId="urn:microsoft.com/office/officeart/2018/5/layout/IconLeafLabelList"/>
    <dgm:cxn modelId="{865433A5-A960-4756-8AD4-C86ADB3607E5}" type="presParOf" srcId="{8CA3F1F2-AB76-47A0-97C8-B91B8366D7C3}" destId="{37EF77B0-D14A-4BEE-9905-3B8AA4B574DD}" srcOrd="2" destOrd="0" presId="urn:microsoft.com/office/officeart/2018/5/layout/IconLeafLabelList"/>
    <dgm:cxn modelId="{2B029A36-55FE-4E3B-9B5B-9DBECE77F4EA}" type="presParOf" srcId="{37EF77B0-D14A-4BEE-9905-3B8AA4B574DD}" destId="{38C71153-AC45-4B0D-BFE8-AAC4A7838459}" srcOrd="0" destOrd="0" presId="urn:microsoft.com/office/officeart/2018/5/layout/IconLeafLabelList"/>
    <dgm:cxn modelId="{37474AB6-37A5-4C6D-9B51-7A86149EE050}" type="presParOf" srcId="{37EF77B0-D14A-4BEE-9905-3B8AA4B574DD}" destId="{B84361AB-2DC4-4736-9460-478ED0A18855}" srcOrd="1" destOrd="0" presId="urn:microsoft.com/office/officeart/2018/5/layout/IconLeafLabelList"/>
    <dgm:cxn modelId="{3A448A0F-40C7-4E99-9204-FF5CB5E2E28A}" type="presParOf" srcId="{37EF77B0-D14A-4BEE-9905-3B8AA4B574DD}" destId="{C05D88AA-EF03-4D9E-B5E2-73A8EC97024B}" srcOrd="2" destOrd="0" presId="urn:microsoft.com/office/officeart/2018/5/layout/IconLeafLabelList"/>
    <dgm:cxn modelId="{F4442A72-D5C0-4E77-94B9-C8FF2EDCBAE1}" type="presParOf" srcId="{37EF77B0-D14A-4BEE-9905-3B8AA4B574DD}" destId="{6E723985-C8FD-4459-B7BF-989D2FCA240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C8066E-28B2-4E11-8208-566D0AD2291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2AF29D6-E5BE-4C43-A686-BE174BF3F653}">
      <dgm:prSet/>
      <dgm:spPr/>
      <dgm:t>
        <a:bodyPr/>
        <a:lstStyle/>
        <a:p>
          <a:r>
            <a:rPr lang="en-US" dirty="0"/>
            <a:t>Both CPU and GPU produce identical Angular Correlation Function histograms  </a:t>
          </a:r>
        </a:p>
      </dgm:t>
    </dgm:pt>
    <dgm:pt modelId="{00BEDECC-7205-4A25-AFAF-F42587C86F6B}" type="parTrans" cxnId="{7C71A5F5-BED7-4544-87AD-9CD2AC45EF1A}">
      <dgm:prSet/>
      <dgm:spPr/>
      <dgm:t>
        <a:bodyPr/>
        <a:lstStyle/>
        <a:p>
          <a:endParaRPr lang="en-US"/>
        </a:p>
      </dgm:t>
    </dgm:pt>
    <dgm:pt modelId="{8FAEDA39-CF75-4DC8-893D-6EEB8DAB599A}" type="sibTrans" cxnId="{7C71A5F5-BED7-4544-87AD-9CD2AC45EF1A}">
      <dgm:prSet/>
      <dgm:spPr/>
      <dgm:t>
        <a:bodyPr/>
        <a:lstStyle/>
        <a:p>
          <a:endParaRPr lang="en-US"/>
        </a:p>
      </dgm:t>
    </dgm:pt>
    <dgm:pt modelId="{7D9E7BAF-E434-403A-A820-6F8004AECA85}">
      <dgm:prSet/>
      <dgm:spPr/>
      <dgm:t>
        <a:bodyPr/>
        <a:lstStyle/>
        <a:p>
          <a:r>
            <a:rPr lang="en-US" dirty="0"/>
            <a:t>Small dataset: 4 pairs counted in angular bins, out of 10 possible pairs  </a:t>
          </a:r>
        </a:p>
      </dgm:t>
    </dgm:pt>
    <dgm:pt modelId="{F6106A40-ACB5-4C00-9153-C7585A18248C}" type="parTrans" cxnId="{FE406522-FF80-4CD1-B6B5-6EB7D677215C}">
      <dgm:prSet/>
      <dgm:spPr/>
      <dgm:t>
        <a:bodyPr/>
        <a:lstStyle/>
        <a:p>
          <a:endParaRPr lang="en-US"/>
        </a:p>
      </dgm:t>
    </dgm:pt>
    <dgm:pt modelId="{64B39882-024B-426E-B488-B5325EEC7131}" type="sibTrans" cxnId="{FE406522-FF80-4CD1-B6B5-6EB7D677215C}">
      <dgm:prSet/>
      <dgm:spPr/>
      <dgm:t>
        <a:bodyPr/>
        <a:lstStyle/>
        <a:p>
          <a:endParaRPr lang="en-US"/>
        </a:p>
      </dgm:t>
    </dgm:pt>
    <dgm:pt modelId="{E3BDE8A7-1E2C-47F0-84C4-D5FE232E1915}">
      <dgm:prSet/>
      <dgm:spPr/>
      <dgm:t>
        <a:bodyPr/>
        <a:lstStyle/>
        <a:p>
          <a:r>
            <a:rPr lang="en-US" dirty="0"/>
            <a:t>Large dataset: ~357 million pairs counted, out of 5 billion theoretical pairs  </a:t>
          </a:r>
        </a:p>
      </dgm:t>
    </dgm:pt>
    <dgm:pt modelId="{560D765F-942F-4B1E-88D6-1A66DCDE1384}" type="parTrans" cxnId="{262BB46F-B892-4124-94D5-B2B5EDC29AFD}">
      <dgm:prSet/>
      <dgm:spPr/>
      <dgm:t>
        <a:bodyPr/>
        <a:lstStyle/>
        <a:p>
          <a:endParaRPr lang="en-US"/>
        </a:p>
      </dgm:t>
    </dgm:pt>
    <dgm:pt modelId="{5092EE8C-4A88-4FD7-BF99-5F748D5C37A1}" type="sibTrans" cxnId="{262BB46F-B892-4124-94D5-B2B5EDC29AFD}">
      <dgm:prSet/>
      <dgm:spPr/>
      <dgm:t>
        <a:bodyPr/>
        <a:lstStyle/>
        <a:p>
          <a:endParaRPr lang="en-US"/>
        </a:p>
      </dgm:t>
    </dgm:pt>
    <dgm:pt modelId="{1C7DE18D-2B07-4EC8-8C88-8FE9B02B00F2}">
      <dgm:prSet/>
      <dgm:spPr/>
      <dgm:t>
        <a:bodyPr/>
        <a:lstStyle/>
        <a:p>
          <a:r>
            <a:rPr lang="en-US" b="1" dirty="0"/>
            <a:t>Correctness verified</a:t>
          </a:r>
          <a:r>
            <a:rPr lang="en-US" dirty="0"/>
            <a:t> by matching bin counts and histogram structure</a:t>
          </a:r>
        </a:p>
      </dgm:t>
    </dgm:pt>
    <dgm:pt modelId="{6AC347C2-9C37-4F2C-A42F-E3B169A78A74}" type="parTrans" cxnId="{41DBC642-62DB-4BA8-B54C-E90C7358DBC9}">
      <dgm:prSet/>
      <dgm:spPr/>
      <dgm:t>
        <a:bodyPr/>
        <a:lstStyle/>
        <a:p>
          <a:endParaRPr lang="en-US"/>
        </a:p>
      </dgm:t>
    </dgm:pt>
    <dgm:pt modelId="{C613A5E1-9245-4FD7-8D61-B730A8CF1E84}" type="sibTrans" cxnId="{41DBC642-62DB-4BA8-B54C-E90C7358DBC9}">
      <dgm:prSet/>
      <dgm:spPr/>
      <dgm:t>
        <a:bodyPr/>
        <a:lstStyle/>
        <a:p>
          <a:endParaRPr lang="en-US"/>
        </a:p>
      </dgm:t>
    </dgm:pt>
    <dgm:pt modelId="{64D87376-9001-4FE2-AC82-1D772BD10C8F}" type="pres">
      <dgm:prSet presAssocID="{1EC8066E-28B2-4E11-8208-566D0AD2291E}" presName="linear" presStyleCnt="0">
        <dgm:presLayoutVars>
          <dgm:animLvl val="lvl"/>
          <dgm:resizeHandles val="exact"/>
        </dgm:presLayoutVars>
      </dgm:prSet>
      <dgm:spPr/>
    </dgm:pt>
    <dgm:pt modelId="{8D86C413-EA7C-444B-B3D3-31655DC11FBF}" type="pres">
      <dgm:prSet presAssocID="{A2AF29D6-E5BE-4C43-A686-BE174BF3F65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69D7F23-8228-4ABD-AD3C-942B1C626D2B}" type="pres">
      <dgm:prSet presAssocID="{8FAEDA39-CF75-4DC8-893D-6EEB8DAB599A}" presName="spacer" presStyleCnt="0"/>
      <dgm:spPr/>
    </dgm:pt>
    <dgm:pt modelId="{ED186460-E344-40AC-86A4-025310F8DDF9}" type="pres">
      <dgm:prSet presAssocID="{7D9E7BAF-E434-403A-A820-6F8004AECA8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DAB6BE6-27A4-4BD3-88A8-6934A1DE8619}" type="pres">
      <dgm:prSet presAssocID="{64B39882-024B-426E-B488-B5325EEC7131}" presName="spacer" presStyleCnt="0"/>
      <dgm:spPr/>
    </dgm:pt>
    <dgm:pt modelId="{899AE91A-7795-4108-8F79-E8A8D7A40DC5}" type="pres">
      <dgm:prSet presAssocID="{E3BDE8A7-1E2C-47F0-84C4-D5FE232E191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308187C-3855-41E5-B054-B55CE6486B81}" type="pres">
      <dgm:prSet presAssocID="{5092EE8C-4A88-4FD7-BF99-5F748D5C37A1}" presName="spacer" presStyleCnt="0"/>
      <dgm:spPr/>
    </dgm:pt>
    <dgm:pt modelId="{CF242C17-3EE0-4A47-84EE-F87D0F939384}" type="pres">
      <dgm:prSet presAssocID="{1C7DE18D-2B07-4EC8-8C88-8FE9B02B00F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E406522-FF80-4CD1-B6B5-6EB7D677215C}" srcId="{1EC8066E-28B2-4E11-8208-566D0AD2291E}" destId="{7D9E7BAF-E434-403A-A820-6F8004AECA85}" srcOrd="1" destOrd="0" parTransId="{F6106A40-ACB5-4C00-9153-C7585A18248C}" sibTransId="{64B39882-024B-426E-B488-B5325EEC7131}"/>
    <dgm:cxn modelId="{982B5A2C-720C-49A6-AD77-9426F254B44B}" type="presOf" srcId="{E3BDE8A7-1E2C-47F0-84C4-D5FE232E1915}" destId="{899AE91A-7795-4108-8F79-E8A8D7A40DC5}" srcOrd="0" destOrd="0" presId="urn:microsoft.com/office/officeart/2005/8/layout/vList2"/>
    <dgm:cxn modelId="{41DBC642-62DB-4BA8-B54C-E90C7358DBC9}" srcId="{1EC8066E-28B2-4E11-8208-566D0AD2291E}" destId="{1C7DE18D-2B07-4EC8-8C88-8FE9B02B00F2}" srcOrd="3" destOrd="0" parTransId="{6AC347C2-9C37-4F2C-A42F-E3B169A78A74}" sibTransId="{C613A5E1-9245-4FD7-8D61-B730A8CF1E84}"/>
    <dgm:cxn modelId="{A823CF64-0BF4-4E0F-A45E-47ECFE4779DF}" type="presOf" srcId="{1EC8066E-28B2-4E11-8208-566D0AD2291E}" destId="{64D87376-9001-4FE2-AC82-1D772BD10C8F}" srcOrd="0" destOrd="0" presId="urn:microsoft.com/office/officeart/2005/8/layout/vList2"/>
    <dgm:cxn modelId="{262BB46F-B892-4124-94D5-B2B5EDC29AFD}" srcId="{1EC8066E-28B2-4E11-8208-566D0AD2291E}" destId="{E3BDE8A7-1E2C-47F0-84C4-D5FE232E1915}" srcOrd="2" destOrd="0" parTransId="{560D765F-942F-4B1E-88D6-1A66DCDE1384}" sibTransId="{5092EE8C-4A88-4FD7-BF99-5F748D5C37A1}"/>
    <dgm:cxn modelId="{2FFA60C1-254E-4228-9D94-5418ED7C9DE9}" type="presOf" srcId="{A2AF29D6-E5BE-4C43-A686-BE174BF3F653}" destId="{8D86C413-EA7C-444B-B3D3-31655DC11FBF}" srcOrd="0" destOrd="0" presId="urn:microsoft.com/office/officeart/2005/8/layout/vList2"/>
    <dgm:cxn modelId="{7C71A5F5-BED7-4544-87AD-9CD2AC45EF1A}" srcId="{1EC8066E-28B2-4E11-8208-566D0AD2291E}" destId="{A2AF29D6-E5BE-4C43-A686-BE174BF3F653}" srcOrd="0" destOrd="0" parTransId="{00BEDECC-7205-4A25-AFAF-F42587C86F6B}" sibTransId="{8FAEDA39-CF75-4DC8-893D-6EEB8DAB599A}"/>
    <dgm:cxn modelId="{CF5FA9F7-407D-4828-96C5-888067CC22AF}" type="presOf" srcId="{7D9E7BAF-E434-403A-A820-6F8004AECA85}" destId="{ED186460-E344-40AC-86A4-025310F8DDF9}" srcOrd="0" destOrd="0" presId="urn:microsoft.com/office/officeart/2005/8/layout/vList2"/>
    <dgm:cxn modelId="{5B397CFA-9B91-45D6-B621-C29EB45B1C93}" type="presOf" srcId="{1C7DE18D-2B07-4EC8-8C88-8FE9B02B00F2}" destId="{CF242C17-3EE0-4A47-84EE-F87D0F939384}" srcOrd="0" destOrd="0" presId="urn:microsoft.com/office/officeart/2005/8/layout/vList2"/>
    <dgm:cxn modelId="{117F165F-E184-4288-A7CA-F7FF331AD79E}" type="presParOf" srcId="{64D87376-9001-4FE2-AC82-1D772BD10C8F}" destId="{8D86C413-EA7C-444B-B3D3-31655DC11FBF}" srcOrd="0" destOrd="0" presId="urn:microsoft.com/office/officeart/2005/8/layout/vList2"/>
    <dgm:cxn modelId="{13123E57-8911-486C-8670-FC45D4FC670A}" type="presParOf" srcId="{64D87376-9001-4FE2-AC82-1D772BD10C8F}" destId="{A69D7F23-8228-4ABD-AD3C-942B1C626D2B}" srcOrd="1" destOrd="0" presId="urn:microsoft.com/office/officeart/2005/8/layout/vList2"/>
    <dgm:cxn modelId="{6FBB05DD-31E7-4433-BE66-3D9182B7950F}" type="presParOf" srcId="{64D87376-9001-4FE2-AC82-1D772BD10C8F}" destId="{ED186460-E344-40AC-86A4-025310F8DDF9}" srcOrd="2" destOrd="0" presId="urn:microsoft.com/office/officeart/2005/8/layout/vList2"/>
    <dgm:cxn modelId="{AD2ACF58-A8B5-44B9-BCC9-716C0BB22C58}" type="presParOf" srcId="{64D87376-9001-4FE2-AC82-1D772BD10C8F}" destId="{4DAB6BE6-27A4-4BD3-88A8-6934A1DE8619}" srcOrd="3" destOrd="0" presId="urn:microsoft.com/office/officeart/2005/8/layout/vList2"/>
    <dgm:cxn modelId="{91245BF0-08DA-421F-8EF0-8EB759993F15}" type="presParOf" srcId="{64D87376-9001-4FE2-AC82-1D772BD10C8F}" destId="{899AE91A-7795-4108-8F79-E8A8D7A40DC5}" srcOrd="4" destOrd="0" presId="urn:microsoft.com/office/officeart/2005/8/layout/vList2"/>
    <dgm:cxn modelId="{4DAA84FD-AEA4-4743-896A-5EF83B20864D}" type="presParOf" srcId="{64D87376-9001-4FE2-AC82-1D772BD10C8F}" destId="{D308187C-3855-41E5-B054-B55CE6486B81}" srcOrd="5" destOrd="0" presId="urn:microsoft.com/office/officeart/2005/8/layout/vList2"/>
    <dgm:cxn modelId="{2819428E-74D3-4887-96D7-77B4D39C47C3}" type="presParOf" srcId="{64D87376-9001-4FE2-AC82-1D772BD10C8F}" destId="{CF242C17-3EE0-4A47-84EE-F87D0F93938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94B936-07F9-4533-8DED-8909979EC4F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EB6B29-9451-4843-832E-8322D41D4B60}">
      <dgm:prSet/>
      <dgm:spPr/>
      <dgm:t>
        <a:bodyPr/>
        <a:lstStyle/>
        <a:p>
          <a:r>
            <a:rPr lang="en-US"/>
            <a:t>Managing GPU kernel overhead on small data  </a:t>
          </a:r>
        </a:p>
      </dgm:t>
    </dgm:pt>
    <dgm:pt modelId="{BB6E717C-A3AB-4CC2-A268-C96696A2EE8E}" type="parTrans" cxnId="{32E87B8D-60EC-4CF0-837E-6AE6BBD6654A}">
      <dgm:prSet/>
      <dgm:spPr/>
      <dgm:t>
        <a:bodyPr/>
        <a:lstStyle/>
        <a:p>
          <a:endParaRPr lang="en-US"/>
        </a:p>
      </dgm:t>
    </dgm:pt>
    <dgm:pt modelId="{92C3C008-EBE3-41AC-B5BA-321EA628574E}" type="sibTrans" cxnId="{32E87B8D-60EC-4CF0-837E-6AE6BBD6654A}">
      <dgm:prSet/>
      <dgm:spPr/>
      <dgm:t>
        <a:bodyPr/>
        <a:lstStyle/>
        <a:p>
          <a:endParaRPr lang="en-US"/>
        </a:p>
      </dgm:t>
    </dgm:pt>
    <dgm:pt modelId="{B69C1D5F-C12B-49F2-8730-8955134E921E}">
      <dgm:prSet/>
      <dgm:spPr/>
      <dgm:t>
        <a:bodyPr/>
        <a:lstStyle/>
        <a:p>
          <a:r>
            <a:rPr lang="en-US"/>
            <a:t>- Optimizing memory access patterns for performance  </a:t>
          </a:r>
        </a:p>
      </dgm:t>
    </dgm:pt>
    <dgm:pt modelId="{B9DFA855-1838-4AD5-BF99-334F22A043E5}" type="parTrans" cxnId="{065839E1-5F24-4A5E-93DD-36F674627D16}">
      <dgm:prSet/>
      <dgm:spPr/>
      <dgm:t>
        <a:bodyPr/>
        <a:lstStyle/>
        <a:p>
          <a:endParaRPr lang="en-US"/>
        </a:p>
      </dgm:t>
    </dgm:pt>
    <dgm:pt modelId="{AEC07D35-266D-4003-A4FF-392040814756}" type="sibTrans" cxnId="{065839E1-5F24-4A5E-93DD-36F674627D16}">
      <dgm:prSet/>
      <dgm:spPr/>
      <dgm:t>
        <a:bodyPr/>
        <a:lstStyle/>
        <a:p>
          <a:endParaRPr lang="en-US"/>
        </a:p>
      </dgm:t>
    </dgm:pt>
    <dgm:pt modelId="{C1C26DE5-C7EF-4B93-84C4-995737775153}">
      <dgm:prSet/>
      <dgm:spPr/>
      <dgm:t>
        <a:bodyPr/>
        <a:lstStyle/>
        <a:p>
          <a:r>
            <a:rPr lang="en-US"/>
            <a:t>- Handling large datasets efficiently with CUDA  </a:t>
          </a:r>
        </a:p>
      </dgm:t>
    </dgm:pt>
    <dgm:pt modelId="{1EAB03A2-E8F8-4A63-A395-47152A8D3CA5}" type="parTrans" cxnId="{EE92A94F-4C9F-425A-8DA0-A6B8F6DFD9EB}">
      <dgm:prSet/>
      <dgm:spPr/>
      <dgm:t>
        <a:bodyPr/>
        <a:lstStyle/>
        <a:p>
          <a:endParaRPr lang="en-US"/>
        </a:p>
      </dgm:t>
    </dgm:pt>
    <dgm:pt modelId="{383989E0-0596-455B-9423-9AC389DD7E01}" type="sibTrans" cxnId="{EE92A94F-4C9F-425A-8DA0-A6B8F6DFD9EB}">
      <dgm:prSet/>
      <dgm:spPr/>
      <dgm:t>
        <a:bodyPr/>
        <a:lstStyle/>
        <a:p>
          <a:endParaRPr lang="en-US"/>
        </a:p>
      </dgm:t>
    </dgm:pt>
    <dgm:pt modelId="{832E2D94-3647-47A0-BD75-2D280C5577FF}">
      <dgm:prSet/>
      <dgm:spPr/>
      <dgm:t>
        <a:bodyPr/>
        <a:lstStyle/>
        <a:p>
          <a:r>
            <a:rPr lang="en-US"/>
            <a:t>- Understanding parallel programming concepts deeply </a:t>
          </a:r>
        </a:p>
      </dgm:t>
    </dgm:pt>
    <dgm:pt modelId="{01D5909C-2667-4695-AAF1-9E0379B44CD8}" type="parTrans" cxnId="{83D8B657-BC9D-4BB4-A4BE-DFA627E9E316}">
      <dgm:prSet/>
      <dgm:spPr/>
      <dgm:t>
        <a:bodyPr/>
        <a:lstStyle/>
        <a:p>
          <a:endParaRPr lang="en-US"/>
        </a:p>
      </dgm:t>
    </dgm:pt>
    <dgm:pt modelId="{6CDDE8C4-D87A-4E79-AF9F-C5C2F2DA719C}" type="sibTrans" cxnId="{83D8B657-BC9D-4BB4-A4BE-DFA627E9E316}">
      <dgm:prSet/>
      <dgm:spPr/>
      <dgm:t>
        <a:bodyPr/>
        <a:lstStyle/>
        <a:p>
          <a:endParaRPr lang="en-US"/>
        </a:p>
      </dgm:t>
    </dgm:pt>
    <dgm:pt modelId="{0FB87757-30AB-4400-A380-43401F9C6183}" type="pres">
      <dgm:prSet presAssocID="{8A94B936-07F9-4533-8DED-8909979EC4F6}" presName="root" presStyleCnt="0">
        <dgm:presLayoutVars>
          <dgm:dir/>
          <dgm:resizeHandles val="exact"/>
        </dgm:presLayoutVars>
      </dgm:prSet>
      <dgm:spPr/>
    </dgm:pt>
    <dgm:pt modelId="{1A8F4E86-22DA-4A5A-8D19-FD6F4D917A5F}" type="pres">
      <dgm:prSet presAssocID="{E4EB6B29-9451-4843-832E-8322D41D4B60}" presName="compNode" presStyleCnt="0"/>
      <dgm:spPr/>
    </dgm:pt>
    <dgm:pt modelId="{4BE2C337-3E96-40EB-A766-9F25A2F12396}" type="pres">
      <dgm:prSet presAssocID="{E4EB6B29-9451-4843-832E-8322D41D4B60}" presName="bgRect" presStyleLbl="bgShp" presStyleIdx="0" presStyleCnt="4"/>
      <dgm:spPr/>
    </dgm:pt>
    <dgm:pt modelId="{5759059E-8D7B-4670-A5B0-9BE2288C42AF}" type="pres">
      <dgm:prSet presAssocID="{E4EB6B29-9451-4843-832E-8322D41D4B6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AA7D7DF-F931-4AC0-B801-4BAABF27EE43}" type="pres">
      <dgm:prSet presAssocID="{E4EB6B29-9451-4843-832E-8322D41D4B60}" presName="spaceRect" presStyleCnt="0"/>
      <dgm:spPr/>
    </dgm:pt>
    <dgm:pt modelId="{E66C9EB6-A2E0-4D44-AC7D-04E62A8FC2FF}" type="pres">
      <dgm:prSet presAssocID="{E4EB6B29-9451-4843-832E-8322D41D4B60}" presName="parTx" presStyleLbl="revTx" presStyleIdx="0" presStyleCnt="4">
        <dgm:presLayoutVars>
          <dgm:chMax val="0"/>
          <dgm:chPref val="0"/>
        </dgm:presLayoutVars>
      </dgm:prSet>
      <dgm:spPr/>
    </dgm:pt>
    <dgm:pt modelId="{0131F037-F68E-47B1-A4B2-26A98ADEBD73}" type="pres">
      <dgm:prSet presAssocID="{92C3C008-EBE3-41AC-B5BA-321EA628574E}" presName="sibTrans" presStyleCnt="0"/>
      <dgm:spPr/>
    </dgm:pt>
    <dgm:pt modelId="{5005DF35-B968-4C27-9FD0-4CBE22CC031D}" type="pres">
      <dgm:prSet presAssocID="{B69C1D5F-C12B-49F2-8730-8955134E921E}" presName="compNode" presStyleCnt="0"/>
      <dgm:spPr/>
    </dgm:pt>
    <dgm:pt modelId="{30BB7BF4-F134-453F-82ED-0A9385FA4BE1}" type="pres">
      <dgm:prSet presAssocID="{B69C1D5F-C12B-49F2-8730-8955134E921E}" presName="bgRect" presStyleLbl="bgShp" presStyleIdx="1" presStyleCnt="4"/>
      <dgm:spPr/>
    </dgm:pt>
    <dgm:pt modelId="{45EABC12-50C2-4556-9AE1-5B6A23378255}" type="pres">
      <dgm:prSet presAssocID="{B69C1D5F-C12B-49F2-8730-8955134E921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90B3B50-6853-4EA4-8389-2D38B648680A}" type="pres">
      <dgm:prSet presAssocID="{B69C1D5F-C12B-49F2-8730-8955134E921E}" presName="spaceRect" presStyleCnt="0"/>
      <dgm:spPr/>
    </dgm:pt>
    <dgm:pt modelId="{F4C9A038-5796-4DD5-B3C1-8543B7256EF2}" type="pres">
      <dgm:prSet presAssocID="{B69C1D5F-C12B-49F2-8730-8955134E921E}" presName="parTx" presStyleLbl="revTx" presStyleIdx="1" presStyleCnt="4">
        <dgm:presLayoutVars>
          <dgm:chMax val="0"/>
          <dgm:chPref val="0"/>
        </dgm:presLayoutVars>
      </dgm:prSet>
      <dgm:spPr/>
    </dgm:pt>
    <dgm:pt modelId="{99736E7E-9990-4B65-B0B0-02D1AE13C07B}" type="pres">
      <dgm:prSet presAssocID="{AEC07D35-266D-4003-A4FF-392040814756}" presName="sibTrans" presStyleCnt="0"/>
      <dgm:spPr/>
    </dgm:pt>
    <dgm:pt modelId="{D8473C7D-DC6F-4F2B-9A8E-5319797CEDC1}" type="pres">
      <dgm:prSet presAssocID="{C1C26DE5-C7EF-4B93-84C4-995737775153}" presName="compNode" presStyleCnt="0"/>
      <dgm:spPr/>
    </dgm:pt>
    <dgm:pt modelId="{5E97E7D6-DE53-4DAE-A713-8113F7745250}" type="pres">
      <dgm:prSet presAssocID="{C1C26DE5-C7EF-4B93-84C4-995737775153}" presName="bgRect" presStyleLbl="bgShp" presStyleIdx="2" presStyleCnt="4"/>
      <dgm:spPr/>
    </dgm:pt>
    <dgm:pt modelId="{36A83273-3295-4B8F-832C-7E196935362A}" type="pres">
      <dgm:prSet presAssocID="{C1C26DE5-C7EF-4B93-84C4-99573777515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6A26BC93-7A4B-4CD6-A3FD-B7BD1E9631FD}" type="pres">
      <dgm:prSet presAssocID="{C1C26DE5-C7EF-4B93-84C4-995737775153}" presName="spaceRect" presStyleCnt="0"/>
      <dgm:spPr/>
    </dgm:pt>
    <dgm:pt modelId="{2F483161-57F4-4DAA-BF57-64E3B4734947}" type="pres">
      <dgm:prSet presAssocID="{C1C26DE5-C7EF-4B93-84C4-995737775153}" presName="parTx" presStyleLbl="revTx" presStyleIdx="2" presStyleCnt="4">
        <dgm:presLayoutVars>
          <dgm:chMax val="0"/>
          <dgm:chPref val="0"/>
        </dgm:presLayoutVars>
      </dgm:prSet>
      <dgm:spPr/>
    </dgm:pt>
    <dgm:pt modelId="{E62833D1-272E-4665-8AC7-6DF32C0D7B4F}" type="pres">
      <dgm:prSet presAssocID="{383989E0-0596-455B-9423-9AC389DD7E01}" presName="sibTrans" presStyleCnt="0"/>
      <dgm:spPr/>
    </dgm:pt>
    <dgm:pt modelId="{0CABE126-0714-4FF3-97D1-50C4DB1ADA1A}" type="pres">
      <dgm:prSet presAssocID="{832E2D94-3647-47A0-BD75-2D280C5577FF}" presName="compNode" presStyleCnt="0"/>
      <dgm:spPr/>
    </dgm:pt>
    <dgm:pt modelId="{4CE18716-9CDB-418B-890E-8E9FF6415BFA}" type="pres">
      <dgm:prSet presAssocID="{832E2D94-3647-47A0-BD75-2D280C5577FF}" presName="bgRect" presStyleLbl="bgShp" presStyleIdx="3" presStyleCnt="4"/>
      <dgm:spPr/>
    </dgm:pt>
    <dgm:pt modelId="{C9E6D38F-CA76-462B-A4EF-6B8068F3BD06}" type="pres">
      <dgm:prSet presAssocID="{832E2D94-3647-47A0-BD75-2D280C5577F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3618850-0F18-479D-A06D-0C1051785D6A}" type="pres">
      <dgm:prSet presAssocID="{832E2D94-3647-47A0-BD75-2D280C5577FF}" presName="spaceRect" presStyleCnt="0"/>
      <dgm:spPr/>
    </dgm:pt>
    <dgm:pt modelId="{185D60DA-C935-424E-9007-4C2657747153}" type="pres">
      <dgm:prSet presAssocID="{832E2D94-3647-47A0-BD75-2D280C5577F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6B7B72C-AFE0-45D8-9F2B-88D8B1FBD46B}" type="presOf" srcId="{8A94B936-07F9-4533-8DED-8909979EC4F6}" destId="{0FB87757-30AB-4400-A380-43401F9C6183}" srcOrd="0" destOrd="0" presId="urn:microsoft.com/office/officeart/2018/2/layout/IconVerticalSolidList"/>
    <dgm:cxn modelId="{2F882B64-91FC-42A0-9F57-EB78580A4BA3}" type="presOf" srcId="{832E2D94-3647-47A0-BD75-2D280C5577FF}" destId="{185D60DA-C935-424E-9007-4C2657747153}" srcOrd="0" destOrd="0" presId="urn:microsoft.com/office/officeart/2018/2/layout/IconVerticalSolidList"/>
    <dgm:cxn modelId="{EE92A94F-4C9F-425A-8DA0-A6B8F6DFD9EB}" srcId="{8A94B936-07F9-4533-8DED-8909979EC4F6}" destId="{C1C26DE5-C7EF-4B93-84C4-995737775153}" srcOrd="2" destOrd="0" parTransId="{1EAB03A2-E8F8-4A63-A395-47152A8D3CA5}" sibTransId="{383989E0-0596-455B-9423-9AC389DD7E01}"/>
    <dgm:cxn modelId="{83D8B657-BC9D-4BB4-A4BE-DFA627E9E316}" srcId="{8A94B936-07F9-4533-8DED-8909979EC4F6}" destId="{832E2D94-3647-47A0-BD75-2D280C5577FF}" srcOrd="3" destOrd="0" parTransId="{01D5909C-2667-4695-AAF1-9E0379B44CD8}" sibTransId="{6CDDE8C4-D87A-4E79-AF9F-C5C2F2DA719C}"/>
    <dgm:cxn modelId="{BF12C18A-500F-41DD-BBAE-C2C4410921DF}" type="presOf" srcId="{C1C26DE5-C7EF-4B93-84C4-995737775153}" destId="{2F483161-57F4-4DAA-BF57-64E3B4734947}" srcOrd="0" destOrd="0" presId="urn:microsoft.com/office/officeart/2018/2/layout/IconVerticalSolidList"/>
    <dgm:cxn modelId="{32E87B8D-60EC-4CF0-837E-6AE6BBD6654A}" srcId="{8A94B936-07F9-4533-8DED-8909979EC4F6}" destId="{E4EB6B29-9451-4843-832E-8322D41D4B60}" srcOrd="0" destOrd="0" parTransId="{BB6E717C-A3AB-4CC2-A268-C96696A2EE8E}" sibTransId="{92C3C008-EBE3-41AC-B5BA-321EA628574E}"/>
    <dgm:cxn modelId="{06EE989A-F48E-43C6-8FA2-6E1A439A086F}" type="presOf" srcId="{B69C1D5F-C12B-49F2-8730-8955134E921E}" destId="{F4C9A038-5796-4DD5-B3C1-8543B7256EF2}" srcOrd="0" destOrd="0" presId="urn:microsoft.com/office/officeart/2018/2/layout/IconVerticalSolidList"/>
    <dgm:cxn modelId="{A8F7A3AB-3C22-4920-AF99-53D67D2A40A8}" type="presOf" srcId="{E4EB6B29-9451-4843-832E-8322D41D4B60}" destId="{E66C9EB6-A2E0-4D44-AC7D-04E62A8FC2FF}" srcOrd="0" destOrd="0" presId="urn:microsoft.com/office/officeart/2018/2/layout/IconVerticalSolidList"/>
    <dgm:cxn modelId="{065839E1-5F24-4A5E-93DD-36F674627D16}" srcId="{8A94B936-07F9-4533-8DED-8909979EC4F6}" destId="{B69C1D5F-C12B-49F2-8730-8955134E921E}" srcOrd="1" destOrd="0" parTransId="{B9DFA855-1838-4AD5-BF99-334F22A043E5}" sibTransId="{AEC07D35-266D-4003-A4FF-392040814756}"/>
    <dgm:cxn modelId="{FB89CABA-47AF-4E89-9F35-695FA3F20829}" type="presParOf" srcId="{0FB87757-30AB-4400-A380-43401F9C6183}" destId="{1A8F4E86-22DA-4A5A-8D19-FD6F4D917A5F}" srcOrd="0" destOrd="0" presId="urn:microsoft.com/office/officeart/2018/2/layout/IconVerticalSolidList"/>
    <dgm:cxn modelId="{A53958BC-6628-433F-9CDD-2373686E7342}" type="presParOf" srcId="{1A8F4E86-22DA-4A5A-8D19-FD6F4D917A5F}" destId="{4BE2C337-3E96-40EB-A766-9F25A2F12396}" srcOrd="0" destOrd="0" presId="urn:microsoft.com/office/officeart/2018/2/layout/IconVerticalSolidList"/>
    <dgm:cxn modelId="{3F81C250-7BA7-40F1-B042-63C178468857}" type="presParOf" srcId="{1A8F4E86-22DA-4A5A-8D19-FD6F4D917A5F}" destId="{5759059E-8D7B-4670-A5B0-9BE2288C42AF}" srcOrd="1" destOrd="0" presId="urn:microsoft.com/office/officeart/2018/2/layout/IconVerticalSolidList"/>
    <dgm:cxn modelId="{81DBB757-E943-42AE-85FC-5719242547E9}" type="presParOf" srcId="{1A8F4E86-22DA-4A5A-8D19-FD6F4D917A5F}" destId="{5AA7D7DF-F931-4AC0-B801-4BAABF27EE43}" srcOrd="2" destOrd="0" presId="urn:microsoft.com/office/officeart/2018/2/layout/IconVerticalSolidList"/>
    <dgm:cxn modelId="{FD1D2703-0C89-473A-94EB-8F0481707743}" type="presParOf" srcId="{1A8F4E86-22DA-4A5A-8D19-FD6F4D917A5F}" destId="{E66C9EB6-A2E0-4D44-AC7D-04E62A8FC2FF}" srcOrd="3" destOrd="0" presId="urn:microsoft.com/office/officeart/2018/2/layout/IconVerticalSolidList"/>
    <dgm:cxn modelId="{7088BAB6-1A6B-466C-BC62-62C1E23C953B}" type="presParOf" srcId="{0FB87757-30AB-4400-A380-43401F9C6183}" destId="{0131F037-F68E-47B1-A4B2-26A98ADEBD73}" srcOrd="1" destOrd="0" presId="urn:microsoft.com/office/officeart/2018/2/layout/IconVerticalSolidList"/>
    <dgm:cxn modelId="{1DA17106-8EA8-4828-A005-4857AAB70054}" type="presParOf" srcId="{0FB87757-30AB-4400-A380-43401F9C6183}" destId="{5005DF35-B968-4C27-9FD0-4CBE22CC031D}" srcOrd="2" destOrd="0" presId="urn:microsoft.com/office/officeart/2018/2/layout/IconVerticalSolidList"/>
    <dgm:cxn modelId="{6E8ABD22-A289-4871-B7B1-3B926B34046F}" type="presParOf" srcId="{5005DF35-B968-4C27-9FD0-4CBE22CC031D}" destId="{30BB7BF4-F134-453F-82ED-0A9385FA4BE1}" srcOrd="0" destOrd="0" presId="urn:microsoft.com/office/officeart/2018/2/layout/IconVerticalSolidList"/>
    <dgm:cxn modelId="{2DF1856A-C365-4948-A66F-A00E81DDC117}" type="presParOf" srcId="{5005DF35-B968-4C27-9FD0-4CBE22CC031D}" destId="{45EABC12-50C2-4556-9AE1-5B6A23378255}" srcOrd="1" destOrd="0" presId="urn:microsoft.com/office/officeart/2018/2/layout/IconVerticalSolidList"/>
    <dgm:cxn modelId="{6402B7ED-6162-4494-A2AD-433BE3BB3C13}" type="presParOf" srcId="{5005DF35-B968-4C27-9FD0-4CBE22CC031D}" destId="{390B3B50-6853-4EA4-8389-2D38B648680A}" srcOrd="2" destOrd="0" presId="urn:microsoft.com/office/officeart/2018/2/layout/IconVerticalSolidList"/>
    <dgm:cxn modelId="{1F497081-B355-4975-AFC3-AD9FA5C0FE85}" type="presParOf" srcId="{5005DF35-B968-4C27-9FD0-4CBE22CC031D}" destId="{F4C9A038-5796-4DD5-B3C1-8543B7256EF2}" srcOrd="3" destOrd="0" presId="urn:microsoft.com/office/officeart/2018/2/layout/IconVerticalSolidList"/>
    <dgm:cxn modelId="{7430A2EF-2AB7-427F-8CC5-B796EFF237FB}" type="presParOf" srcId="{0FB87757-30AB-4400-A380-43401F9C6183}" destId="{99736E7E-9990-4B65-B0B0-02D1AE13C07B}" srcOrd="3" destOrd="0" presId="urn:microsoft.com/office/officeart/2018/2/layout/IconVerticalSolidList"/>
    <dgm:cxn modelId="{4EC93F7C-85C9-4D68-9999-9F7229846D20}" type="presParOf" srcId="{0FB87757-30AB-4400-A380-43401F9C6183}" destId="{D8473C7D-DC6F-4F2B-9A8E-5319797CEDC1}" srcOrd="4" destOrd="0" presId="urn:microsoft.com/office/officeart/2018/2/layout/IconVerticalSolidList"/>
    <dgm:cxn modelId="{06E04F8B-1F1E-4EE4-8A4B-3515E4FCA677}" type="presParOf" srcId="{D8473C7D-DC6F-4F2B-9A8E-5319797CEDC1}" destId="{5E97E7D6-DE53-4DAE-A713-8113F7745250}" srcOrd="0" destOrd="0" presId="urn:microsoft.com/office/officeart/2018/2/layout/IconVerticalSolidList"/>
    <dgm:cxn modelId="{CB4BB825-EDDA-46E9-8332-388D07613AB2}" type="presParOf" srcId="{D8473C7D-DC6F-4F2B-9A8E-5319797CEDC1}" destId="{36A83273-3295-4B8F-832C-7E196935362A}" srcOrd="1" destOrd="0" presId="urn:microsoft.com/office/officeart/2018/2/layout/IconVerticalSolidList"/>
    <dgm:cxn modelId="{BDD8245A-B95A-4F19-B435-DAC0E855CEC9}" type="presParOf" srcId="{D8473C7D-DC6F-4F2B-9A8E-5319797CEDC1}" destId="{6A26BC93-7A4B-4CD6-A3FD-B7BD1E9631FD}" srcOrd="2" destOrd="0" presId="urn:microsoft.com/office/officeart/2018/2/layout/IconVerticalSolidList"/>
    <dgm:cxn modelId="{ED6ABBDE-7ABD-4205-A841-9EEF384875D9}" type="presParOf" srcId="{D8473C7D-DC6F-4F2B-9A8E-5319797CEDC1}" destId="{2F483161-57F4-4DAA-BF57-64E3B4734947}" srcOrd="3" destOrd="0" presId="urn:microsoft.com/office/officeart/2018/2/layout/IconVerticalSolidList"/>
    <dgm:cxn modelId="{B62B7642-30CD-4517-966A-B2F9F99FECD6}" type="presParOf" srcId="{0FB87757-30AB-4400-A380-43401F9C6183}" destId="{E62833D1-272E-4665-8AC7-6DF32C0D7B4F}" srcOrd="5" destOrd="0" presId="urn:microsoft.com/office/officeart/2018/2/layout/IconVerticalSolidList"/>
    <dgm:cxn modelId="{58E8BFDD-5006-4D3F-938F-3236D0F8913E}" type="presParOf" srcId="{0FB87757-30AB-4400-A380-43401F9C6183}" destId="{0CABE126-0714-4FF3-97D1-50C4DB1ADA1A}" srcOrd="6" destOrd="0" presId="urn:microsoft.com/office/officeart/2018/2/layout/IconVerticalSolidList"/>
    <dgm:cxn modelId="{B229AC3E-4F3F-4B77-B3ED-E75FDD9FEEE1}" type="presParOf" srcId="{0CABE126-0714-4FF3-97D1-50C4DB1ADA1A}" destId="{4CE18716-9CDB-418B-890E-8E9FF6415BFA}" srcOrd="0" destOrd="0" presId="urn:microsoft.com/office/officeart/2018/2/layout/IconVerticalSolidList"/>
    <dgm:cxn modelId="{79CB661E-23AC-43F9-9C01-4C1D155204FC}" type="presParOf" srcId="{0CABE126-0714-4FF3-97D1-50C4DB1ADA1A}" destId="{C9E6D38F-CA76-462B-A4EF-6B8068F3BD06}" srcOrd="1" destOrd="0" presId="urn:microsoft.com/office/officeart/2018/2/layout/IconVerticalSolidList"/>
    <dgm:cxn modelId="{02E35EA2-E631-4AC2-8928-DE7268771966}" type="presParOf" srcId="{0CABE126-0714-4FF3-97D1-50C4DB1ADA1A}" destId="{23618850-0F18-479D-A06D-0C1051785D6A}" srcOrd="2" destOrd="0" presId="urn:microsoft.com/office/officeart/2018/2/layout/IconVerticalSolidList"/>
    <dgm:cxn modelId="{BDC0608B-CD89-47AD-9719-ED2CAD5C01C3}" type="presParOf" srcId="{0CABE126-0714-4FF3-97D1-50C4DB1ADA1A}" destId="{185D60DA-C935-424E-9007-4C26577471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FBD69D0-E057-4615-956F-820DF4B46D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24915C9-9203-48EB-93F0-0EFF18F64CEC}">
      <dgm:prSet/>
      <dgm:spPr/>
      <dgm:t>
        <a:bodyPr/>
        <a:lstStyle/>
        <a:p>
          <a:r>
            <a:rPr lang="en-US" dirty="0"/>
            <a:t>GPU acceleration achieves over 170x speedup on large datasets  </a:t>
          </a:r>
        </a:p>
      </dgm:t>
    </dgm:pt>
    <dgm:pt modelId="{7659B044-91DA-42AA-A7DE-630B24EA21F1}" type="parTrans" cxnId="{F8FBB59B-1807-40A4-BC43-F2257B6A3CAF}">
      <dgm:prSet/>
      <dgm:spPr/>
      <dgm:t>
        <a:bodyPr/>
        <a:lstStyle/>
        <a:p>
          <a:endParaRPr lang="en-US"/>
        </a:p>
      </dgm:t>
    </dgm:pt>
    <dgm:pt modelId="{01652E5F-8AAC-415F-9124-93AD59CC8B2A}" type="sibTrans" cxnId="{F8FBB59B-1807-40A4-BC43-F2257B6A3CAF}">
      <dgm:prSet/>
      <dgm:spPr/>
      <dgm:t>
        <a:bodyPr/>
        <a:lstStyle/>
        <a:p>
          <a:endParaRPr lang="en-US"/>
        </a:p>
      </dgm:t>
    </dgm:pt>
    <dgm:pt modelId="{F3549287-7021-4F7B-A2B8-214E0E8AFDE5}">
      <dgm:prSet/>
      <dgm:spPr/>
      <dgm:t>
        <a:bodyPr/>
        <a:lstStyle/>
        <a:p>
          <a:r>
            <a:rPr lang="en-US" dirty="0"/>
            <a:t>Both CPU and GPU produce correct and matching results  </a:t>
          </a:r>
        </a:p>
      </dgm:t>
    </dgm:pt>
    <dgm:pt modelId="{41CB862C-6D43-45FC-8649-8E7D630588C1}" type="parTrans" cxnId="{BD2EB164-CDCE-4CB4-B4EB-241A82B404A3}">
      <dgm:prSet/>
      <dgm:spPr/>
      <dgm:t>
        <a:bodyPr/>
        <a:lstStyle/>
        <a:p>
          <a:endParaRPr lang="en-US"/>
        </a:p>
      </dgm:t>
    </dgm:pt>
    <dgm:pt modelId="{37B66F47-D0CC-4A7B-8D9F-39022513A7E8}" type="sibTrans" cxnId="{BD2EB164-CDCE-4CB4-B4EB-241A82B404A3}">
      <dgm:prSet/>
      <dgm:spPr/>
      <dgm:t>
        <a:bodyPr/>
        <a:lstStyle/>
        <a:p>
          <a:endParaRPr lang="en-US"/>
        </a:p>
      </dgm:t>
    </dgm:pt>
    <dgm:pt modelId="{B8D369FB-6CF8-4E1A-A81D-733E3391060A}">
      <dgm:prSet/>
      <dgm:spPr/>
      <dgm:t>
        <a:bodyPr/>
        <a:lstStyle/>
        <a:p>
          <a:r>
            <a:rPr lang="en-US" dirty="0"/>
            <a:t>Parallel computing is essential for large-scale astronomical data analysis  </a:t>
          </a:r>
        </a:p>
      </dgm:t>
    </dgm:pt>
    <dgm:pt modelId="{4035AC36-BC45-4FFF-83E4-FB2D2FF8A7FC}" type="parTrans" cxnId="{2CD599F6-8699-4F31-9B64-8A9D53789574}">
      <dgm:prSet/>
      <dgm:spPr/>
      <dgm:t>
        <a:bodyPr/>
        <a:lstStyle/>
        <a:p>
          <a:endParaRPr lang="en-US"/>
        </a:p>
      </dgm:t>
    </dgm:pt>
    <dgm:pt modelId="{21B50AFE-3273-422A-84AC-BAF67B4B88A0}" type="sibTrans" cxnId="{2CD599F6-8699-4F31-9B64-8A9D53789574}">
      <dgm:prSet/>
      <dgm:spPr/>
      <dgm:t>
        <a:bodyPr/>
        <a:lstStyle/>
        <a:p>
          <a:endParaRPr lang="en-US"/>
        </a:p>
      </dgm:t>
    </dgm:pt>
    <dgm:pt modelId="{1CE85DD1-50E9-46D6-8416-4EB71376E6B1}">
      <dgm:prSet/>
      <dgm:spPr/>
      <dgm:t>
        <a:bodyPr/>
        <a:lstStyle/>
        <a:p>
          <a:r>
            <a:rPr lang="en-US" dirty="0"/>
            <a:t>Future work: further optimization and scaling to bigger datasets </a:t>
          </a:r>
        </a:p>
      </dgm:t>
    </dgm:pt>
    <dgm:pt modelId="{357EEF75-0FBB-4961-AF80-A60C1ECB04C7}" type="parTrans" cxnId="{3071C078-2931-4F90-8D8D-5CB94FFAA97E}">
      <dgm:prSet/>
      <dgm:spPr/>
      <dgm:t>
        <a:bodyPr/>
        <a:lstStyle/>
        <a:p>
          <a:endParaRPr lang="en-US"/>
        </a:p>
      </dgm:t>
    </dgm:pt>
    <dgm:pt modelId="{E8D9ADA0-3641-4D98-A63E-6DD07B4E610A}" type="sibTrans" cxnId="{3071C078-2931-4F90-8D8D-5CB94FFAA97E}">
      <dgm:prSet/>
      <dgm:spPr/>
      <dgm:t>
        <a:bodyPr/>
        <a:lstStyle/>
        <a:p>
          <a:endParaRPr lang="en-US"/>
        </a:p>
      </dgm:t>
    </dgm:pt>
    <dgm:pt modelId="{1BE98405-5CC1-4B3D-BA09-2EF2CED5344F}" type="pres">
      <dgm:prSet presAssocID="{9FBD69D0-E057-4615-956F-820DF4B46D9C}" presName="root" presStyleCnt="0">
        <dgm:presLayoutVars>
          <dgm:dir/>
          <dgm:resizeHandles val="exact"/>
        </dgm:presLayoutVars>
      </dgm:prSet>
      <dgm:spPr/>
    </dgm:pt>
    <dgm:pt modelId="{C780642A-7DAE-4E34-BD84-275131FC2B18}" type="pres">
      <dgm:prSet presAssocID="{A24915C9-9203-48EB-93F0-0EFF18F64CEC}" presName="compNode" presStyleCnt="0"/>
      <dgm:spPr/>
    </dgm:pt>
    <dgm:pt modelId="{EA984B0D-92B5-4E8D-BA30-95C9980F1C87}" type="pres">
      <dgm:prSet presAssocID="{A24915C9-9203-48EB-93F0-0EFF18F64CEC}" presName="bgRect" presStyleLbl="bgShp" presStyleIdx="0" presStyleCnt="4"/>
      <dgm:spPr/>
    </dgm:pt>
    <dgm:pt modelId="{BBC7E649-BF3A-4C9F-8916-0CC275D69855}" type="pres">
      <dgm:prSet presAssocID="{A24915C9-9203-48EB-93F0-0EFF18F64CE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2005FBF7-66B2-4539-BA33-C8FA52D0570F}" type="pres">
      <dgm:prSet presAssocID="{A24915C9-9203-48EB-93F0-0EFF18F64CEC}" presName="spaceRect" presStyleCnt="0"/>
      <dgm:spPr/>
    </dgm:pt>
    <dgm:pt modelId="{2346C7EB-D7D6-411F-AAF9-1C3AF30CD787}" type="pres">
      <dgm:prSet presAssocID="{A24915C9-9203-48EB-93F0-0EFF18F64CEC}" presName="parTx" presStyleLbl="revTx" presStyleIdx="0" presStyleCnt="4">
        <dgm:presLayoutVars>
          <dgm:chMax val="0"/>
          <dgm:chPref val="0"/>
        </dgm:presLayoutVars>
      </dgm:prSet>
      <dgm:spPr/>
    </dgm:pt>
    <dgm:pt modelId="{97626E70-A5A6-4D0F-89B3-4681720EABF3}" type="pres">
      <dgm:prSet presAssocID="{01652E5F-8AAC-415F-9124-93AD59CC8B2A}" presName="sibTrans" presStyleCnt="0"/>
      <dgm:spPr/>
    </dgm:pt>
    <dgm:pt modelId="{DF3E2871-23D1-4A68-AC4C-CC4FAB7B6CDB}" type="pres">
      <dgm:prSet presAssocID="{F3549287-7021-4F7B-A2B8-214E0E8AFDE5}" presName="compNode" presStyleCnt="0"/>
      <dgm:spPr/>
    </dgm:pt>
    <dgm:pt modelId="{21732B39-56C1-46BB-A443-83A2F03940A9}" type="pres">
      <dgm:prSet presAssocID="{F3549287-7021-4F7B-A2B8-214E0E8AFDE5}" presName="bgRect" presStyleLbl="bgShp" presStyleIdx="1" presStyleCnt="4"/>
      <dgm:spPr/>
    </dgm:pt>
    <dgm:pt modelId="{2EAA30F8-308F-402F-8A4F-93047264F43F}" type="pres">
      <dgm:prSet presAssocID="{F3549287-7021-4F7B-A2B8-214E0E8AFDE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17DF40C-5C6C-4AC5-A01E-2CD33062709C}" type="pres">
      <dgm:prSet presAssocID="{F3549287-7021-4F7B-A2B8-214E0E8AFDE5}" presName="spaceRect" presStyleCnt="0"/>
      <dgm:spPr/>
    </dgm:pt>
    <dgm:pt modelId="{946628DC-700B-4AC7-B2AD-47D14CFD1B5B}" type="pres">
      <dgm:prSet presAssocID="{F3549287-7021-4F7B-A2B8-214E0E8AFDE5}" presName="parTx" presStyleLbl="revTx" presStyleIdx="1" presStyleCnt="4">
        <dgm:presLayoutVars>
          <dgm:chMax val="0"/>
          <dgm:chPref val="0"/>
        </dgm:presLayoutVars>
      </dgm:prSet>
      <dgm:spPr/>
    </dgm:pt>
    <dgm:pt modelId="{74B3524C-C01D-48FD-9557-143F23C96979}" type="pres">
      <dgm:prSet presAssocID="{37B66F47-D0CC-4A7B-8D9F-39022513A7E8}" presName="sibTrans" presStyleCnt="0"/>
      <dgm:spPr/>
    </dgm:pt>
    <dgm:pt modelId="{6B829484-1EDD-4DE9-8AC6-6391EBD38DD5}" type="pres">
      <dgm:prSet presAssocID="{B8D369FB-6CF8-4E1A-A81D-733E3391060A}" presName="compNode" presStyleCnt="0"/>
      <dgm:spPr/>
    </dgm:pt>
    <dgm:pt modelId="{83537031-DA7E-4A35-965B-AFCDB68A464E}" type="pres">
      <dgm:prSet presAssocID="{B8D369FB-6CF8-4E1A-A81D-733E3391060A}" presName="bgRect" presStyleLbl="bgShp" presStyleIdx="2" presStyleCnt="4"/>
      <dgm:spPr/>
    </dgm:pt>
    <dgm:pt modelId="{3C1552BA-12E7-46C6-9181-E30BE7FBBD8D}" type="pres">
      <dgm:prSet presAssocID="{B8D369FB-6CF8-4E1A-A81D-733E3391060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CEEA7B47-DDA3-4ED8-87D6-B4DD337494D1}" type="pres">
      <dgm:prSet presAssocID="{B8D369FB-6CF8-4E1A-A81D-733E3391060A}" presName="spaceRect" presStyleCnt="0"/>
      <dgm:spPr/>
    </dgm:pt>
    <dgm:pt modelId="{33B86114-E75D-4CB9-908A-9D914F6D181E}" type="pres">
      <dgm:prSet presAssocID="{B8D369FB-6CF8-4E1A-A81D-733E3391060A}" presName="parTx" presStyleLbl="revTx" presStyleIdx="2" presStyleCnt="4">
        <dgm:presLayoutVars>
          <dgm:chMax val="0"/>
          <dgm:chPref val="0"/>
        </dgm:presLayoutVars>
      </dgm:prSet>
      <dgm:spPr/>
    </dgm:pt>
    <dgm:pt modelId="{5997B229-CADF-4C83-A0DC-68110E1EF57D}" type="pres">
      <dgm:prSet presAssocID="{21B50AFE-3273-422A-84AC-BAF67B4B88A0}" presName="sibTrans" presStyleCnt="0"/>
      <dgm:spPr/>
    </dgm:pt>
    <dgm:pt modelId="{8EFAB782-4D87-4BCA-8BBB-6094914FB39D}" type="pres">
      <dgm:prSet presAssocID="{1CE85DD1-50E9-46D6-8416-4EB71376E6B1}" presName="compNode" presStyleCnt="0"/>
      <dgm:spPr/>
    </dgm:pt>
    <dgm:pt modelId="{7206A86A-0793-4CA8-8EB7-3DB8F408EADB}" type="pres">
      <dgm:prSet presAssocID="{1CE85DD1-50E9-46D6-8416-4EB71376E6B1}" presName="bgRect" presStyleLbl="bgShp" presStyleIdx="3" presStyleCnt="4"/>
      <dgm:spPr/>
    </dgm:pt>
    <dgm:pt modelId="{66F48C7B-5C97-4617-B6A0-5EC97E64CFBB}" type="pres">
      <dgm:prSet presAssocID="{1CE85DD1-50E9-46D6-8416-4EB71376E6B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0F30A2A-EEA8-4A1C-B4D2-A4435AA771B8}" type="pres">
      <dgm:prSet presAssocID="{1CE85DD1-50E9-46D6-8416-4EB71376E6B1}" presName="spaceRect" presStyleCnt="0"/>
      <dgm:spPr/>
    </dgm:pt>
    <dgm:pt modelId="{05D999ED-70E8-44A0-8BDC-0AA4756D805F}" type="pres">
      <dgm:prSet presAssocID="{1CE85DD1-50E9-46D6-8416-4EB71376E6B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D2EB164-CDCE-4CB4-B4EB-241A82B404A3}" srcId="{9FBD69D0-E057-4615-956F-820DF4B46D9C}" destId="{F3549287-7021-4F7B-A2B8-214E0E8AFDE5}" srcOrd="1" destOrd="0" parTransId="{41CB862C-6D43-45FC-8649-8E7D630588C1}" sibTransId="{37B66F47-D0CC-4A7B-8D9F-39022513A7E8}"/>
    <dgm:cxn modelId="{3071C078-2931-4F90-8D8D-5CB94FFAA97E}" srcId="{9FBD69D0-E057-4615-956F-820DF4B46D9C}" destId="{1CE85DD1-50E9-46D6-8416-4EB71376E6B1}" srcOrd="3" destOrd="0" parTransId="{357EEF75-0FBB-4961-AF80-A60C1ECB04C7}" sibTransId="{E8D9ADA0-3641-4D98-A63E-6DD07B4E610A}"/>
    <dgm:cxn modelId="{6896B093-6206-4D5B-9566-49D17E79F4F8}" type="presOf" srcId="{B8D369FB-6CF8-4E1A-A81D-733E3391060A}" destId="{33B86114-E75D-4CB9-908A-9D914F6D181E}" srcOrd="0" destOrd="0" presId="urn:microsoft.com/office/officeart/2018/2/layout/IconVerticalSolidList"/>
    <dgm:cxn modelId="{F8FBB59B-1807-40A4-BC43-F2257B6A3CAF}" srcId="{9FBD69D0-E057-4615-956F-820DF4B46D9C}" destId="{A24915C9-9203-48EB-93F0-0EFF18F64CEC}" srcOrd="0" destOrd="0" parTransId="{7659B044-91DA-42AA-A7DE-630B24EA21F1}" sibTransId="{01652E5F-8AAC-415F-9124-93AD59CC8B2A}"/>
    <dgm:cxn modelId="{788DF8C3-C88C-499F-B5A3-B709B30416FC}" type="presOf" srcId="{F3549287-7021-4F7B-A2B8-214E0E8AFDE5}" destId="{946628DC-700B-4AC7-B2AD-47D14CFD1B5B}" srcOrd="0" destOrd="0" presId="urn:microsoft.com/office/officeart/2018/2/layout/IconVerticalSolidList"/>
    <dgm:cxn modelId="{546121CD-C9AF-45CD-B399-07DE038104D8}" type="presOf" srcId="{1CE85DD1-50E9-46D6-8416-4EB71376E6B1}" destId="{05D999ED-70E8-44A0-8BDC-0AA4756D805F}" srcOrd="0" destOrd="0" presId="urn:microsoft.com/office/officeart/2018/2/layout/IconVerticalSolidList"/>
    <dgm:cxn modelId="{4CA235DD-362A-484E-8E27-E6C2B9EB8F3B}" type="presOf" srcId="{9FBD69D0-E057-4615-956F-820DF4B46D9C}" destId="{1BE98405-5CC1-4B3D-BA09-2EF2CED5344F}" srcOrd="0" destOrd="0" presId="urn:microsoft.com/office/officeart/2018/2/layout/IconVerticalSolidList"/>
    <dgm:cxn modelId="{2CD599F6-8699-4F31-9B64-8A9D53789574}" srcId="{9FBD69D0-E057-4615-956F-820DF4B46D9C}" destId="{B8D369FB-6CF8-4E1A-A81D-733E3391060A}" srcOrd="2" destOrd="0" parTransId="{4035AC36-BC45-4FFF-83E4-FB2D2FF8A7FC}" sibTransId="{21B50AFE-3273-422A-84AC-BAF67B4B88A0}"/>
    <dgm:cxn modelId="{7549A8F6-6E46-4071-BD75-5DCFE2EB0BF3}" type="presOf" srcId="{A24915C9-9203-48EB-93F0-0EFF18F64CEC}" destId="{2346C7EB-D7D6-411F-AAF9-1C3AF30CD787}" srcOrd="0" destOrd="0" presId="urn:microsoft.com/office/officeart/2018/2/layout/IconVerticalSolidList"/>
    <dgm:cxn modelId="{4ACB88C8-DC2E-4336-AC56-203923A8803F}" type="presParOf" srcId="{1BE98405-5CC1-4B3D-BA09-2EF2CED5344F}" destId="{C780642A-7DAE-4E34-BD84-275131FC2B18}" srcOrd="0" destOrd="0" presId="urn:microsoft.com/office/officeart/2018/2/layout/IconVerticalSolidList"/>
    <dgm:cxn modelId="{48FA21F0-F0EF-4407-A387-DB3A0C71DD58}" type="presParOf" srcId="{C780642A-7DAE-4E34-BD84-275131FC2B18}" destId="{EA984B0D-92B5-4E8D-BA30-95C9980F1C87}" srcOrd="0" destOrd="0" presId="urn:microsoft.com/office/officeart/2018/2/layout/IconVerticalSolidList"/>
    <dgm:cxn modelId="{A5280618-6916-4485-8C72-363C510952FD}" type="presParOf" srcId="{C780642A-7DAE-4E34-BD84-275131FC2B18}" destId="{BBC7E649-BF3A-4C9F-8916-0CC275D69855}" srcOrd="1" destOrd="0" presId="urn:microsoft.com/office/officeart/2018/2/layout/IconVerticalSolidList"/>
    <dgm:cxn modelId="{394ED7DB-164C-4CF5-857C-8966406EAC0E}" type="presParOf" srcId="{C780642A-7DAE-4E34-BD84-275131FC2B18}" destId="{2005FBF7-66B2-4539-BA33-C8FA52D0570F}" srcOrd="2" destOrd="0" presId="urn:microsoft.com/office/officeart/2018/2/layout/IconVerticalSolidList"/>
    <dgm:cxn modelId="{041075C3-5F48-42B5-B8AC-C3581A8A812C}" type="presParOf" srcId="{C780642A-7DAE-4E34-BD84-275131FC2B18}" destId="{2346C7EB-D7D6-411F-AAF9-1C3AF30CD787}" srcOrd="3" destOrd="0" presId="urn:microsoft.com/office/officeart/2018/2/layout/IconVerticalSolidList"/>
    <dgm:cxn modelId="{F9CE3A1A-A879-420F-AEED-291E6F161B3B}" type="presParOf" srcId="{1BE98405-5CC1-4B3D-BA09-2EF2CED5344F}" destId="{97626E70-A5A6-4D0F-89B3-4681720EABF3}" srcOrd="1" destOrd="0" presId="urn:microsoft.com/office/officeart/2018/2/layout/IconVerticalSolidList"/>
    <dgm:cxn modelId="{97745CD3-A9B4-4737-A5E8-DFFA5E94B051}" type="presParOf" srcId="{1BE98405-5CC1-4B3D-BA09-2EF2CED5344F}" destId="{DF3E2871-23D1-4A68-AC4C-CC4FAB7B6CDB}" srcOrd="2" destOrd="0" presId="urn:microsoft.com/office/officeart/2018/2/layout/IconVerticalSolidList"/>
    <dgm:cxn modelId="{8F858F78-5757-46F3-9121-53C869A20B10}" type="presParOf" srcId="{DF3E2871-23D1-4A68-AC4C-CC4FAB7B6CDB}" destId="{21732B39-56C1-46BB-A443-83A2F03940A9}" srcOrd="0" destOrd="0" presId="urn:microsoft.com/office/officeart/2018/2/layout/IconVerticalSolidList"/>
    <dgm:cxn modelId="{DBCD0763-2EF3-4D7F-B54C-8EE25C235821}" type="presParOf" srcId="{DF3E2871-23D1-4A68-AC4C-CC4FAB7B6CDB}" destId="{2EAA30F8-308F-402F-8A4F-93047264F43F}" srcOrd="1" destOrd="0" presId="urn:microsoft.com/office/officeart/2018/2/layout/IconVerticalSolidList"/>
    <dgm:cxn modelId="{DC2E30FE-5181-4A0B-A0C2-791302E7BA2F}" type="presParOf" srcId="{DF3E2871-23D1-4A68-AC4C-CC4FAB7B6CDB}" destId="{717DF40C-5C6C-4AC5-A01E-2CD33062709C}" srcOrd="2" destOrd="0" presId="urn:microsoft.com/office/officeart/2018/2/layout/IconVerticalSolidList"/>
    <dgm:cxn modelId="{A17A9CAA-F596-4CBB-965D-859CE661B9AD}" type="presParOf" srcId="{DF3E2871-23D1-4A68-AC4C-CC4FAB7B6CDB}" destId="{946628DC-700B-4AC7-B2AD-47D14CFD1B5B}" srcOrd="3" destOrd="0" presId="urn:microsoft.com/office/officeart/2018/2/layout/IconVerticalSolidList"/>
    <dgm:cxn modelId="{C69B9810-5513-4805-AACF-800128905561}" type="presParOf" srcId="{1BE98405-5CC1-4B3D-BA09-2EF2CED5344F}" destId="{74B3524C-C01D-48FD-9557-143F23C96979}" srcOrd="3" destOrd="0" presId="urn:microsoft.com/office/officeart/2018/2/layout/IconVerticalSolidList"/>
    <dgm:cxn modelId="{CC414923-A677-468E-9EA9-082D0E42BF71}" type="presParOf" srcId="{1BE98405-5CC1-4B3D-BA09-2EF2CED5344F}" destId="{6B829484-1EDD-4DE9-8AC6-6391EBD38DD5}" srcOrd="4" destOrd="0" presId="urn:microsoft.com/office/officeart/2018/2/layout/IconVerticalSolidList"/>
    <dgm:cxn modelId="{03EF05F3-61C8-43EA-BE9C-2B289D8B799C}" type="presParOf" srcId="{6B829484-1EDD-4DE9-8AC6-6391EBD38DD5}" destId="{83537031-DA7E-4A35-965B-AFCDB68A464E}" srcOrd="0" destOrd="0" presId="urn:microsoft.com/office/officeart/2018/2/layout/IconVerticalSolidList"/>
    <dgm:cxn modelId="{971CE63C-C156-4894-A9ED-D92C4456CF94}" type="presParOf" srcId="{6B829484-1EDD-4DE9-8AC6-6391EBD38DD5}" destId="{3C1552BA-12E7-46C6-9181-E30BE7FBBD8D}" srcOrd="1" destOrd="0" presId="urn:microsoft.com/office/officeart/2018/2/layout/IconVerticalSolidList"/>
    <dgm:cxn modelId="{2A913734-7ABF-4B76-9A4C-DF8BE6D0DE45}" type="presParOf" srcId="{6B829484-1EDD-4DE9-8AC6-6391EBD38DD5}" destId="{CEEA7B47-DDA3-4ED8-87D6-B4DD337494D1}" srcOrd="2" destOrd="0" presId="urn:microsoft.com/office/officeart/2018/2/layout/IconVerticalSolidList"/>
    <dgm:cxn modelId="{2F5F33ED-C58C-4CE1-A8FB-84705B16662C}" type="presParOf" srcId="{6B829484-1EDD-4DE9-8AC6-6391EBD38DD5}" destId="{33B86114-E75D-4CB9-908A-9D914F6D181E}" srcOrd="3" destOrd="0" presId="urn:microsoft.com/office/officeart/2018/2/layout/IconVerticalSolidList"/>
    <dgm:cxn modelId="{F0AEF41A-EA5C-4423-85C3-7D2C0C2F0C4D}" type="presParOf" srcId="{1BE98405-5CC1-4B3D-BA09-2EF2CED5344F}" destId="{5997B229-CADF-4C83-A0DC-68110E1EF57D}" srcOrd="5" destOrd="0" presId="urn:microsoft.com/office/officeart/2018/2/layout/IconVerticalSolidList"/>
    <dgm:cxn modelId="{D98BFE6E-5581-49BE-A76D-5BD41EBEE643}" type="presParOf" srcId="{1BE98405-5CC1-4B3D-BA09-2EF2CED5344F}" destId="{8EFAB782-4D87-4BCA-8BBB-6094914FB39D}" srcOrd="6" destOrd="0" presId="urn:microsoft.com/office/officeart/2018/2/layout/IconVerticalSolidList"/>
    <dgm:cxn modelId="{02EAF5EB-E441-4316-A00E-50E45BB272F9}" type="presParOf" srcId="{8EFAB782-4D87-4BCA-8BBB-6094914FB39D}" destId="{7206A86A-0793-4CA8-8EB7-3DB8F408EADB}" srcOrd="0" destOrd="0" presId="urn:microsoft.com/office/officeart/2018/2/layout/IconVerticalSolidList"/>
    <dgm:cxn modelId="{F491EE60-AF2A-47A0-B638-AB85A02EDD61}" type="presParOf" srcId="{8EFAB782-4D87-4BCA-8BBB-6094914FB39D}" destId="{66F48C7B-5C97-4617-B6A0-5EC97E64CFBB}" srcOrd="1" destOrd="0" presId="urn:microsoft.com/office/officeart/2018/2/layout/IconVerticalSolidList"/>
    <dgm:cxn modelId="{7B933AFC-E4E9-4D29-B566-4AD5DD141885}" type="presParOf" srcId="{8EFAB782-4D87-4BCA-8BBB-6094914FB39D}" destId="{20F30A2A-EEA8-4A1C-B4D2-A4435AA771B8}" srcOrd="2" destOrd="0" presId="urn:microsoft.com/office/officeart/2018/2/layout/IconVerticalSolidList"/>
    <dgm:cxn modelId="{AE51D179-E389-47D8-B862-D1F18F8BE644}" type="presParOf" srcId="{8EFAB782-4D87-4BCA-8BBB-6094914FB39D}" destId="{05D999ED-70E8-44A0-8BDC-0AA4756D80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B6426-C554-4D86-8BF6-B98BD85F26D5}">
      <dsp:nvSpPr>
        <dsp:cNvPr id="0" name=""/>
        <dsp:cNvSpPr/>
      </dsp:nvSpPr>
      <dsp:spPr>
        <a:xfrm>
          <a:off x="64357" y="589557"/>
          <a:ext cx="981666" cy="9816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1F4636-023E-44FC-8EDE-CF0059C1F06D}">
      <dsp:nvSpPr>
        <dsp:cNvPr id="0" name=""/>
        <dsp:cNvSpPr/>
      </dsp:nvSpPr>
      <dsp:spPr>
        <a:xfrm>
          <a:off x="270507" y="795707"/>
          <a:ext cx="569366" cy="5693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894CA-E3AE-45D9-9DF1-488036B537B4}">
      <dsp:nvSpPr>
        <dsp:cNvPr id="0" name=""/>
        <dsp:cNvSpPr/>
      </dsp:nvSpPr>
      <dsp:spPr>
        <a:xfrm>
          <a:off x="1256380" y="589557"/>
          <a:ext cx="2313927" cy="981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Calculate Angular Correlation Function (ACF) for astronomical datasets  </a:t>
          </a:r>
        </a:p>
      </dsp:txBody>
      <dsp:txXfrm>
        <a:off x="1256380" y="589557"/>
        <a:ext cx="2313927" cy="981666"/>
      </dsp:txXfrm>
    </dsp:sp>
    <dsp:sp modelId="{E1670D65-D9E6-468E-9524-193C7137FA4E}">
      <dsp:nvSpPr>
        <dsp:cNvPr id="0" name=""/>
        <dsp:cNvSpPr/>
      </dsp:nvSpPr>
      <dsp:spPr>
        <a:xfrm>
          <a:off x="3973492" y="589557"/>
          <a:ext cx="981666" cy="9816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E49A2-52F6-4CC4-8C73-9492F13F2A7C}">
      <dsp:nvSpPr>
        <dsp:cNvPr id="0" name=""/>
        <dsp:cNvSpPr/>
      </dsp:nvSpPr>
      <dsp:spPr>
        <a:xfrm>
          <a:off x="4179641" y="795707"/>
          <a:ext cx="569366" cy="5693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21F13-2F1B-4DBA-873F-CBB15D420BBD}">
      <dsp:nvSpPr>
        <dsp:cNvPr id="0" name=""/>
        <dsp:cNvSpPr/>
      </dsp:nvSpPr>
      <dsp:spPr>
        <a:xfrm>
          <a:off x="5165515" y="589557"/>
          <a:ext cx="2313927" cy="981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ACF analyzes the spatial distribution of celestial objects  </a:t>
          </a:r>
        </a:p>
      </dsp:txBody>
      <dsp:txXfrm>
        <a:off x="5165515" y="589557"/>
        <a:ext cx="2313927" cy="981666"/>
      </dsp:txXfrm>
    </dsp:sp>
    <dsp:sp modelId="{C4C3F9D3-2781-4C45-9145-23303C670158}">
      <dsp:nvSpPr>
        <dsp:cNvPr id="0" name=""/>
        <dsp:cNvSpPr/>
      </dsp:nvSpPr>
      <dsp:spPr>
        <a:xfrm>
          <a:off x="64357" y="2214856"/>
          <a:ext cx="981666" cy="9816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11EDA3-14AD-4BBA-9993-14FDE36C541B}">
      <dsp:nvSpPr>
        <dsp:cNvPr id="0" name=""/>
        <dsp:cNvSpPr/>
      </dsp:nvSpPr>
      <dsp:spPr>
        <a:xfrm>
          <a:off x="270507" y="2421006"/>
          <a:ext cx="569366" cy="5693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91D7D-3B89-4765-B18D-B029800CE77E}">
      <dsp:nvSpPr>
        <dsp:cNvPr id="0" name=""/>
        <dsp:cNvSpPr/>
      </dsp:nvSpPr>
      <dsp:spPr>
        <a:xfrm>
          <a:off x="1256380" y="2214856"/>
          <a:ext cx="2313927" cy="981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Sequential computation is slow for large datasets  </a:t>
          </a:r>
        </a:p>
      </dsp:txBody>
      <dsp:txXfrm>
        <a:off x="1256380" y="2214856"/>
        <a:ext cx="2313927" cy="981666"/>
      </dsp:txXfrm>
    </dsp:sp>
    <dsp:sp modelId="{C3CB567B-FC6C-4FCE-A433-FB4152D433BD}">
      <dsp:nvSpPr>
        <dsp:cNvPr id="0" name=""/>
        <dsp:cNvSpPr/>
      </dsp:nvSpPr>
      <dsp:spPr>
        <a:xfrm>
          <a:off x="3973492" y="2214856"/>
          <a:ext cx="981666" cy="9816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31E873-E855-4BD9-88C3-7CCA2B76F4F4}">
      <dsp:nvSpPr>
        <dsp:cNvPr id="0" name=""/>
        <dsp:cNvSpPr/>
      </dsp:nvSpPr>
      <dsp:spPr>
        <a:xfrm>
          <a:off x="4179641" y="2421006"/>
          <a:ext cx="569366" cy="5693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2A2FB-654C-4D29-9D3D-7EC09C83722F}">
      <dsp:nvSpPr>
        <dsp:cNvPr id="0" name=""/>
        <dsp:cNvSpPr/>
      </dsp:nvSpPr>
      <dsp:spPr>
        <a:xfrm>
          <a:off x="5165515" y="2214856"/>
          <a:ext cx="2313927" cy="981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GPU parallelization speeds up processing significantly </a:t>
          </a:r>
        </a:p>
      </dsp:txBody>
      <dsp:txXfrm>
        <a:off x="5165515" y="2214856"/>
        <a:ext cx="2313927" cy="9816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B0D9E-3EF3-4955-9C53-FDDA5289AD6F}">
      <dsp:nvSpPr>
        <dsp:cNvPr id="0" name=""/>
        <dsp:cNvSpPr/>
      </dsp:nvSpPr>
      <dsp:spPr>
        <a:xfrm>
          <a:off x="0" y="0"/>
          <a:ext cx="50982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314D0-3E69-4673-9E2E-8B4EAA4BBADE}">
      <dsp:nvSpPr>
        <dsp:cNvPr id="0" name=""/>
        <dsp:cNvSpPr/>
      </dsp:nvSpPr>
      <dsp:spPr>
        <a:xfrm>
          <a:off x="0" y="0"/>
          <a:ext cx="5098256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ACF involves pairwise distance calculations between points  </a:t>
          </a:r>
        </a:p>
      </dsp:txBody>
      <dsp:txXfrm>
        <a:off x="0" y="0"/>
        <a:ext cx="5098256" cy="1412477"/>
      </dsp:txXfrm>
    </dsp:sp>
    <dsp:sp modelId="{FDB17AE2-B32B-4D65-A7CD-321E80D9DF30}">
      <dsp:nvSpPr>
        <dsp:cNvPr id="0" name=""/>
        <dsp:cNvSpPr/>
      </dsp:nvSpPr>
      <dsp:spPr>
        <a:xfrm>
          <a:off x="0" y="1412478"/>
          <a:ext cx="5098256" cy="0"/>
        </a:xfrm>
        <a:prstGeom prst="line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accent2">
              <a:hueOff val="13013"/>
              <a:satOff val="-8959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5B47D-CA90-4CC2-9290-3700DDEA5BDF}">
      <dsp:nvSpPr>
        <dsp:cNvPr id="0" name=""/>
        <dsp:cNvSpPr/>
      </dsp:nvSpPr>
      <dsp:spPr>
        <a:xfrm>
          <a:off x="0" y="1412477"/>
          <a:ext cx="5098256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Computational cost grows quadratically with dataset size  </a:t>
          </a:r>
        </a:p>
      </dsp:txBody>
      <dsp:txXfrm>
        <a:off x="0" y="1412477"/>
        <a:ext cx="5098256" cy="1412477"/>
      </dsp:txXfrm>
    </dsp:sp>
    <dsp:sp modelId="{356AFF1F-AAB3-4896-A672-2ECFAC8A694C}">
      <dsp:nvSpPr>
        <dsp:cNvPr id="0" name=""/>
        <dsp:cNvSpPr/>
      </dsp:nvSpPr>
      <dsp:spPr>
        <a:xfrm>
          <a:off x="0" y="2824956"/>
          <a:ext cx="5098256" cy="0"/>
        </a:xfrm>
        <a:prstGeom prst="line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accent2">
              <a:hueOff val="26025"/>
              <a:satOff val="-17917"/>
              <a:lumOff val="-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C9C7A-56F8-4FDB-9B8C-184B928340D2}">
      <dsp:nvSpPr>
        <dsp:cNvPr id="0" name=""/>
        <dsp:cNvSpPr/>
      </dsp:nvSpPr>
      <dsp:spPr>
        <a:xfrm>
          <a:off x="0" y="2824955"/>
          <a:ext cx="5098256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GPU can process thousands of pairs simultaneously  </a:t>
          </a:r>
        </a:p>
      </dsp:txBody>
      <dsp:txXfrm>
        <a:off x="0" y="2824955"/>
        <a:ext cx="5098256" cy="1412477"/>
      </dsp:txXfrm>
    </dsp:sp>
    <dsp:sp modelId="{D7DE92E4-38C6-4990-A8EF-3C27B1A7105E}">
      <dsp:nvSpPr>
        <dsp:cNvPr id="0" name=""/>
        <dsp:cNvSpPr/>
      </dsp:nvSpPr>
      <dsp:spPr>
        <a:xfrm>
          <a:off x="0" y="4237434"/>
          <a:ext cx="5098256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4BBEC-F564-496E-B589-2902CFDDF074}">
      <dsp:nvSpPr>
        <dsp:cNvPr id="0" name=""/>
        <dsp:cNvSpPr/>
      </dsp:nvSpPr>
      <dsp:spPr>
        <a:xfrm>
          <a:off x="0" y="4237433"/>
          <a:ext cx="5098256" cy="141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Parallelism leads to large performance gains on big data </a:t>
          </a:r>
        </a:p>
      </dsp:txBody>
      <dsp:txXfrm>
        <a:off x="0" y="4237433"/>
        <a:ext cx="5098256" cy="14124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EFED7-C176-425B-B61F-1853ACAC5E7A}">
      <dsp:nvSpPr>
        <dsp:cNvPr id="0" name=""/>
        <dsp:cNvSpPr/>
      </dsp:nvSpPr>
      <dsp:spPr>
        <a:xfrm>
          <a:off x="709509" y="160539"/>
          <a:ext cx="2093062" cy="20930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AD3889-0AE2-4920-AD69-119D6CC10D59}">
      <dsp:nvSpPr>
        <dsp:cNvPr id="0" name=""/>
        <dsp:cNvSpPr/>
      </dsp:nvSpPr>
      <dsp:spPr>
        <a:xfrm>
          <a:off x="1155571" y="606602"/>
          <a:ext cx="1200937" cy="120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7F8D3-99CE-4375-8FF6-CA10222DA92F}">
      <dsp:nvSpPr>
        <dsp:cNvPr id="0" name=""/>
        <dsp:cNvSpPr/>
      </dsp:nvSpPr>
      <dsp:spPr>
        <a:xfrm>
          <a:off x="40415" y="2905540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CPU: AMD Ryzen 5 5600U with Radeon Graphics (Windows laptop)  </a:t>
          </a:r>
        </a:p>
      </dsp:txBody>
      <dsp:txXfrm>
        <a:off x="40415" y="2905540"/>
        <a:ext cx="3431250" cy="720000"/>
      </dsp:txXfrm>
    </dsp:sp>
    <dsp:sp modelId="{38C71153-AC45-4B0D-BFE8-AAC4A7838459}">
      <dsp:nvSpPr>
        <dsp:cNvPr id="0" name=""/>
        <dsp:cNvSpPr/>
      </dsp:nvSpPr>
      <dsp:spPr>
        <a:xfrm>
          <a:off x="4741228" y="160539"/>
          <a:ext cx="2093062" cy="20930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361AB-2DC4-4736-9460-478ED0A18855}">
      <dsp:nvSpPr>
        <dsp:cNvPr id="0" name=""/>
        <dsp:cNvSpPr/>
      </dsp:nvSpPr>
      <dsp:spPr>
        <a:xfrm>
          <a:off x="5187290" y="606602"/>
          <a:ext cx="1200937" cy="120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23985-C8FD-4459-B7BF-989D2FCA2405}">
      <dsp:nvSpPr>
        <dsp:cNvPr id="0" name=""/>
        <dsp:cNvSpPr/>
      </dsp:nvSpPr>
      <dsp:spPr>
        <a:xfrm>
          <a:off x="4072134" y="2905540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GPU: NVIDIA Tesla T4 (via Google Colab)</a:t>
          </a:r>
        </a:p>
      </dsp:txBody>
      <dsp:txXfrm>
        <a:off x="4072134" y="2905540"/>
        <a:ext cx="3431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6C413-EA7C-444B-B3D3-31655DC11FBF}">
      <dsp:nvSpPr>
        <dsp:cNvPr id="0" name=""/>
        <dsp:cNvSpPr/>
      </dsp:nvSpPr>
      <dsp:spPr>
        <a:xfrm>
          <a:off x="0" y="81756"/>
          <a:ext cx="5098256" cy="13197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Both CPU and GPU produce identical Angular Correlation Function histograms  </a:t>
          </a:r>
        </a:p>
      </dsp:txBody>
      <dsp:txXfrm>
        <a:off x="64425" y="146181"/>
        <a:ext cx="4969406" cy="1190909"/>
      </dsp:txXfrm>
    </dsp:sp>
    <dsp:sp modelId="{ED186460-E344-40AC-86A4-025310F8DDF9}">
      <dsp:nvSpPr>
        <dsp:cNvPr id="0" name=""/>
        <dsp:cNvSpPr/>
      </dsp:nvSpPr>
      <dsp:spPr>
        <a:xfrm>
          <a:off x="0" y="1470636"/>
          <a:ext cx="5098256" cy="1319759"/>
        </a:xfrm>
        <a:prstGeom prst="roundRect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Small dataset: 4 pairs counted in angular bins, out of 10 possible pairs  </a:t>
          </a:r>
        </a:p>
      </dsp:txBody>
      <dsp:txXfrm>
        <a:off x="64425" y="1535061"/>
        <a:ext cx="4969406" cy="1190909"/>
      </dsp:txXfrm>
    </dsp:sp>
    <dsp:sp modelId="{899AE91A-7795-4108-8F79-E8A8D7A40DC5}">
      <dsp:nvSpPr>
        <dsp:cNvPr id="0" name=""/>
        <dsp:cNvSpPr/>
      </dsp:nvSpPr>
      <dsp:spPr>
        <a:xfrm>
          <a:off x="0" y="2859516"/>
          <a:ext cx="5098256" cy="1319759"/>
        </a:xfrm>
        <a:prstGeom prst="roundRect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Large dataset: ~357 million pairs counted, out of 5 billion theoretical pairs  </a:t>
          </a:r>
        </a:p>
      </dsp:txBody>
      <dsp:txXfrm>
        <a:off x="64425" y="2923941"/>
        <a:ext cx="4969406" cy="1190909"/>
      </dsp:txXfrm>
    </dsp:sp>
    <dsp:sp modelId="{CF242C17-3EE0-4A47-84EE-F87D0F939384}">
      <dsp:nvSpPr>
        <dsp:cNvPr id="0" name=""/>
        <dsp:cNvSpPr/>
      </dsp:nvSpPr>
      <dsp:spPr>
        <a:xfrm>
          <a:off x="0" y="4248396"/>
          <a:ext cx="5098256" cy="1319759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Correctness verified</a:t>
          </a:r>
          <a:r>
            <a:rPr lang="en-US" sz="2400" kern="1200" dirty="0"/>
            <a:t> by matching bin counts and histogram structure</a:t>
          </a:r>
        </a:p>
      </dsp:txBody>
      <dsp:txXfrm>
        <a:off x="64425" y="4312821"/>
        <a:ext cx="4969406" cy="11909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2C337-3E96-40EB-A766-9F25A2F12396}">
      <dsp:nvSpPr>
        <dsp:cNvPr id="0" name=""/>
        <dsp:cNvSpPr/>
      </dsp:nvSpPr>
      <dsp:spPr>
        <a:xfrm>
          <a:off x="0" y="2096"/>
          <a:ext cx="5182791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59059E-8D7B-4670-A5B0-9BE2288C42AF}">
      <dsp:nvSpPr>
        <dsp:cNvPr id="0" name=""/>
        <dsp:cNvSpPr/>
      </dsp:nvSpPr>
      <dsp:spPr>
        <a:xfrm>
          <a:off x="321428" y="241175"/>
          <a:ext cx="584416" cy="5844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C9EB6-A2E0-4D44-AC7D-04E62A8FC2FF}">
      <dsp:nvSpPr>
        <dsp:cNvPr id="0" name=""/>
        <dsp:cNvSpPr/>
      </dsp:nvSpPr>
      <dsp:spPr>
        <a:xfrm>
          <a:off x="1227274" y="2096"/>
          <a:ext cx="3955516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Managing GPU kernel overhead on small data  </a:t>
          </a:r>
        </a:p>
      </dsp:txBody>
      <dsp:txXfrm>
        <a:off x="1227274" y="2096"/>
        <a:ext cx="3955516" cy="1062575"/>
      </dsp:txXfrm>
    </dsp:sp>
    <dsp:sp modelId="{30BB7BF4-F134-453F-82ED-0A9385FA4BE1}">
      <dsp:nvSpPr>
        <dsp:cNvPr id="0" name=""/>
        <dsp:cNvSpPr/>
      </dsp:nvSpPr>
      <dsp:spPr>
        <a:xfrm>
          <a:off x="0" y="1330315"/>
          <a:ext cx="5182791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EABC12-50C2-4556-9AE1-5B6A23378255}">
      <dsp:nvSpPr>
        <dsp:cNvPr id="0" name=""/>
        <dsp:cNvSpPr/>
      </dsp:nvSpPr>
      <dsp:spPr>
        <a:xfrm>
          <a:off x="321428" y="1569394"/>
          <a:ext cx="584416" cy="5844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9A038-5796-4DD5-B3C1-8543B7256EF2}">
      <dsp:nvSpPr>
        <dsp:cNvPr id="0" name=""/>
        <dsp:cNvSpPr/>
      </dsp:nvSpPr>
      <dsp:spPr>
        <a:xfrm>
          <a:off x="1227274" y="1330315"/>
          <a:ext cx="3955516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Optimizing memory access patterns for performance  </a:t>
          </a:r>
        </a:p>
      </dsp:txBody>
      <dsp:txXfrm>
        <a:off x="1227274" y="1330315"/>
        <a:ext cx="3955516" cy="1062575"/>
      </dsp:txXfrm>
    </dsp:sp>
    <dsp:sp modelId="{5E97E7D6-DE53-4DAE-A713-8113F7745250}">
      <dsp:nvSpPr>
        <dsp:cNvPr id="0" name=""/>
        <dsp:cNvSpPr/>
      </dsp:nvSpPr>
      <dsp:spPr>
        <a:xfrm>
          <a:off x="0" y="2658534"/>
          <a:ext cx="5182791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83273-3295-4B8F-832C-7E196935362A}">
      <dsp:nvSpPr>
        <dsp:cNvPr id="0" name=""/>
        <dsp:cNvSpPr/>
      </dsp:nvSpPr>
      <dsp:spPr>
        <a:xfrm>
          <a:off x="321428" y="2897613"/>
          <a:ext cx="584416" cy="5844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83161-57F4-4DAA-BF57-64E3B4734947}">
      <dsp:nvSpPr>
        <dsp:cNvPr id="0" name=""/>
        <dsp:cNvSpPr/>
      </dsp:nvSpPr>
      <dsp:spPr>
        <a:xfrm>
          <a:off x="1227274" y="2658534"/>
          <a:ext cx="3955516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Handling large datasets efficiently with CUDA  </a:t>
          </a:r>
        </a:p>
      </dsp:txBody>
      <dsp:txXfrm>
        <a:off x="1227274" y="2658534"/>
        <a:ext cx="3955516" cy="1062575"/>
      </dsp:txXfrm>
    </dsp:sp>
    <dsp:sp modelId="{4CE18716-9CDB-418B-890E-8E9FF6415BFA}">
      <dsp:nvSpPr>
        <dsp:cNvPr id="0" name=""/>
        <dsp:cNvSpPr/>
      </dsp:nvSpPr>
      <dsp:spPr>
        <a:xfrm>
          <a:off x="0" y="3986753"/>
          <a:ext cx="5182791" cy="10625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E6D38F-CA76-462B-A4EF-6B8068F3BD06}">
      <dsp:nvSpPr>
        <dsp:cNvPr id="0" name=""/>
        <dsp:cNvSpPr/>
      </dsp:nvSpPr>
      <dsp:spPr>
        <a:xfrm>
          <a:off x="321428" y="4225832"/>
          <a:ext cx="584416" cy="5844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D60DA-C935-424E-9007-4C2657747153}">
      <dsp:nvSpPr>
        <dsp:cNvPr id="0" name=""/>
        <dsp:cNvSpPr/>
      </dsp:nvSpPr>
      <dsp:spPr>
        <a:xfrm>
          <a:off x="1227274" y="3986753"/>
          <a:ext cx="3955516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Understanding parallel programming concepts deeply </a:t>
          </a:r>
        </a:p>
      </dsp:txBody>
      <dsp:txXfrm>
        <a:off x="1227274" y="3986753"/>
        <a:ext cx="3955516" cy="10625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84B0D-92B5-4E8D-BA30-95C9980F1C87}">
      <dsp:nvSpPr>
        <dsp:cNvPr id="0" name=""/>
        <dsp:cNvSpPr/>
      </dsp:nvSpPr>
      <dsp:spPr>
        <a:xfrm>
          <a:off x="0" y="2344"/>
          <a:ext cx="5098256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C7E649-BF3A-4C9F-8916-0CC275D69855}">
      <dsp:nvSpPr>
        <dsp:cNvPr id="0" name=""/>
        <dsp:cNvSpPr/>
      </dsp:nvSpPr>
      <dsp:spPr>
        <a:xfrm>
          <a:off x="359511" y="269750"/>
          <a:ext cx="653657" cy="653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6C7EB-D7D6-411F-AAF9-1C3AF30CD787}">
      <dsp:nvSpPr>
        <dsp:cNvPr id="0" name=""/>
        <dsp:cNvSpPr/>
      </dsp:nvSpPr>
      <dsp:spPr>
        <a:xfrm>
          <a:off x="1372680" y="2344"/>
          <a:ext cx="3725575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GPU acceleration achieves over 170x speedup on large datasets  </a:t>
          </a:r>
        </a:p>
      </dsp:txBody>
      <dsp:txXfrm>
        <a:off x="1372680" y="2344"/>
        <a:ext cx="3725575" cy="1188467"/>
      </dsp:txXfrm>
    </dsp:sp>
    <dsp:sp modelId="{21732B39-56C1-46BB-A443-83A2F03940A9}">
      <dsp:nvSpPr>
        <dsp:cNvPr id="0" name=""/>
        <dsp:cNvSpPr/>
      </dsp:nvSpPr>
      <dsp:spPr>
        <a:xfrm>
          <a:off x="0" y="1487929"/>
          <a:ext cx="5098256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A30F8-308F-402F-8A4F-93047264F43F}">
      <dsp:nvSpPr>
        <dsp:cNvPr id="0" name=""/>
        <dsp:cNvSpPr/>
      </dsp:nvSpPr>
      <dsp:spPr>
        <a:xfrm>
          <a:off x="359511" y="1755334"/>
          <a:ext cx="653657" cy="653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628DC-700B-4AC7-B2AD-47D14CFD1B5B}">
      <dsp:nvSpPr>
        <dsp:cNvPr id="0" name=""/>
        <dsp:cNvSpPr/>
      </dsp:nvSpPr>
      <dsp:spPr>
        <a:xfrm>
          <a:off x="1372680" y="1487929"/>
          <a:ext cx="3725575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Both CPU and GPU produce correct and matching results  </a:t>
          </a:r>
        </a:p>
      </dsp:txBody>
      <dsp:txXfrm>
        <a:off x="1372680" y="1487929"/>
        <a:ext cx="3725575" cy="1188467"/>
      </dsp:txXfrm>
    </dsp:sp>
    <dsp:sp modelId="{83537031-DA7E-4A35-965B-AFCDB68A464E}">
      <dsp:nvSpPr>
        <dsp:cNvPr id="0" name=""/>
        <dsp:cNvSpPr/>
      </dsp:nvSpPr>
      <dsp:spPr>
        <a:xfrm>
          <a:off x="0" y="2973514"/>
          <a:ext cx="5098256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1552BA-12E7-46C6-9181-E30BE7FBBD8D}">
      <dsp:nvSpPr>
        <dsp:cNvPr id="0" name=""/>
        <dsp:cNvSpPr/>
      </dsp:nvSpPr>
      <dsp:spPr>
        <a:xfrm>
          <a:off x="359511" y="3240919"/>
          <a:ext cx="653657" cy="653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86114-E75D-4CB9-908A-9D914F6D181E}">
      <dsp:nvSpPr>
        <dsp:cNvPr id="0" name=""/>
        <dsp:cNvSpPr/>
      </dsp:nvSpPr>
      <dsp:spPr>
        <a:xfrm>
          <a:off x="1372680" y="2973514"/>
          <a:ext cx="3725575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Parallel computing is essential for large-scale astronomical data analysis  </a:t>
          </a:r>
        </a:p>
      </dsp:txBody>
      <dsp:txXfrm>
        <a:off x="1372680" y="2973514"/>
        <a:ext cx="3725575" cy="1188467"/>
      </dsp:txXfrm>
    </dsp:sp>
    <dsp:sp modelId="{7206A86A-0793-4CA8-8EB7-3DB8F408EADB}">
      <dsp:nvSpPr>
        <dsp:cNvPr id="0" name=""/>
        <dsp:cNvSpPr/>
      </dsp:nvSpPr>
      <dsp:spPr>
        <a:xfrm>
          <a:off x="0" y="4459099"/>
          <a:ext cx="5098256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48C7B-5C97-4617-B6A0-5EC97E64CFBB}">
      <dsp:nvSpPr>
        <dsp:cNvPr id="0" name=""/>
        <dsp:cNvSpPr/>
      </dsp:nvSpPr>
      <dsp:spPr>
        <a:xfrm>
          <a:off x="359511" y="4726504"/>
          <a:ext cx="653657" cy="653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999ED-70E8-44A0-8BDC-0AA4756D805F}">
      <dsp:nvSpPr>
        <dsp:cNvPr id="0" name=""/>
        <dsp:cNvSpPr/>
      </dsp:nvSpPr>
      <dsp:spPr>
        <a:xfrm>
          <a:off x="1372680" y="4459099"/>
          <a:ext cx="3725575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Future work: further optimization and scaling to bigger datasets </a:t>
          </a:r>
        </a:p>
      </dsp:txBody>
      <dsp:txXfrm>
        <a:off x="1372680" y="4459099"/>
        <a:ext cx="3725575" cy="1188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4A057-4E81-41CC-A109-BCE34BDEB85A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DCE68-5E11-42B2-918B-A99C14D0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2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8F54-6438-400B-8172-6DED7ED7F2DD}" type="datetime1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Fahmida Khalid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46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6A8F-93B4-4DC6-8993-8CD8C08C3F86}" type="datetime1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Fahmida Khalid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9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4009-B429-4045-BB6D-497DAA834C8A}" type="datetime1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Fahmida Khalid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5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529CB-FC78-4BA1-9EBF-5EBDADDAF464}" type="datetime1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Fahmida Khalid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8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9300A-BE65-4540-86EC-37AEA408A210}" type="datetime1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Fahmida Khalid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76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E934-835D-4EA7-9E98-8ECEBE894CA2}" type="datetime1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Fahmida Khalid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9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53E95-D02D-41D7-BC11-B2A622F00245}" type="datetime1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Fahmida Khalid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24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18469-9754-44A8-AB4E-C659A577F35B}" type="datetime1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Fahmida Khalid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3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6E8E-68C7-45A6-8BBD-A7892876C6BA}" type="datetime1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Fahmida Khalid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6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26696D7-CBAA-4C4C-A3BC-05EAE8BB28A5}" type="datetime1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Fahmida Khalid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2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26A-7315-453C-B623-1C3A4D6FC2D7}" type="datetime1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Fahmida Khalid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2DFB5C7-3590-4A94-B5B3-838B6A5BBEE1}" type="datetime1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Fahmida Khalid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07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hf sldNum="0"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629F745A-DE0B-3AD6-987F-D50613ACA3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5784" r="10882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>
            <a:normAutofit/>
          </a:bodyPr>
          <a:lstStyle/>
          <a:p>
            <a:r>
              <a:rPr lang="en-US" sz="6200" dirty="0">
                <a:solidFill>
                  <a:srgbClr val="FFFFFF"/>
                </a:solidFill>
              </a:rPr>
              <a:t>Accelerating Angular Correlation Function Calculations with GPU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>
            <a:normAutofit/>
          </a:bodyPr>
          <a:lstStyle/>
          <a:p>
            <a:r>
              <a:rPr lang="en-US" sz="1500" b="1" dirty="0">
                <a:solidFill>
                  <a:srgbClr val="FFFFFF"/>
                </a:solidFill>
                <a:latin typeface="+mn-lt"/>
              </a:rPr>
              <a:t>Fahmida Khalid  </a:t>
            </a:r>
          </a:p>
          <a:p>
            <a:r>
              <a:rPr lang="en-US" sz="1500" b="1" dirty="0">
                <a:solidFill>
                  <a:srgbClr val="FFFFFF"/>
                </a:solidFill>
                <a:latin typeface="+mn-lt"/>
              </a:rPr>
              <a:t>Course: Parallel Programming  </a:t>
            </a:r>
          </a:p>
          <a:p>
            <a:r>
              <a:rPr lang="en-US" sz="1500" b="1" dirty="0">
                <a:solidFill>
                  <a:srgbClr val="FFFFFF"/>
                </a:solidFill>
                <a:latin typeface="+mn-lt"/>
              </a:rPr>
              <a:t>Student Number: 2402172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CDC68-1C17-1612-160A-A0E3B070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0" y="6459785"/>
            <a:ext cx="18542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036B83-5C6C-47A9-9260-E98F946D508A}" type="datetime1">
              <a:rPr lang="en-US" sz="800"/>
              <a:pPr>
                <a:spcAft>
                  <a:spcPts val="600"/>
                </a:spcAft>
              </a:pPr>
              <a:t>6/13/2025</a:t>
            </a:fld>
            <a:endParaRPr lang="en-US" sz="80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55752-04EE-A596-9A87-25939D9E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8" y="6459785"/>
            <a:ext cx="36171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800"/>
              <a:t>Fahmida Khalid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n-US" sz="3100" b="1" dirty="0">
                <a:solidFill>
                  <a:srgbClr val="FFFFFF"/>
                </a:solidFill>
              </a:rPr>
              <a:t>Code Snippet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95B2A-16AE-42E7-7880-FF8EA170D6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9277" y="6459785"/>
            <a:ext cx="13015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000544A-9739-4FB7-A5A8-0868354339E1}" type="datetime1">
              <a:rPr lang="en-US" smtClean="0"/>
              <a:pPr>
                <a:spcAft>
                  <a:spcPts val="600"/>
                </a:spcAft>
              </a:pPr>
              <a:t>6/13/2025</a:t>
            </a:fld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9136" y="159489"/>
            <a:ext cx="5794744" cy="6665422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900" b="1"/>
              <a:t>__global__ void computeACF(const double* ra, const double* dec, int num_points, int* histogram, double bin_size) {</a:t>
            </a:r>
          </a:p>
          <a:p>
            <a:pPr marL="0" indent="0">
              <a:buNone/>
            </a:pPr>
            <a:r>
              <a:rPr lang="en-US" sz="1900" b="1"/>
              <a:t>    int i = blockIdx.x * blockDim.x + threadIdx.x;</a:t>
            </a:r>
          </a:p>
          <a:p>
            <a:pPr marL="0" indent="0">
              <a:buNone/>
            </a:pPr>
            <a:r>
              <a:rPr lang="en-US" sz="1900" b="1"/>
              <a:t>    if (i &gt;= num_points) return;</a:t>
            </a:r>
          </a:p>
          <a:p>
            <a:pPr marL="0" indent="0">
              <a:buNone/>
            </a:pPr>
            <a:endParaRPr lang="en-US" sz="1900" b="1"/>
          </a:p>
          <a:p>
            <a:pPr marL="0" indent="0">
              <a:buNone/>
            </a:pPr>
            <a:r>
              <a:rPr lang="en-US" sz="1900" b="1"/>
              <a:t>    double ra1 = ra[i];</a:t>
            </a:r>
          </a:p>
          <a:p>
            <a:pPr marL="0" indent="0">
              <a:buNone/>
            </a:pPr>
            <a:r>
              <a:rPr lang="en-US" sz="1900" b="1"/>
              <a:t>    double dec1 = dec[i];</a:t>
            </a:r>
          </a:p>
          <a:p>
            <a:pPr marL="0" indent="0">
              <a:buNone/>
            </a:pPr>
            <a:endParaRPr lang="en-US" sz="1900" b="1"/>
          </a:p>
          <a:p>
            <a:pPr marL="0" indent="0">
              <a:buNone/>
            </a:pPr>
            <a:r>
              <a:rPr lang="en-US" sz="1900" b="1"/>
              <a:t>    for (int j = i + 1; j &lt; num_points; ++j) {</a:t>
            </a:r>
          </a:p>
          <a:p>
            <a:pPr marL="0" indent="0">
              <a:buNone/>
            </a:pPr>
            <a:r>
              <a:rPr lang="en-US" sz="1900" b="1"/>
              <a:t>        double dist = angularDistance(ra1, dec1, ra[j], dec[j]);</a:t>
            </a:r>
          </a:p>
          <a:p>
            <a:pPr marL="0" indent="0">
              <a:buNone/>
            </a:pPr>
            <a:r>
              <a:rPr lang="en-US" sz="1900" b="1"/>
              <a:t>        if (dist &lt; MAX_DISTANCE) {</a:t>
            </a:r>
          </a:p>
          <a:p>
            <a:pPr marL="0" indent="0">
              <a:buNone/>
            </a:pPr>
            <a:r>
              <a:rPr lang="en-US" sz="1900" b="1"/>
              <a:t>            int bin_idx = static_cast&lt;int&gt;(dist / bin_size);</a:t>
            </a:r>
          </a:p>
          <a:p>
            <a:pPr marL="0" indent="0">
              <a:buNone/>
            </a:pPr>
            <a:r>
              <a:rPr lang="en-US" sz="1900" b="1"/>
              <a:t>            if (bin_idx &lt; NUM_BINS) {</a:t>
            </a:r>
          </a:p>
          <a:p>
            <a:pPr marL="0" indent="0">
              <a:buNone/>
            </a:pPr>
            <a:r>
              <a:rPr lang="en-US" sz="1900" b="1"/>
              <a:t>                atomicAdd(&amp;histogram[bin_idx], 1);</a:t>
            </a:r>
          </a:p>
          <a:p>
            <a:pPr marL="0" indent="0">
              <a:buNone/>
            </a:pPr>
            <a:r>
              <a:rPr lang="en-US" sz="1900" b="1"/>
              <a:t>            }</a:t>
            </a:r>
          </a:p>
          <a:p>
            <a:pPr marL="0" indent="0">
              <a:buNone/>
            </a:pPr>
            <a:r>
              <a:rPr lang="en-US" sz="1100"/>
              <a:t>      </a:t>
            </a:r>
            <a:endParaRPr lang="en-US" sz="11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3E664-08D3-0FC0-D1A4-992295FF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6512" y="6459785"/>
            <a:ext cx="382887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Fahmida Khalid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DED4A-0004-F06D-3F4B-76B524400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7500" y="639097"/>
            <a:ext cx="3609804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Workflow Diagram</a:t>
            </a:r>
          </a:p>
        </p:txBody>
      </p:sp>
      <p:pic>
        <p:nvPicPr>
          <p:cNvPr id="11" name="Content Placeholder 10" descr="A diagram of a computer&#10;&#10;AI-generated content may be incorrect.">
            <a:extLst>
              <a:ext uri="{FF2B5EF4-FFF2-40B4-BE49-F238E27FC236}">
                <a16:creationId xmlns:a16="http://schemas.microsoft.com/office/drawing/2014/main" id="{97E333B2-25F9-4FAE-7AEB-F00693A1C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25"/>
          <a:stretch>
            <a:fillRect/>
          </a:stretch>
        </p:blipFill>
        <p:spPr>
          <a:xfrm>
            <a:off x="20" y="10"/>
            <a:ext cx="4571980" cy="685799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0378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C543A4-CF72-BA12-8225-124C63F6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0" y="6459785"/>
            <a:ext cx="185420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C22A4A7-AF49-4486-901B-554B8B0137AF}" type="datetime1">
              <a:rPr lang="en-US" smtClean="0"/>
              <a:pPr defTabSz="914400">
                <a:spcAft>
                  <a:spcPts val="600"/>
                </a:spcAft>
              </a:pPr>
              <a:t>6/13/2025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D0320-06B4-A51F-9D4F-16ED912E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47499" y="6459785"/>
            <a:ext cx="291871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Fahmida Khalid</a:t>
            </a:r>
          </a:p>
        </p:txBody>
      </p:sp>
    </p:spTree>
    <p:extLst>
      <p:ext uri="{BB962C8B-B14F-4D97-AF65-F5344CB8AC3E}">
        <p14:creationId xmlns:p14="http://schemas.microsoft.com/office/powerpoint/2010/main" val="1159554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DD241-DBF0-64BA-6D2A-5E9FE241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9277" y="6459785"/>
            <a:ext cx="13015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48F8592-B9D7-49E5-972E-87885675B51D}" type="datetime1">
              <a:rPr lang="en-US" smtClean="0"/>
              <a:pPr>
                <a:spcAft>
                  <a:spcPts val="600"/>
                </a:spcAft>
              </a:pPr>
              <a:t>6/13/2025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EF8F3-C122-B142-EC1B-E3AFC182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6512" y="6459785"/>
            <a:ext cx="382887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Fahmida Khalid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56859BE-09E0-250A-E9AB-19EE0B472A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492685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7500" y="639097"/>
            <a:ext cx="3609804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  <a:b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Questions?</a:t>
            </a:r>
          </a:p>
        </p:txBody>
      </p:sp>
      <p:pic>
        <p:nvPicPr>
          <p:cNvPr id="6" name="Picture 5" descr="Wood human figure">
            <a:extLst>
              <a:ext uri="{FF2B5EF4-FFF2-40B4-BE49-F238E27FC236}">
                <a16:creationId xmlns:a16="http://schemas.microsoft.com/office/drawing/2014/main" id="{4DDC5FD6-4EEA-EA6C-28EE-EB2500B9C2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63" r="53036" b="-1"/>
          <a:stretch>
            <a:fillRect/>
          </a:stretch>
        </p:blipFill>
        <p:spPr>
          <a:xfrm>
            <a:off x="20" y="10"/>
            <a:ext cx="4571980" cy="685799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0378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7D8681-86FC-EA37-8221-6142282E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0" y="6459785"/>
            <a:ext cx="185420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2D8CFB1-95E2-47DC-891C-52C448B9AE9B}" type="datetime1">
              <a:rPr lang="en-US" smtClean="0"/>
              <a:pPr defTabSz="914400">
                <a:spcAft>
                  <a:spcPts val="600"/>
                </a:spcAft>
              </a:pPr>
              <a:t>6/13/2025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7BF49-F361-E49E-78DE-A79A28C6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47499" y="6459785"/>
            <a:ext cx="291871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Fahmida Khalid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b="1" dirty="0"/>
              <a:t>Project Overview</a:t>
            </a:r>
            <a:endParaRPr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5FBBB-8FBB-C2CA-CD75-0ACEE66DC3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0" y="6459785"/>
            <a:ext cx="18542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47D80B6-ABF9-4F75-B2BB-84E00EE1E5FB}" type="datetime1">
              <a:rPr lang="en-US" smtClean="0"/>
              <a:pPr>
                <a:spcAft>
                  <a:spcPts val="600"/>
                </a:spcAft>
              </a:pPr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BDFBA-666C-D51E-5CB8-7E9BA1F10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8" y="6459785"/>
            <a:ext cx="36171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Fahmida Khalid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303FAB1-4BEA-36C5-6FA2-B4E0534D74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394218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 b="1" dirty="0">
                <a:solidFill>
                  <a:srgbClr val="FFFFFF"/>
                </a:solidFill>
              </a:rPr>
              <a:t>Why Parallel Computing?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1F68E-3F0C-9787-CA73-8CB3ACD8F8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9277" y="6459785"/>
            <a:ext cx="13015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4C3592-B344-455A-B7A5-613271552293}" type="datetime1">
              <a:rPr lang="en-US" smtClean="0"/>
              <a:pPr>
                <a:spcAft>
                  <a:spcPts val="600"/>
                </a:spcAft>
              </a:pPr>
              <a:t>6/13/2025</a:t>
            </a:fld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D914C-9548-DAD5-F371-100D8A76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6512" y="6459785"/>
            <a:ext cx="382887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Fahmida Khalid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D41380A-E1AE-EA15-1ED7-11364DA3BD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851197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Hardware Used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A519B-3BFE-285A-0863-BDB66698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0" y="6459785"/>
            <a:ext cx="18542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3DB98C7-6C24-44F6-9642-B3F6E49E0F30}" type="datetime1">
              <a:rPr lang="en-US" smtClean="0"/>
              <a:pPr>
                <a:spcAft>
                  <a:spcPts val="600"/>
                </a:spcAft>
              </a:pPr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C0F4F-7153-E18E-2112-4A33763C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8" y="6459785"/>
            <a:ext cx="36171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Fahmida Khalid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D74A102-E9D6-D78D-61B5-971C6D97A8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63789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99" y="286603"/>
            <a:ext cx="5063240" cy="1450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Files and Code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153" y="2023962"/>
            <a:ext cx="5023286" cy="38451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b="1" dirty="0"/>
              <a:t>- acf_cpu.cpp — CPU implementation of ACF  </a:t>
            </a:r>
          </a:p>
          <a:p>
            <a:pPr marL="0" indent="0">
              <a:buNone/>
            </a:pPr>
            <a:r>
              <a:rPr lang="en-US" b="1" dirty="0"/>
              <a:t>- acf_gpu.cu — GPU implementation using CUDA  </a:t>
            </a:r>
          </a:p>
          <a:p>
            <a:pPr marL="0" indent="0">
              <a:buNone/>
            </a:pPr>
            <a:r>
              <a:rPr lang="en-US" b="1" dirty="0"/>
              <a:t>- small_data.txt — Small test dataset  </a:t>
            </a:r>
          </a:p>
          <a:p>
            <a:pPr marL="0" indent="0">
              <a:buNone/>
            </a:pPr>
            <a:r>
              <a:rPr lang="en-US" b="1" dirty="0"/>
              <a:t>- data_100k_degrees.txt — Large dataset for performance testing  </a:t>
            </a:r>
          </a:p>
          <a:p>
            <a:pPr marL="0" indent="0">
              <a:buNone/>
            </a:pPr>
            <a:r>
              <a:rPr lang="en-US" b="1" dirty="0"/>
              <a:t>- acf_results_cpu.txt — Sample CPU results  </a:t>
            </a:r>
          </a:p>
          <a:p>
            <a:pPr marL="0" indent="0">
              <a:buNone/>
            </a:pPr>
            <a:r>
              <a:rPr lang="en-US" b="1" dirty="0"/>
              <a:t>- acf_results_gpu.txt — Sample GPU results  </a:t>
            </a:r>
          </a:p>
          <a:p>
            <a:pPr marL="0" indent="0">
              <a:buNone/>
            </a:pPr>
            <a:r>
              <a:rPr lang="en-US" b="1" dirty="0"/>
              <a:t>- </a:t>
            </a:r>
            <a:r>
              <a:rPr lang="en-US" b="1" dirty="0" err="1"/>
              <a:t>Run_Logs</a:t>
            </a:r>
            <a:r>
              <a:rPr lang="en-US" b="1" dirty="0"/>
              <a:t>/ — Screenshots and logs from executions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BACCD-DAB4-E436-088F-F9ED052E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3152" y="6459785"/>
            <a:ext cx="4725223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Fahmida Khalid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81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17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DA3DC-9254-EB53-CCCB-C0563575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64123" y="6459785"/>
            <a:ext cx="155399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5523349-4FC9-4E9B-8602-783A5B7EA62F}" type="datetime1">
              <a:rPr lang="en-US" smtClean="0"/>
              <a:pPr>
                <a:spcAft>
                  <a:spcPts val="600"/>
                </a:spcAft>
              </a:pPr>
              <a:t>6/13/2025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n-US" sz="3100" b="1">
                <a:solidFill>
                  <a:srgbClr val="FFFFFF"/>
                </a:solidFill>
              </a:rPr>
              <a:t>How to Run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09548-6545-F4CB-017D-6F71453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9277" y="6459785"/>
            <a:ext cx="13015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CE0D16A-F0A7-419D-9685-A140A492CA52}" type="datetime1">
              <a:rPr lang="en-US"/>
              <a:pPr>
                <a:spcAft>
                  <a:spcPts val="600"/>
                </a:spcAft>
              </a:pPr>
              <a:t>6/13/2025</a:t>
            </a:fld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/>
              <a:t>CPU Version (Windows)</a:t>
            </a:r>
          </a:p>
          <a:p>
            <a:pPr marL="0" indent="0">
              <a:buNone/>
            </a:pPr>
            <a:r>
              <a:rPr lang="en-US"/>
              <a:t>g++ acf_cpu.cpp -o </a:t>
            </a:r>
            <a:r>
              <a:rPr lang="en-US" err="1"/>
              <a:t>acf_cpu</a:t>
            </a:r>
            <a:endParaRPr lang="en-US"/>
          </a:p>
          <a:p>
            <a:pPr marL="0" indent="0">
              <a:buNone/>
            </a:pPr>
            <a:r>
              <a:rPr lang="en-US" err="1"/>
              <a:t>acf_cpu</a:t>
            </a:r>
            <a:r>
              <a:rPr lang="en-US"/>
              <a:t> small_data.txt</a:t>
            </a:r>
          </a:p>
          <a:p>
            <a:pPr marL="0" indent="0">
              <a:buNone/>
            </a:pPr>
            <a:r>
              <a:rPr lang="en-US" err="1"/>
              <a:t>acf_cpu</a:t>
            </a:r>
            <a:r>
              <a:rPr lang="en-US"/>
              <a:t> data_100k_degrees.txt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GPU Version (Google </a:t>
            </a:r>
            <a:r>
              <a:rPr lang="en-US" b="1" err="1"/>
              <a:t>Colab</a:t>
            </a:r>
            <a:r>
              <a:rPr lang="en-US" b="1"/>
              <a:t> with CUDA)</a:t>
            </a:r>
          </a:p>
          <a:p>
            <a:pPr marL="0" indent="0">
              <a:buNone/>
            </a:pPr>
            <a:r>
              <a:rPr lang="en-US"/>
              <a:t>!</a:t>
            </a:r>
            <a:r>
              <a:rPr lang="en-US" err="1"/>
              <a:t>nvcc</a:t>
            </a:r>
            <a:r>
              <a:rPr lang="en-US"/>
              <a:t> --std=</a:t>
            </a:r>
            <a:r>
              <a:rPr lang="en-US" err="1"/>
              <a:t>c++</a:t>
            </a:r>
            <a:r>
              <a:rPr lang="en-US"/>
              <a:t>11 acf_gpu.cu -o </a:t>
            </a:r>
            <a:r>
              <a:rPr lang="en-US" err="1"/>
              <a:t>acf_gpu</a:t>
            </a:r>
            <a:r>
              <a:rPr lang="en-US"/>
              <a:t> -arch=sm_75 -arch=sm_75</a:t>
            </a:r>
          </a:p>
          <a:p>
            <a:pPr marL="0" indent="0">
              <a:buNone/>
            </a:pPr>
            <a:r>
              <a:rPr lang="en-US"/>
              <a:t>!./</a:t>
            </a:r>
            <a:r>
              <a:rPr lang="en-US" err="1"/>
              <a:t>acf_gpu</a:t>
            </a:r>
            <a:r>
              <a:rPr lang="en-US"/>
              <a:t> data small_data.txt</a:t>
            </a:r>
          </a:p>
          <a:p>
            <a:pPr marL="0" indent="0">
              <a:buNone/>
            </a:pPr>
            <a:r>
              <a:rPr lang="en-US"/>
              <a:t>!./</a:t>
            </a:r>
            <a:r>
              <a:rPr lang="en-US" err="1"/>
              <a:t>acf_gpu</a:t>
            </a:r>
            <a:r>
              <a:rPr lang="en-US"/>
              <a:t> data_100k_degrees.txt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03B20-8FD1-5F76-6271-519C7FC57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6512" y="6459785"/>
            <a:ext cx="382887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Fahmida Khalid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D1AA6-662A-E129-E01B-ADB56387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478" y="3838777"/>
            <a:ext cx="8181805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Results 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B707B-CB20-43CF-D9E5-1F718B40D1F3}"/>
              </a:ext>
            </a:extLst>
          </p:cNvPr>
          <p:cNvSpPr txBox="1"/>
          <p:nvPr/>
        </p:nvSpPr>
        <p:spPr>
          <a:xfrm>
            <a:off x="463478" y="5123741"/>
            <a:ext cx="8193826" cy="515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1600" b="1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* GPU overhead affects small datasets; large datasets show significant speedup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5618770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E5322-701C-7A72-D462-C31B9D46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0" y="6459785"/>
            <a:ext cx="185420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951529CB-FC78-4BA1-9EBF-5EBDADDAF464}" type="datetime1">
              <a:rPr lang="en-US" smtClean="0"/>
              <a:pPr defTabSz="914400">
                <a:spcAft>
                  <a:spcPts val="600"/>
                </a:spcAft>
              </a:pPr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DB1E5-7851-19BB-B2B3-3995DB82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8" y="6459785"/>
            <a:ext cx="361710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Fahmida Khalid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3E59F6B-942C-A32D-B9AE-018ECBA61C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967593"/>
              </p:ext>
            </p:extLst>
          </p:nvPr>
        </p:nvGraphicFramePr>
        <p:xfrm>
          <a:off x="476592" y="1271429"/>
          <a:ext cx="8187350" cy="2340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219">
                  <a:extLst>
                    <a:ext uri="{9D8B030D-6E8A-4147-A177-3AD203B41FA5}">
                      <a16:colId xmlns:a16="http://schemas.microsoft.com/office/drawing/2014/main" val="887584284"/>
                    </a:ext>
                  </a:extLst>
                </a:gridCol>
                <a:gridCol w="1680658">
                  <a:extLst>
                    <a:ext uri="{9D8B030D-6E8A-4147-A177-3AD203B41FA5}">
                      <a16:colId xmlns:a16="http://schemas.microsoft.com/office/drawing/2014/main" val="463150984"/>
                    </a:ext>
                  </a:extLst>
                </a:gridCol>
                <a:gridCol w="1827056">
                  <a:extLst>
                    <a:ext uri="{9D8B030D-6E8A-4147-A177-3AD203B41FA5}">
                      <a16:colId xmlns:a16="http://schemas.microsoft.com/office/drawing/2014/main" val="853251048"/>
                    </a:ext>
                  </a:extLst>
                </a:gridCol>
                <a:gridCol w="1812417">
                  <a:extLst>
                    <a:ext uri="{9D8B030D-6E8A-4147-A177-3AD203B41FA5}">
                      <a16:colId xmlns:a16="http://schemas.microsoft.com/office/drawing/2014/main" val="4051359332"/>
                    </a:ext>
                  </a:extLst>
                </a:gridCol>
              </a:tblGrid>
              <a:tr h="780013">
                <a:tc>
                  <a:txBody>
                    <a:bodyPr/>
                    <a:lstStyle/>
                    <a:p>
                      <a:r>
                        <a:rPr lang="en-US" sz="2100"/>
                        <a:t>Dataset </a:t>
                      </a:r>
                    </a:p>
                  </a:txBody>
                  <a:tcPr marL="105407" marR="105407" marT="52704" marB="52704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CPU Time (s) </a:t>
                      </a:r>
                    </a:p>
                  </a:txBody>
                  <a:tcPr marL="105407" marR="105407" marT="52704" marB="52704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GPU Time (s) </a:t>
                      </a:r>
                    </a:p>
                  </a:txBody>
                  <a:tcPr marL="105407" marR="105407" marT="52704" marB="52704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Speedup (CPU/GPU) </a:t>
                      </a:r>
                    </a:p>
                  </a:txBody>
                  <a:tcPr marL="105407" marR="105407" marT="52704" marB="52704"/>
                </a:tc>
                <a:extLst>
                  <a:ext uri="{0D108BD9-81ED-4DB2-BD59-A6C34878D82A}">
                    <a16:rowId xmlns:a16="http://schemas.microsoft.com/office/drawing/2014/main" val="3225619192"/>
                  </a:ext>
                </a:extLst>
              </a:tr>
              <a:tr h="780013">
                <a:tc>
                  <a:txBody>
                    <a:bodyPr/>
                    <a:lstStyle/>
                    <a:p>
                      <a:r>
                        <a:rPr lang="en-US" sz="2100"/>
                        <a:t>small_data.txt </a:t>
                      </a:r>
                    </a:p>
                  </a:txBody>
                  <a:tcPr marL="105407" marR="105407" marT="52704" marB="52704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0.0000069 </a:t>
                      </a:r>
                    </a:p>
                  </a:txBody>
                  <a:tcPr marL="105407" marR="105407" marT="52704" marB="52704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0.00026811 </a:t>
                      </a:r>
                    </a:p>
                  </a:txBody>
                  <a:tcPr marL="105407" marR="105407" marT="52704" marB="52704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GPU slightly slower</a:t>
                      </a:r>
                    </a:p>
                  </a:txBody>
                  <a:tcPr marL="105407" marR="105407" marT="52704" marB="52704"/>
                </a:tc>
                <a:extLst>
                  <a:ext uri="{0D108BD9-81ED-4DB2-BD59-A6C34878D82A}">
                    <a16:rowId xmlns:a16="http://schemas.microsoft.com/office/drawing/2014/main" val="340643042"/>
                  </a:ext>
                </a:extLst>
              </a:tr>
              <a:tr h="780013">
                <a:tc>
                  <a:txBody>
                    <a:bodyPr/>
                    <a:lstStyle/>
                    <a:p>
                      <a:r>
                        <a:rPr lang="en-US" sz="2100"/>
                        <a:t>data_100k_degrees.txt </a:t>
                      </a:r>
                    </a:p>
                  </a:txBody>
                  <a:tcPr marL="105407" marR="105407" marT="52704" marB="52704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1183.32 </a:t>
                      </a:r>
                    </a:p>
                  </a:txBody>
                  <a:tcPr marL="105407" marR="105407" marT="52704" marB="52704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6.89996 </a:t>
                      </a:r>
                    </a:p>
                  </a:txBody>
                  <a:tcPr marL="105407" marR="105407" marT="52704" marB="52704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~171x faster on GPU</a:t>
                      </a:r>
                    </a:p>
                  </a:txBody>
                  <a:tcPr marL="105407" marR="105407" marT="52704" marB="52704"/>
                </a:tc>
                <a:extLst>
                  <a:ext uri="{0D108BD9-81ED-4DB2-BD59-A6C34878D82A}">
                    <a16:rowId xmlns:a16="http://schemas.microsoft.com/office/drawing/2014/main" val="2887943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69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Result Details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3032B-EDDA-14CF-AFAF-C2147D33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9277" y="6459785"/>
            <a:ext cx="13015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DB77D33-9474-4846-9B5F-988F4F96B103}" type="datetime1">
              <a:rPr lang="en-US" smtClean="0"/>
              <a:pPr>
                <a:spcAft>
                  <a:spcPts val="600"/>
                </a:spcAft>
              </a:pPr>
              <a:t>6/13/2025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970DB-D140-1D99-D4CB-A1AE4E89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6512" y="6459785"/>
            <a:ext cx="382887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Fahmida Khalid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4B91D93-D0C5-7291-21E7-64BB82B04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4974094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2909" y="634946"/>
            <a:ext cx="2529396" cy="5055904"/>
          </a:xfrm>
        </p:spPr>
        <p:txBody>
          <a:bodyPr anchor="ctr">
            <a:normAutofit/>
          </a:bodyPr>
          <a:lstStyle/>
          <a:p>
            <a:r>
              <a:rPr lang="en-US" sz="4100"/>
              <a:t>Challenges &amp; Learnings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92733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91D9B-EF4C-4834-CE4E-C948A1892E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0" y="6459785"/>
            <a:ext cx="18542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03CAF9A-B9EA-4BF4-82D1-EB22F0943187}" type="datetime1">
              <a:rPr lang="en-US" smtClean="0"/>
              <a:pPr>
                <a:spcAft>
                  <a:spcPts val="600"/>
                </a:spcAft>
              </a:pPr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C55D0-AED0-261B-9E74-BE5297A1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638" y="6459785"/>
            <a:ext cx="36171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Fahmida Khalid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B34F6D34-76B0-19C3-FADF-1177616734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733270"/>
              </p:ext>
            </p:extLst>
          </p:nvPr>
        </p:nvGraphicFramePr>
        <p:xfrm>
          <a:off x="475059" y="639763"/>
          <a:ext cx="5182791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681</Words>
  <Application>Microsoft Office PowerPoint</Application>
  <PresentationFormat>On-screen Show (4:3)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Calibri</vt:lpstr>
      <vt:lpstr>Calibri Light</vt:lpstr>
      <vt:lpstr>Retrospect</vt:lpstr>
      <vt:lpstr>Accelerating Angular Correlation Function Calculations with GPU</vt:lpstr>
      <vt:lpstr>Project Overview</vt:lpstr>
      <vt:lpstr>Why Parallel Computing?</vt:lpstr>
      <vt:lpstr>Hardware Used</vt:lpstr>
      <vt:lpstr>Files and Code Structure</vt:lpstr>
      <vt:lpstr>How to Run</vt:lpstr>
      <vt:lpstr>Results Summary</vt:lpstr>
      <vt:lpstr>Result Details</vt:lpstr>
      <vt:lpstr>Challenges &amp; Learnings</vt:lpstr>
      <vt:lpstr>Code Snippet</vt:lpstr>
      <vt:lpstr>Workflow Diagram</vt:lpstr>
      <vt:lpstr>Conclusion</vt:lpstr>
      <vt:lpstr>Thank You!  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Fahmida Khalid</cp:lastModifiedBy>
  <cp:revision>6</cp:revision>
  <dcterms:created xsi:type="dcterms:W3CDTF">2013-01-27T09:14:16Z</dcterms:created>
  <dcterms:modified xsi:type="dcterms:W3CDTF">2025-06-12T23:10:32Z</dcterms:modified>
  <cp:category/>
</cp:coreProperties>
</file>