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90" r:id="rId3"/>
    <p:sldId id="261" r:id="rId4"/>
    <p:sldId id="293" r:id="rId5"/>
    <p:sldId id="291" r:id="rId6"/>
    <p:sldId id="29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90"/>
          </p14:sldIdLst>
        </p14:section>
        <p14:section name="Overview and Objectives" id="{ABA716BF-3A5C-4ADB-94C9-CFEF84EBA240}">
          <p14:sldIdLst>
            <p14:sldId id="261"/>
            <p14:sldId id="293"/>
            <p14:sldId id="291"/>
            <p14:sldId id="292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4" autoAdjust="0"/>
    <p:restoredTop sz="83977" autoAdjust="0"/>
  </p:normalViewPr>
  <p:slideViewPr>
    <p:cSldViewPr>
      <p:cViewPr varScale="1">
        <p:scale>
          <a:sx n="62" d="100"/>
          <a:sy n="62" d="100"/>
        </p:scale>
        <p:origin x="16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7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3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1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9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5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7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727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750360" y="130175"/>
            <a:ext cx="6180224" cy="9366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ambria" pitchFamily="18" charset="0"/>
              </a:rPr>
              <a:t>Project</a:t>
            </a:r>
            <a:endParaRPr lang="en-US" sz="48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50150" y="1524000"/>
            <a:ext cx="7696200" cy="5029200"/>
          </a:xfrm>
        </p:spPr>
        <p:txBody>
          <a:bodyPr>
            <a:normAutofit/>
          </a:bodyPr>
          <a:lstStyle/>
          <a:p>
            <a:r>
              <a:rPr lang="en-US" sz="2600" u="sng" dirty="0">
                <a:latin typeface="Cambria" pitchFamily="18" charset="0"/>
              </a:rPr>
              <a:t>Department of Computer Science And </a:t>
            </a:r>
            <a:r>
              <a:rPr lang="en-US" sz="2600" u="sng" dirty="0" smtClean="0">
                <a:latin typeface="Cambria" pitchFamily="18" charset="0"/>
              </a:rPr>
              <a:t>Engineering</a:t>
            </a:r>
            <a:r>
              <a:rPr lang="en-US" sz="2400" dirty="0" smtClean="0"/>
              <a:t>	</a:t>
            </a:r>
            <a:endParaRPr lang="en-US" sz="2400" dirty="0"/>
          </a:p>
          <a:p>
            <a:r>
              <a:rPr lang="en-US" sz="2400" dirty="0" smtClean="0">
                <a:latin typeface="Cambria" pitchFamily="18" charset="0"/>
              </a:rPr>
              <a:t>Presented by:						</a:t>
            </a:r>
            <a:endParaRPr lang="en-US" sz="2400" dirty="0">
              <a:latin typeface="Cambria" pitchFamily="18" charset="0"/>
            </a:endParaRPr>
          </a:p>
          <a:p>
            <a:pPr algn="l"/>
            <a:r>
              <a:rPr lang="en-US" sz="2800" b="1" dirty="0" smtClean="0">
                <a:latin typeface="Cambria" pitchFamily="18" charset="0"/>
              </a:rPr>
              <a:t>		</a:t>
            </a:r>
            <a:r>
              <a:rPr lang="en-US" sz="2700" b="1" dirty="0" smtClean="0">
                <a:latin typeface="Cambria" pitchFamily="18" charset="0"/>
              </a:rPr>
              <a:t>Fahmida  Noor</a:t>
            </a:r>
            <a:r>
              <a:rPr lang="en-US" sz="2800" b="1" dirty="0" smtClean="0">
                <a:latin typeface="Cambria" pitchFamily="18" charset="0"/>
              </a:rPr>
              <a:t> </a:t>
            </a:r>
          </a:p>
          <a:p>
            <a:pPr algn="l"/>
            <a:r>
              <a:rPr lang="en-US" sz="2800" b="1" dirty="0" smtClean="0">
                <a:latin typeface="Cambria" pitchFamily="18" charset="0"/>
              </a:rPr>
              <a:t> 		</a:t>
            </a:r>
            <a:r>
              <a:rPr lang="en-US" sz="2400" dirty="0" smtClean="0">
                <a:latin typeface="Cambria" pitchFamily="18" charset="0"/>
              </a:rPr>
              <a:t>ID:2014-1-60-010		 				CSE105(5)							Structured Programming		</a:t>
            </a:r>
          </a:p>
          <a:p>
            <a:pPr algn="l"/>
            <a:endParaRPr lang="en-US" sz="2400" dirty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Presented To:	</a:t>
            </a:r>
          </a:p>
          <a:p>
            <a:r>
              <a:rPr lang="en-US" sz="2400" dirty="0">
                <a:latin typeface="Cambria" pitchFamily="18" charset="0"/>
              </a:rPr>
              <a:t>	</a:t>
            </a:r>
            <a:r>
              <a:rPr lang="en-US" sz="2400" b="1" dirty="0">
                <a:latin typeface="Cambria" pitchFamily="18" charset="0"/>
              </a:rPr>
              <a:t>Dr. Shaikh Muhammad </a:t>
            </a:r>
            <a:r>
              <a:rPr lang="en-US" sz="2400" b="1" dirty="0" smtClean="0">
                <a:latin typeface="Cambria" pitchFamily="18" charset="0"/>
              </a:rPr>
              <a:t>Allayear</a:t>
            </a:r>
          </a:p>
          <a:p>
            <a:r>
              <a:rPr lang="en-US" sz="2400" dirty="0"/>
              <a:t>Assistant Professor </a:t>
            </a:r>
            <a:endParaRPr lang="en-US" sz="2400" b="1" dirty="0" smtClean="0">
              <a:latin typeface="Cambria" pitchFamily="18" charset="0"/>
            </a:endParaRPr>
          </a:p>
          <a:p>
            <a:endParaRPr lang="en-US" sz="2400" dirty="0" smtClean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7621" y="838200"/>
            <a:ext cx="5887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itchFamily="18" charset="0"/>
              </a:rPr>
              <a:t>Information </a:t>
            </a:r>
            <a:r>
              <a:rPr lang="en-US" sz="3200" dirty="0">
                <a:latin typeface="Cambria" pitchFamily="18" charset="0"/>
              </a:rPr>
              <a:t>of Student </a:t>
            </a:r>
            <a:r>
              <a:rPr lang="en-US" sz="3200" dirty="0" smtClean="0">
                <a:latin typeface="Cambria" pitchFamily="18" charset="0"/>
              </a:rPr>
              <a:t>Database</a:t>
            </a:r>
            <a:endParaRPr lang="en-US" sz="3200" dirty="0">
              <a:latin typeface="Cambria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6000" dirty="0" smtClean="0">
                <a:latin typeface="Cambria" pitchFamily="18" charset="0"/>
              </a:rPr>
              <a:t>Information of Student Database with Flowchart</a:t>
            </a:r>
            <a:endParaRPr lang="en-US" sz="6000" dirty="0">
              <a:latin typeface="Cambria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0" y="15240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86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733800" y="76200"/>
            <a:ext cx="2209800" cy="533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52800" y="1124607"/>
            <a:ext cx="2971800" cy="1447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Registration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EXIT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72200" y="2819400"/>
            <a:ext cx="2590800" cy="152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Registered and back to the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0" y="2819400"/>
            <a:ext cx="2743200" cy="1524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26828" y="4648199"/>
            <a:ext cx="3581400" cy="21336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Advisor </a:t>
            </a:r>
            <a:r>
              <a:rPr lang="en-US" dirty="0">
                <a:solidFill>
                  <a:schemeClr val="tx1"/>
                </a:solidFill>
              </a:rPr>
              <a:t>Informations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Regulations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Course Code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Notice Board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CGPA calculation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Logout</a:t>
            </a:r>
          </a:p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3" idx="4"/>
          </p:cNvCxnSpPr>
          <p:nvPr/>
        </p:nvCxnSpPr>
        <p:spPr>
          <a:xfrm flipH="1">
            <a:off x="4837386" y="609600"/>
            <a:ext cx="1314" cy="51500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1962807"/>
            <a:ext cx="115351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67600" y="1962807"/>
            <a:ext cx="10510" cy="85659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7172" y="1962807"/>
            <a:ext cx="0" cy="86973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157248" y="1962807"/>
            <a:ext cx="11955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38700" y="3352800"/>
            <a:ext cx="13335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891252" y="2590800"/>
            <a:ext cx="10510" cy="7620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57248" y="4343400"/>
            <a:ext cx="0" cy="13715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1"/>
          </p:cNvCxnSpPr>
          <p:nvPr/>
        </p:nvCxnSpPr>
        <p:spPr>
          <a:xfrm>
            <a:off x="2173014" y="5715000"/>
            <a:ext cx="95381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2311" y="1514491"/>
            <a:ext cx="223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complete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32259" y="1495942"/>
            <a:ext cx="261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 not complete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604344" y="2206514"/>
            <a:ext cx="3053256" cy="495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Advisor Informations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71800" y="4191000"/>
            <a:ext cx="3352799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7. Can Logout from profile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867400" y="2219650"/>
            <a:ext cx="3182007" cy="4953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Rules and Regulations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38503" y="2873922"/>
            <a:ext cx="3040118" cy="495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CSE Course Codes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877910" y="3513083"/>
            <a:ext cx="3160986" cy="495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6. Can Calculate CGPA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67399" y="2887717"/>
            <a:ext cx="3160987" cy="495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4. Recent Notice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38503" y="3513083"/>
            <a:ext cx="3053256" cy="495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5. Can See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929352" y="4800600"/>
            <a:ext cx="3352799" cy="4953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Press any number except 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1 for go in LOGIN MENU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59523" y="4801914"/>
            <a:ext cx="3352799" cy="4953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Press 1 for go in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87565" y="5334000"/>
            <a:ext cx="345528" cy="38822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64929" y="6172200"/>
            <a:ext cx="2590799" cy="609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003330" y="31201"/>
            <a:ext cx="3581400" cy="21336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Advisor </a:t>
            </a:r>
            <a:r>
              <a:rPr lang="en-US" dirty="0">
                <a:solidFill>
                  <a:schemeClr val="tx1"/>
                </a:solidFill>
              </a:rPr>
              <a:t>Informations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Regulations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Course Code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Notice Board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CGPA calculation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Logout</a:t>
            </a:r>
          </a:p>
          <a:p>
            <a:pPr algn="ctr"/>
            <a:endParaRPr lang="en-US" dirty="0"/>
          </a:p>
        </p:txBody>
      </p:sp>
      <p:cxnSp>
        <p:nvCxnSpPr>
          <p:cNvPr id="58" name="Straight Connector 57"/>
          <p:cNvCxnSpPr>
            <a:stCxn id="57" idx="1"/>
          </p:cNvCxnSpPr>
          <p:nvPr/>
        </p:nvCxnSpPr>
        <p:spPr>
          <a:xfrm flipH="1" flipV="1">
            <a:off x="1897117" y="1098001"/>
            <a:ext cx="110621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114796" y="2164802"/>
            <a:ext cx="0" cy="9705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7" idx="3"/>
          </p:cNvCxnSpPr>
          <p:nvPr/>
        </p:nvCxnSpPr>
        <p:spPr>
          <a:xfrm flipH="1">
            <a:off x="6584730" y="1098001"/>
            <a:ext cx="111147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696200" y="1098002"/>
            <a:ext cx="0" cy="11216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97117" y="1098002"/>
            <a:ext cx="0" cy="112164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36476" y="2164802"/>
            <a:ext cx="0" cy="9150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436476" y="3079860"/>
            <a:ext cx="430924" cy="2069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35" idx="3"/>
          </p:cNvCxnSpPr>
          <p:nvPr/>
        </p:nvCxnSpPr>
        <p:spPr>
          <a:xfrm flipH="1" flipV="1">
            <a:off x="3678621" y="3121572"/>
            <a:ext cx="436175" cy="1379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287565" y="2164802"/>
            <a:ext cx="0" cy="15959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691759" y="3784550"/>
            <a:ext cx="59580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266012" y="2164802"/>
            <a:ext cx="0" cy="15959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266012" y="3766786"/>
            <a:ext cx="608120" cy="177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794030" y="2180733"/>
            <a:ext cx="0" cy="202619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4633421" y="5524501"/>
            <a:ext cx="2148379" cy="137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130972" y="5524500"/>
            <a:ext cx="2156593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130972" y="5295900"/>
            <a:ext cx="0" cy="2322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6781801" y="5295900"/>
            <a:ext cx="1" cy="2804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360071" y="4438652"/>
            <a:ext cx="111147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1860330" y="4438651"/>
            <a:ext cx="111147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424244" y="4438653"/>
            <a:ext cx="0" cy="37459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897117" y="4438653"/>
            <a:ext cx="0" cy="37459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" idx="4"/>
            <a:endCxn id="41" idx="0"/>
          </p:cNvCxnSpPr>
          <p:nvPr/>
        </p:nvCxnSpPr>
        <p:spPr>
          <a:xfrm>
            <a:off x="4460329" y="5722227"/>
            <a:ext cx="0" cy="44997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/>
          <p:cNvSpPr txBox="1"/>
          <p:nvPr/>
        </p:nvSpPr>
        <p:spPr>
          <a:xfrm>
            <a:off x="990600" y="4355068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sure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620000" y="4355068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not sure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473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7200" dirty="0" smtClean="0"/>
              <a:t>Questions </a:t>
            </a:r>
          </a:p>
          <a:p>
            <a:pPr algn="ctr"/>
            <a:r>
              <a:rPr lang="en-US" sz="7200" dirty="0" smtClean="0"/>
              <a:t>&amp;</a:t>
            </a:r>
          </a:p>
          <a:p>
            <a:pPr algn="ctr"/>
            <a:r>
              <a:rPr lang="en-US" sz="7200" dirty="0" smtClean="0"/>
              <a:t>Suggestions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0" y="15240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6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505200" y="2514600"/>
            <a:ext cx="4343400" cy="1362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smtClean="0">
                <a:solidFill>
                  <a:schemeClr val="tx1"/>
                </a:solidFill>
              </a:rPr>
              <a:t>Thank </a:t>
            </a:r>
            <a:r>
              <a:rPr lang="en-US" sz="5400" smtClean="0">
                <a:solidFill>
                  <a:schemeClr val="tx1"/>
                </a:solidFill>
              </a:rPr>
              <a:t>you</a:t>
            </a:r>
            <a:endParaRPr lang="en-US" sz="54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820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157</Words>
  <Application>Microsoft Office PowerPoint</Application>
  <PresentationFormat>On-screen Show (4:3)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Georgia</vt:lpstr>
      <vt:lpstr>Training</vt:lpstr>
      <vt:lpstr>Project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2015-11-22T08:25:36Z</dcterms:created>
  <dcterms:modified xsi:type="dcterms:W3CDTF">2018-09-06T09:55:22Z</dcterms:modified>
</cp:coreProperties>
</file>