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65b18e0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65b18e0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5b18e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65b18e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76619dd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76619dd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6619dd1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76619dd1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7634014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7634014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7634014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7634014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4c3440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4c3440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4c34401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4c34401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4c34401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4c34401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4c34401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74c34401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5b18e0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5b18e0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5b18e0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65b18e0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65b18e0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65b18e0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40700"/>
            <a:ext cx="85206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0"/>
              <a:t>COVID-19 ON SOCIAL MEDIA: ANALYZING MISINFORMATION IN TWITTER CONVERSATIONS</a:t>
            </a:r>
            <a:endParaRPr b="1" sz="2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92275"/>
            <a:ext cx="85206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~ Karishma Sharma, Sungyong Seo, Chuizheng Meng, Sirisha Rambhatla, Yan Liu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629800"/>
            <a:ext cx="8520600" cy="20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Presented by</a:t>
            </a:r>
            <a:br>
              <a:rPr b="1"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19273002                     Sabira Roshid Toma</a:t>
            </a: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21266014</a:t>
            </a:r>
            <a:r>
              <a:rPr lang="en" sz="2100">
                <a:solidFill>
                  <a:schemeClr val="dk1"/>
                </a:solidFill>
              </a:rPr>
              <a:t>                     </a:t>
            </a:r>
            <a:r>
              <a:rPr lang="en" sz="2100">
                <a:solidFill>
                  <a:schemeClr val="dk1"/>
                </a:solidFill>
              </a:rPr>
              <a:t>Md. Rezuwan Hassan</a:t>
            </a: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21266017</a:t>
            </a:r>
            <a:r>
              <a:rPr lang="en" sz="2100">
                <a:solidFill>
                  <a:schemeClr val="dk1"/>
                </a:solidFill>
              </a:rPr>
              <a:t>                     </a:t>
            </a:r>
            <a:r>
              <a:rPr lang="en" sz="2100">
                <a:solidFill>
                  <a:schemeClr val="dk1"/>
                </a:solidFill>
              </a:rPr>
              <a:t>Shafin Mahmud Jalal</a:t>
            </a: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21266023</a:t>
            </a:r>
            <a:r>
              <a:rPr lang="en" sz="2100">
                <a:solidFill>
                  <a:schemeClr val="dk1"/>
                </a:solidFill>
              </a:rPr>
              <a:t>                     </a:t>
            </a:r>
            <a:r>
              <a:rPr lang="en" sz="2100">
                <a:solidFill>
                  <a:schemeClr val="dk1"/>
                </a:solidFill>
              </a:rPr>
              <a:t>Pranto Protim Choudhury</a:t>
            </a: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21366012</a:t>
            </a:r>
            <a:r>
              <a:rPr lang="en" sz="2100">
                <a:solidFill>
                  <a:schemeClr val="dk1"/>
                </a:solidFill>
              </a:rPr>
              <a:t>                     </a:t>
            </a:r>
            <a:r>
              <a:rPr lang="en" sz="2100">
                <a:solidFill>
                  <a:schemeClr val="dk1"/>
                </a:solidFill>
              </a:rPr>
              <a:t>Fahmida Yesmin</a:t>
            </a: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22166033</a:t>
            </a:r>
            <a:r>
              <a:rPr lang="en" sz="2100">
                <a:solidFill>
                  <a:schemeClr val="dk1"/>
                </a:solidFill>
              </a:rPr>
              <a:t>                     </a:t>
            </a:r>
            <a:r>
              <a:rPr lang="en" sz="2100">
                <a:solidFill>
                  <a:schemeClr val="dk1"/>
                </a:solidFill>
              </a:rPr>
              <a:t>A.K.M. Salman Hosain</a:t>
            </a: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22173006/22166021    Sifat Moonjerin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957400" y="4590550"/>
            <a:ext cx="21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Group: 11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74575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Misinformation Analysis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endParaRPr sz="1600"/>
          </a:p>
        </p:txBody>
      </p:sp>
      <p:sp>
        <p:nvSpPr>
          <p:cNvPr id="129" name="Google Shape;129;p22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Presenter:  Pranto Protim Choudhury |  ID: 21266023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405"/>
            <a:ext cx="9144000" cy="2766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298375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Country-wise sentiments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Social distancing/Work from home sentiments  </a:t>
            </a:r>
            <a:endParaRPr sz="16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0" y="1568400"/>
            <a:ext cx="3998201" cy="3043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832" y="1568400"/>
            <a:ext cx="3946018" cy="308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Presenter: Shafin Mahmud Jalal | ID: 21266017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222175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and Trend Analysis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Identification of topics and trends based on Twitter data on COVID-19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Changes of the emerging trend on Twitter highlight</a:t>
            </a:r>
            <a:endParaRPr sz="1600"/>
          </a:p>
        </p:txBody>
      </p:sp>
      <p:sp>
        <p:nvSpPr>
          <p:cNvPr id="146" name="Google Shape;146;p24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Presenter: Fahmida Yesmin | ID: 21366012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50" y="1663800"/>
            <a:ext cx="4285624" cy="22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775" y="1663800"/>
            <a:ext cx="4118526" cy="2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1467625" y="4146525"/>
            <a:ext cx="29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United States, March 22-31</a:t>
            </a:r>
            <a:endParaRPr sz="1200"/>
          </a:p>
        </p:txBody>
      </p:sp>
      <p:sp>
        <p:nvSpPr>
          <p:cNvPr id="150" name="Google Shape;150;p24"/>
          <p:cNvSpPr txBox="1"/>
          <p:nvPr/>
        </p:nvSpPr>
        <p:spPr>
          <a:xfrm>
            <a:off x="5278425" y="4146525"/>
            <a:ext cx="29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France, March 22-31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35500" y="298375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Analysis of social media discourse about COVID-19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Identification of misinformation using information about low-quality news websites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Proportion of Twitter users in the United state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Real-time tracking of misinformation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Prevention of dire consequences of misinformation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Presenter: Fahmida Yesmin | ID: 21366012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763" y="338513"/>
            <a:ext cx="4466475" cy="4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562909" y="4715030"/>
            <a:ext cx="406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Md. Rezuwan Hassan | ID: 21266014</a:t>
            </a:r>
            <a:endParaRPr sz="1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6607"/>
            <a:ext cx="8520601" cy="284701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75550" y="707075"/>
            <a:ext cx="80451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Social medias are a major source of communication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Misinformation can easily be conveyed via social media.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Spreading </a:t>
            </a:r>
            <a:r>
              <a:rPr lang="en" sz="1500">
                <a:solidFill>
                  <a:schemeClr val="dk1"/>
                </a:solidFill>
              </a:rPr>
              <a:t>misinformation</a:t>
            </a:r>
            <a:r>
              <a:rPr lang="en" sz="1500">
                <a:solidFill>
                  <a:schemeClr val="dk1"/>
                </a:solidFill>
              </a:rPr>
              <a:t> takes toll on people’s mental health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dashboard is created to analyze misinformation using twitter API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Lisa Singh, Shweta Bansal, Leticia Bode, Ceren Budak, Guangqing Chi, Kornraphop Kawintiranon, Colton Padden, Rebecca Vanarsdall, Emily Vraga, and Yanchen Wang. A first look at covid-19 information and misinformation sharing on twitter. arXiv preprint arXiv:2003.13907, 2020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Limeng Cui and Dongwon Lee. Coaid: Covid-19 healthcare misinformation dataset, 2020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Matteo Cinelli, Walter Quattrociocchi, Alessandro Galeazzi, Carlo Michele Valensise, Emanuele Brugnoli, Ana Lucia Schmidt, Paola Zola, Fabiana Zollo, and Antonio Scala. The covid-19 social media infodemic. arXiv preprint arXiv:2003.05004, 2020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Gordon Pennycook, Jonathon McPhetres, Yunhao Zhang, and David Rand. Fighting covid-19 misinformation on social media: Experimental evidence for a scalable accuracy nudge intervention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616300" y="4703625"/>
            <a:ext cx="406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Sifat Moonjerin | ID: 22173006/22166021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021640" y="539225"/>
            <a:ext cx="7100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Data collection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829425" y="863501"/>
            <a:ext cx="81375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5" y="1016650"/>
            <a:ext cx="4630300" cy="24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658" y="1016661"/>
            <a:ext cx="4093280" cy="333029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69450" y="4724575"/>
            <a:ext cx="840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Presenter: Sabira Roshid Toma | ID: 19273002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Misinformation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10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Created domain specific dataset on COVID-19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Compiled information from three sources: Media Bias/Fact Check, NewsGuard and Zimdars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06925"/>
            <a:ext cx="8520599" cy="10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92850"/>
            <a:ext cx="8520599" cy="12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124069" y="4686125"/>
            <a:ext cx="405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A.K.M. Salman Hosain |  ID: 22166033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4575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Misinformation Analysis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endParaRPr sz="1600"/>
          </a:p>
        </p:txBody>
      </p:sp>
      <p:sp>
        <p:nvSpPr>
          <p:cNvPr id="97" name="Google Shape;97;p18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Presenter:  Pranto Protim Choudhury |  ID: 21266023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100"/>
            <a:ext cx="9144001" cy="34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74575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Misinformation Analysis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endParaRPr sz="1600"/>
          </a:p>
        </p:txBody>
      </p:sp>
      <p:sp>
        <p:nvSpPr>
          <p:cNvPr id="105" name="Google Shape;105;p19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Presenter:  Pranto Protim Choudhury |  ID: 21266023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0" y="1129274"/>
            <a:ext cx="9143999" cy="32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4575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Misinformation Analysis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endParaRPr sz="1600"/>
          </a:p>
        </p:txBody>
      </p:sp>
      <p:sp>
        <p:nvSpPr>
          <p:cNvPr id="113" name="Google Shape;113;p20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Presenter:  Pranto Protim Choudhury |  ID: 21266023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3" y="1119188"/>
            <a:ext cx="86772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74575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Misinformation Analysis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endParaRPr sz="1600"/>
          </a:p>
        </p:txBody>
      </p:sp>
      <p:sp>
        <p:nvSpPr>
          <p:cNvPr id="121" name="Google Shape;121;p21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Presenter:  Pranto Protim Choudhury |  ID: 21266023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25" y="994475"/>
            <a:ext cx="7922326" cy="336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