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B44D-BEEE-4648-9943-3CC82097BB5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9F1F-F900-4546-AB3F-C1263F50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7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B44D-BEEE-4648-9943-3CC82097BB5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9F1F-F900-4546-AB3F-C1263F50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2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B44D-BEEE-4648-9943-3CC82097BB5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9F1F-F900-4546-AB3F-C1263F50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8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B44D-BEEE-4648-9943-3CC82097BB5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9F1F-F900-4546-AB3F-C1263F50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B44D-BEEE-4648-9943-3CC82097BB5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9F1F-F900-4546-AB3F-C1263F50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4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B44D-BEEE-4648-9943-3CC82097BB5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9F1F-F900-4546-AB3F-C1263F50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3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B44D-BEEE-4648-9943-3CC82097BB5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9F1F-F900-4546-AB3F-C1263F50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0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B44D-BEEE-4648-9943-3CC82097BB5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9F1F-F900-4546-AB3F-C1263F50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8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B44D-BEEE-4648-9943-3CC82097BB5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9F1F-F900-4546-AB3F-C1263F50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2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B44D-BEEE-4648-9943-3CC82097BB5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9F1F-F900-4546-AB3F-C1263F50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5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B44D-BEEE-4648-9943-3CC82097BB5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9F1F-F900-4546-AB3F-C1263F50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6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6B44D-BEEE-4648-9943-3CC82097BB5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69F1F-F900-4546-AB3F-C1263F508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2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586" y="695460"/>
            <a:ext cx="9199808" cy="11977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br>
              <a:rPr lang="en-US" sz="2700" dirty="0"/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Speech and Language Processing By  Daniel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Jurafsky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&amp; James H. Martin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0614" y="2987899"/>
            <a:ext cx="10006885" cy="367759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19273002                       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Sabira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Roshid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Toma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21266014                         Md.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Rezuwan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Hassan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21266017                       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Shafin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Mahmud Jalal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21266023                       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Pranto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Protim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Choudhury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21366012                       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Fahmida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Yesmin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22166033                         A.K.M Salman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Hosain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22173006 / 22166021    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Sifat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Moonjerin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Group :11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9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93" y="341906"/>
            <a:ext cx="11091676" cy="6217920"/>
          </a:xfrm>
        </p:spPr>
      </p:pic>
    </p:spTree>
    <p:extLst>
      <p:ext uri="{BB962C8B-B14F-4D97-AF65-F5344CB8AC3E}">
        <p14:creationId xmlns:p14="http://schemas.microsoft.com/office/powerpoint/2010/main" val="10139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61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Logistic Regression Speech and Language Processing By  Daniel Jurafsky &amp; James H. Martin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Sabira Roshid Toma 19273002</dc:title>
  <dc:creator>Asus</dc:creator>
  <cp:lastModifiedBy>Fahmida Sraboni</cp:lastModifiedBy>
  <cp:revision>11</cp:revision>
  <dcterms:created xsi:type="dcterms:W3CDTF">2022-03-05T09:38:40Z</dcterms:created>
  <dcterms:modified xsi:type="dcterms:W3CDTF">2022-03-06T12:42:27Z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