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36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Get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official Integrated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Development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Environment (IDE)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21</Words>
  <Application>Microsoft Office PowerPoint</Application>
  <PresentationFormat>On-screen Show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276</cp:revision>
  <dcterms:created xsi:type="dcterms:W3CDTF">2006-08-16T00:00:00Z</dcterms:created>
  <dcterms:modified xsi:type="dcterms:W3CDTF">2022-11-05T20:52:01Z</dcterms:modified>
</cp:coreProperties>
</file>