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6" r:id="rId6"/>
    <p:sldId id="271" r:id="rId7"/>
    <p:sldId id="269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List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0"/>
            <a:ext cx="90270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of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380585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List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can be categorized into two types -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Fixed Length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Grow able List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Fixed Length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5384103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fixed-length lists are defined with the specified length.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cannot change the size at runtime. 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5950"/>
            <a:ext cx="4234909" cy="13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Grow able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6377195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list is declared without specifying size is known as a </a:t>
            </a:r>
            <a:r>
              <a:rPr lang="en-US" sz="1600" dirty="0" smtClean="0"/>
              <a:t>Grow able </a:t>
            </a:r>
            <a:r>
              <a:rPr lang="en-US" sz="1600" dirty="0"/>
              <a:t>list.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size of the </a:t>
            </a:r>
            <a:r>
              <a:rPr lang="en-US" sz="1600" dirty="0" smtClean="0"/>
              <a:t>Grow able </a:t>
            </a:r>
            <a:r>
              <a:rPr lang="en-US" sz="1600" dirty="0"/>
              <a:t>list can be modified at the runtime. 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9750"/>
            <a:ext cx="443398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List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19150"/>
            <a:ext cx="853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provides four methods which are used to insert the elements into the lists. These methods are given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</a:t>
            </a:r>
            <a:r>
              <a:rPr lang="en-US" sz="1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addAll</a:t>
            </a:r>
            <a:r>
              <a:rPr lang="en-US" sz="1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insertAll</a:t>
            </a:r>
            <a:r>
              <a:rPr lang="en-US" sz="1400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36" y="1947632"/>
            <a:ext cx="2510345" cy="1319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2406"/>
            <a:ext cx="2453097" cy="1329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5" y="2000131"/>
            <a:ext cx="2418666" cy="1329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5" y="3486150"/>
            <a:ext cx="2418666" cy="13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Updating List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2553112" cy="1466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0" y="971550"/>
            <a:ext cx="289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list_name</a:t>
            </a:r>
            <a:r>
              <a:rPr lang="en-US" sz="1600" b="1" dirty="0"/>
              <a:t>[</a:t>
            </a:r>
            <a:r>
              <a:rPr lang="en-US" sz="1600" b="1" dirty="0">
                <a:solidFill>
                  <a:srgbClr val="00B050"/>
                </a:solidFill>
              </a:rPr>
              <a:t>index</a:t>
            </a:r>
            <a:r>
              <a:rPr lang="en-US" sz="1600" b="1" dirty="0"/>
              <a:t>] = </a:t>
            </a:r>
            <a:r>
              <a:rPr lang="en-US" sz="1600" b="1" dirty="0" err="1">
                <a:solidFill>
                  <a:srgbClr val="0070C0"/>
                </a:solidFill>
              </a:rPr>
              <a:t>new_value</a:t>
            </a:r>
            <a:r>
              <a:rPr lang="en-US" sz="1600" b="1" dirty="0"/>
              <a:t>;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85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Removing List Elements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Dart provides following functions to remove the list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removeAt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removeLast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removeRange</a:t>
            </a:r>
            <a:r>
              <a:rPr lang="en-US" sz="1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0"/>
            <a:ext cx="21801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90750"/>
            <a:ext cx="2104906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56" y="2190750"/>
            <a:ext cx="2191136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136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212</cp:revision>
  <dcterms:created xsi:type="dcterms:W3CDTF">2006-08-16T00:00:00Z</dcterms:created>
  <dcterms:modified xsi:type="dcterms:W3CDTF">2022-10-18T15:44:27Z</dcterms:modified>
</cp:coreProperties>
</file>