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  <p:sldId id="329" r:id="rId50"/>
    <p:sldId id="320" r:id="rId51"/>
    <p:sldId id="328" r:id="rId52"/>
    <p:sldId id="321" r:id="rId53"/>
    <p:sldId id="322" r:id="rId54"/>
    <p:sldId id="324" r:id="rId55"/>
    <p:sldId id="325" r:id="rId56"/>
    <p:sldId id="326" r:id="rId57"/>
    <p:sldId id="330" r:id="rId58"/>
    <p:sldId id="331" r:id="rId59"/>
    <p:sldId id="332" r:id="rId60"/>
    <p:sldId id="333" r:id="rId61"/>
    <p:sldId id="334" r:id="rId62"/>
    <p:sldId id="335" r:id="rId63"/>
    <p:sldId id="327" r:id="rId64"/>
    <p:sldId id="336" r:id="rId65"/>
    <p:sldId id="337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127" d="100"/>
          <a:sy n="127" d="100"/>
        </p:scale>
        <p:origin x="2108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4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5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9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1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6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5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2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9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7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2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1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Expanded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AF394B3-AE3D-92C4-4F49-6938ECF5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3419"/>
            <a:ext cx="379122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Expanded &amp; Flexible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FB41018-5DE1-556E-C57C-E2FB4C283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1519"/>
            <a:ext cx="2199312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B8EF49-736C-11D1-217C-2488A5D34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3" y="742950"/>
            <a:ext cx="2366586" cy="421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FB53741-C6E1-50E2-5033-8AF050E31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1112"/>
            <a:ext cx="3047999" cy="1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6404E5-6BED-E74F-ACAC-15CF2F35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7323"/>
            <a:ext cx="82296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55F809-7A23-8733-0061-03016707C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71550"/>
            <a:ext cx="36195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25D4CAE-8954-BF27-ED52-A64A294DAC78}"/>
              </a:ext>
            </a:extLst>
          </p:cNvPr>
          <p:cNvGrpSpPr/>
          <p:nvPr/>
        </p:nvGrpSpPr>
        <p:grpSpPr>
          <a:xfrm>
            <a:off x="533400" y="1428750"/>
            <a:ext cx="2735399" cy="2036538"/>
            <a:chOff x="533400" y="1428750"/>
            <a:chExt cx="2735399" cy="2036538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67C39AB-C7DC-AE80-0A78-144C30B64B34}"/>
                </a:ext>
              </a:extLst>
            </p:cNvPr>
            <p:cNvSpPr/>
            <p:nvPr/>
          </p:nvSpPr>
          <p:spPr>
            <a:xfrm>
              <a:off x="533400" y="1428750"/>
              <a:ext cx="2735399" cy="2036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66620AEE-B860-E5B0-7F70-10EEDF83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42" y="1518295"/>
              <a:ext cx="2278347" cy="185744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7DA453E-DB67-6FDF-A883-B37C56EBD52F}"/>
              </a:ext>
            </a:extLst>
          </p:cNvPr>
          <p:cNvGrpSpPr/>
          <p:nvPr/>
        </p:nvGrpSpPr>
        <p:grpSpPr>
          <a:xfrm>
            <a:off x="3373758" y="1428750"/>
            <a:ext cx="2735399" cy="2036539"/>
            <a:chOff x="3373758" y="1428750"/>
            <a:chExt cx="2735399" cy="2036539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ADD6B69-6EE6-CB91-9279-C54131D6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977" y="1428750"/>
              <a:ext cx="2711179" cy="203653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881E675-2DEC-772C-6D68-3095B83DCF1F}"/>
                </a:ext>
              </a:extLst>
            </p:cNvPr>
            <p:cNvSpPr/>
            <p:nvPr/>
          </p:nvSpPr>
          <p:spPr>
            <a:xfrm>
              <a:off x="3373758" y="1428750"/>
              <a:ext cx="2735399" cy="2036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D58EC4C-C850-23E1-B70C-79E12CB88261}"/>
              </a:ext>
            </a:extLst>
          </p:cNvPr>
          <p:cNvSpPr txBox="1"/>
          <p:nvPr/>
        </p:nvSpPr>
        <p:spPr>
          <a:xfrm>
            <a:off x="6450465" y="1352550"/>
            <a:ext cx="188461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Second Gear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Third Gear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Forth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Gear Shift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Decrease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8D93C3-540D-3372-1181-A2DCB717FB24}"/>
              </a:ext>
            </a:extLst>
          </p:cNvPr>
          <p:cNvSpPr txBox="1"/>
          <p:nvPr/>
        </p:nvSpPr>
        <p:spPr>
          <a:xfrm>
            <a:off x="381000" y="742950"/>
            <a:ext cx="8077200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is state: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Anything that exists in the memory of the app while the app is running.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state values change, view update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5476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FE0E28-8C1C-3AD7-AE8C-7AF3FAA1E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9151"/>
            <a:ext cx="8229600" cy="38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0A7594-E459-EA82-AFA9-90AFE17C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>
          <a:xfrm>
            <a:off x="685800" y="81915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D8472E-6583-52E3-1AE0-C60F758D0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457200" y="895350"/>
            <a:ext cx="7905750" cy="29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2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01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Our First 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92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D32D1E-932B-167B-9082-DA7013F1DC2C}"/>
              </a:ext>
            </a:extLst>
          </p:cNvPr>
          <p:cNvSpPr txBox="1"/>
          <p:nvPr/>
        </p:nvSpPr>
        <p:spPr>
          <a:xfrm>
            <a:off x="381000" y="742950"/>
            <a:ext cx="70104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Stateful widget is mutable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It can be change multiple times within its lifetime.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So we need to understand it's lifecycle </a:t>
            </a:r>
          </a:p>
        </p:txBody>
      </p:sp>
    </p:spTree>
    <p:extLst>
      <p:ext uri="{BB962C8B-B14F-4D97-AF65-F5344CB8AC3E}">
        <p14:creationId xmlns:p14="http://schemas.microsoft.com/office/powerpoint/2010/main" val="7714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381000" y="819150"/>
            <a:ext cx="8229600" cy="20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createState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method creates a State object. This object is where all the mutable state for that widget is held.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step is not marked as a real step in the lifecycle, but it is important to know what is going on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96476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381000" y="819150"/>
            <a:ext cx="8229600" cy="165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initState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Automatically called only once, when the state object is created for the first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Use this method to manage HTTP requests and subscribe to streams or any other object that could change the data on this widget.</a:t>
            </a:r>
          </a:p>
        </p:txBody>
      </p:sp>
    </p:spTree>
    <p:extLst>
      <p:ext uri="{BB962C8B-B14F-4D97-AF65-F5344CB8AC3E}">
        <p14:creationId xmlns:p14="http://schemas.microsoft.com/office/powerpoint/2010/main" val="26750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didChangeDependencies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Framework will call this method immediately after the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initState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build method is always called after this method, so this method is rarely needed</a:t>
            </a:r>
          </a:p>
        </p:txBody>
      </p:sp>
    </p:spTree>
    <p:extLst>
      <p:ext uri="{BB962C8B-B14F-4D97-AF65-F5344CB8AC3E}">
        <p14:creationId xmlns:p14="http://schemas.microsoft.com/office/powerpoint/2010/main" val="3102205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20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build()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it will be called many times during the lifecycle, but the first time is after the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didChangeDependencies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method.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Whenever the widget that belongs to the state is updated, the framework will always execute this method </a:t>
            </a:r>
          </a:p>
        </p:txBody>
      </p:sp>
    </p:spTree>
    <p:extLst>
      <p:ext uri="{BB962C8B-B14F-4D97-AF65-F5344CB8AC3E}">
        <p14:creationId xmlns:p14="http://schemas.microsoft.com/office/powerpoint/2010/main" val="1624070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setState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setState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method notifies the framework that the internal state of the current object is changed, now it's time to update the view </a:t>
            </a:r>
          </a:p>
        </p:txBody>
      </p:sp>
    </p:spTree>
    <p:extLst>
      <p:ext uri="{BB962C8B-B14F-4D97-AF65-F5344CB8AC3E}">
        <p14:creationId xmlns:p14="http://schemas.microsoft.com/office/powerpoint/2010/main" val="1609000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3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A Counter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B096ED8-BB29-6E71-A1B5-8411551C1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3127752" y="1581150"/>
            <a:ext cx="5254248" cy="198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C21280-F40D-3ED0-805E-21B9AAD3B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" y="819150"/>
            <a:ext cx="202244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3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Sum Calculator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914618-BA90-7897-5519-C386EC3495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5350"/>
            <a:ext cx="1913899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87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To 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16FD17-D267-A50F-FE37-6548B491C7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19150"/>
            <a:ext cx="188390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11405</TotalTime>
  <Words>1495</Words>
  <Application>Microsoft Office PowerPoint</Application>
  <PresentationFormat>On-screen Show (16:9)</PresentationFormat>
  <Paragraphs>242</Paragraphs>
  <Slides>65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373</cp:revision>
  <dcterms:created xsi:type="dcterms:W3CDTF">2006-08-16T00:00:00Z</dcterms:created>
  <dcterms:modified xsi:type="dcterms:W3CDTF">2022-12-14T12:49:10Z</dcterms:modified>
</cp:coreProperties>
</file>