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  <p:sldId id="316" r:id="rId46"/>
    <p:sldId id="317" r:id="rId47"/>
    <p:sldId id="318" r:id="rId48"/>
    <p:sldId id="319" r:id="rId49"/>
    <p:sldId id="329" r:id="rId50"/>
    <p:sldId id="320" r:id="rId51"/>
    <p:sldId id="328" r:id="rId52"/>
    <p:sldId id="321" r:id="rId53"/>
    <p:sldId id="322" r:id="rId54"/>
    <p:sldId id="324" r:id="rId55"/>
    <p:sldId id="325" r:id="rId56"/>
    <p:sldId id="326" r:id="rId57"/>
    <p:sldId id="330" r:id="rId58"/>
    <p:sldId id="331" r:id="rId59"/>
    <p:sldId id="332" r:id="rId60"/>
    <p:sldId id="333" r:id="rId61"/>
    <p:sldId id="334" r:id="rId62"/>
    <p:sldId id="335" r:id="rId63"/>
    <p:sldId id="327" r:id="rId64"/>
    <p:sldId id="336" r:id="rId65"/>
    <p:sldId id="337" r:id="rId6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107" d="100"/>
          <a:sy n="107" d="100"/>
        </p:scale>
        <p:origin x="75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Sat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6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7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5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1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4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5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9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2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9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84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1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69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5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2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9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7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2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1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779F2-ECDC-B17A-D7D3-19CF55673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95350"/>
            <a:ext cx="1933057" cy="392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D91B3-017D-6603-AF9F-9871AC43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" y="895350"/>
            <a:ext cx="193305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Card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6477E-148A-EE26-D515-B9BA1710E7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172"/>
            <a:ext cx="1905001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Circular progress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9895-2B9C-AAE2-BB3E-1A40E3614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Linear  progress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9380D-623A-8501-15AA-8CF1496C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2023147" cy="37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 Class In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5409B-925D-39D7-8A28-CD968090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47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666750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impossible to keep in mind all devices, client may use for the application using.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Adaptive design and responsive design were created to avoid the classification.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Actually, AD (adaptive design) and RD (responsive design) solve the same tasks but in different ways.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62150"/>
            <a:ext cx="47867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vs Adaptive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49"/>
            <a:ext cx="5486400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97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 For Flutter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take the maximum advantages from Flutter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To enable your application in different size device with web &amp; desktop too.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80975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Roboto" panose="02000000000000000000" pitchFamily="2" charset="0"/>
                <a:ea typeface="Roboto" panose="02000000000000000000" pitchFamily="2" charset="0"/>
              </a:rPr>
              <a:t>Widgets &amp; Packages: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Media Query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Expanded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Fitted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Column Row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Responsive Framework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Scroll View  </a:t>
            </a:r>
          </a:p>
        </p:txBody>
      </p:sp>
    </p:spTree>
    <p:extLst>
      <p:ext uri="{BB962C8B-B14F-4D97-AF65-F5344CB8AC3E}">
        <p14:creationId xmlns:p14="http://schemas.microsoft.com/office/powerpoint/2010/main" val="8901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attempts to size the child to a specific 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widget first tries the largest width permitted by the layout constraints.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height of the widget is determined by applying the given aspect ratio to the width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85950"/>
            <a:ext cx="3745397" cy="29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4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sizes its child to a fraction of the total available space.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6350"/>
            <a:ext cx="1475333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276350"/>
            <a:ext cx="3352800" cy="27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9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Builds a widget tree that can depend on the parent widget's size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135493"/>
            <a:ext cx="1967132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123950"/>
            <a:ext cx="3505200" cy="34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0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394B3-AE3D-92C4-4F49-6938ECF5C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3419"/>
            <a:ext cx="3791223" cy="40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Expanded &amp; Flexible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41018-5DE1-556E-C57C-E2FB4C283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21519"/>
            <a:ext cx="2199312" cy="391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8EF49-736C-11D1-217C-2488A5D34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13" y="742950"/>
            <a:ext cx="2366586" cy="4212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53741-C6E1-50E2-5033-8AF050E31A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11112"/>
            <a:ext cx="3047999" cy="19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5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 Query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74D93-F51C-FE12-F3F5-FB1760BA7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742950"/>
            <a:ext cx="61981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2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404E5-6BED-E74F-ACAC-15CF2F355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7323"/>
            <a:ext cx="8229600" cy="4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72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Stateful Widget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5F809-7A23-8733-0061-03016707C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971550"/>
            <a:ext cx="36195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5D4CAE-8954-BF27-ED52-A64A294DAC78}"/>
              </a:ext>
            </a:extLst>
          </p:cNvPr>
          <p:cNvGrpSpPr/>
          <p:nvPr/>
        </p:nvGrpSpPr>
        <p:grpSpPr>
          <a:xfrm>
            <a:off x="533400" y="1428750"/>
            <a:ext cx="2735399" cy="2036538"/>
            <a:chOff x="533400" y="1428750"/>
            <a:chExt cx="2735399" cy="20365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7C39AB-C7DC-AE80-0A78-144C30B64B34}"/>
                </a:ext>
              </a:extLst>
            </p:cNvPr>
            <p:cNvSpPr/>
            <p:nvPr/>
          </p:nvSpPr>
          <p:spPr>
            <a:xfrm>
              <a:off x="533400" y="1428750"/>
              <a:ext cx="2735399" cy="2036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620AEE-B860-E5B0-7F70-10EEDF839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42" y="1518295"/>
              <a:ext cx="2278347" cy="185744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DA453E-DB67-6FDF-A883-B37C56EBD52F}"/>
              </a:ext>
            </a:extLst>
          </p:cNvPr>
          <p:cNvGrpSpPr/>
          <p:nvPr/>
        </p:nvGrpSpPr>
        <p:grpSpPr>
          <a:xfrm>
            <a:off x="3373758" y="1428750"/>
            <a:ext cx="2735399" cy="2036539"/>
            <a:chOff x="3373758" y="1428750"/>
            <a:chExt cx="2735399" cy="20365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DD6B69-6EE6-CB91-9279-C54131D6B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977" y="1428750"/>
              <a:ext cx="2711179" cy="203653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1E675-2DEC-772C-6D68-3095B83DCF1F}"/>
                </a:ext>
              </a:extLst>
            </p:cNvPr>
            <p:cNvSpPr/>
            <p:nvPr/>
          </p:nvSpPr>
          <p:spPr>
            <a:xfrm>
              <a:off x="3373758" y="1428750"/>
              <a:ext cx="2735399" cy="2036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58EC4C-C850-23E1-B70C-79E12CB88261}"/>
              </a:ext>
            </a:extLst>
          </p:cNvPr>
          <p:cNvSpPr txBox="1"/>
          <p:nvPr/>
        </p:nvSpPr>
        <p:spPr>
          <a:xfrm>
            <a:off x="6450465" y="1352550"/>
            <a:ext cx="188461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First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Pickup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Second Gear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Pickup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Third Gear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Forth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Gear Shift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Pickup Decrease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61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D93C3-540D-3372-1181-A2DCB717FB24}"/>
              </a:ext>
            </a:extLst>
          </p:cNvPr>
          <p:cNvSpPr txBox="1"/>
          <p:nvPr/>
        </p:nvSpPr>
        <p:spPr>
          <a:xfrm>
            <a:off x="381000" y="742950"/>
            <a:ext cx="8077200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What is state: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Anything that exists in the memory of the app while the app is running.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state values change, view update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54760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83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Stateless &amp; Stateful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E0E28-8C1C-3AD7-AE8C-7AF3FAA1E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19151"/>
            <a:ext cx="8229600" cy="38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83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Stateless &amp; Stateful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A7594-E459-EA82-AFA9-90AFE17C52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2"/>
          <a:stretch/>
        </p:blipFill>
        <p:spPr>
          <a:xfrm>
            <a:off x="685800" y="81915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Stateful Widget Works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8472E-6583-52E3-1AE0-C60F758D0D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457200" y="895350"/>
            <a:ext cx="7905750" cy="29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Stateful Widget Works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F50E-95DD-2CC7-FD26-D2F4EDCCB4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5666" r="953" b="5666"/>
          <a:stretch/>
        </p:blipFill>
        <p:spPr>
          <a:xfrm>
            <a:off x="533400" y="1162050"/>
            <a:ext cx="798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2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01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Our First Stateful Widget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F50E-95DD-2CC7-FD26-D2F4EDCCB4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5666" r="953" b="5666"/>
          <a:stretch/>
        </p:blipFill>
        <p:spPr>
          <a:xfrm>
            <a:off x="533400" y="1162050"/>
            <a:ext cx="798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92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32D1E-932B-167B-9082-DA7013F1DC2C}"/>
              </a:ext>
            </a:extLst>
          </p:cNvPr>
          <p:cNvSpPr txBox="1"/>
          <p:nvPr/>
        </p:nvSpPr>
        <p:spPr>
          <a:xfrm>
            <a:off x="381000" y="742950"/>
            <a:ext cx="7010400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Stateful widget is mutable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It can be change multiple times within its lifetime.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So we need to understand it's lifecycle </a:t>
            </a:r>
          </a:p>
        </p:txBody>
      </p:sp>
    </p:spTree>
    <p:extLst>
      <p:ext uri="{BB962C8B-B14F-4D97-AF65-F5344CB8AC3E}">
        <p14:creationId xmlns:p14="http://schemas.microsoft.com/office/powerpoint/2010/main" val="7714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381000" y="819150"/>
            <a:ext cx="8229600" cy="202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createState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This method creates a State object. This object is where all the mutable state for that widget is held.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This step is not marked as a real step in the lifecycle, but it is important to know what is going on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964766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381000" y="819150"/>
            <a:ext cx="8229600" cy="165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initState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Automatically called only once, when the state object is created for the first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Use this method to manage HTTP requests and subscribe to streams or any other object that could change the data on this widget.</a:t>
            </a:r>
          </a:p>
        </p:txBody>
      </p:sp>
    </p:spTree>
    <p:extLst>
      <p:ext uri="{BB962C8B-B14F-4D97-AF65-F5344CB8AC3E}">
        <p14:creationId xmlns:p14="http://schemas.microsoft.com/office/powerpoint/2010/main" val="267500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228600" y="819150"/>
            <a:ext cx="822960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didChangeDependencies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Framework will call this method immediately after the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initState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build method is always called after this method, so this method is rarely needed</a:t>
            </a:r>
          </a:p>
        </p:txBody>
      </p:sp>
    </p:spTree>
    <p:extLst>
      <p:ext uri="{BB962C8B-B14F-4D97-AF65-F5344CB8AC3E}">
        <p14:creationId xmlns:p14="http://schemas.microsoft.com/office/powerpoint/2010/main" val="3102205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228600" y="819150"/>
            <a:ext cx="8229600" cy="202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build()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it will be called many times during the lifecycle, but the first time is after the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didChangeDependencies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 method.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Whenever the widget that belongs to the state is updated, the framework will always execute this method </a:t>
            </a:r>
          </a:p>
        </p:txBody>
      </p:sp>
    </p:spTree>
    <p:extLst>
      <p:ext uri="{BB962C8B-B14F-4D97-AF65-F5344CB8AC3E}">
        <p14:creationId xmlns:p14="http://schemas.microsoft.com/office/powerpoint/2010/main" val="1624070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Lifecycle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6C4F-C663-16E9-A3A4-5E4BCC1922AB}"/>
              </a:ext>
            </a:extLst>
          </p:cNvPr>
          <p:cNvSpPr txBox="1"/>
          <p:nvPr/>
        </p:nvSpPr>
        <p:spPr>
          <a:xfrm>
            <a:off x="228600" y="819150"/>
            <a:ext cx="822960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setState</a:t>
            </a: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setState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() method notifies the framework that the internal state of the current object is changed, now it's time to update the view </a:t>
            </a:r>
          </a:p>
        </p:txBody>
      </p:sp>
    </p:spTree>
    <p:extLst>
      <p:ext uri="{BB962C8B-B14F-4D97-AF65-F5344CB8AC3E}">
        <p14:creationId xmlns:p14="http://schemas.microsoft.com/office/powerpoint/2010/main" val="1609000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3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A Counter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96ED8-BB29-6E71-A1B5-8411551C18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>
          <a:xfrm>
            <a:off x="3127752" y="1581150"/>
            <a:ext cx="5254248" cy="1981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21280-F40D-3ED0-805E-21B9AAD3BD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" y="819150"/>
            <a:ext cx="202244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3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Sum Calculator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4618-BA90-7897-5519-C386EC3495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5350"/>
            <a:ext cx="1913899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873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Lets Create To do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6FD17-D267-A50F-FE37-6548B491C7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19150"/>
            <a:ext cx="1883906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1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11297</TotalTime>
  <Words>1507</Words>
  <Application>Microsoft Office PowerPoint</Application>
  <PresentationFormat>On-screen Show (16:9)</PresentationFormat>
  <Paragraphs>242</Paragraphs>
  <Slides>65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373</cp:revision>
  <dcterms:created xsi:type="dcterms:W3CDTF">2006-08-16T00:00:00Z</dcterms:created>
  <dcterms:modified xsi:type="dcterms:W3CDTF">2022-12-10T11:37:35Z</dcterms:modified>
</cp:coreProperties>
</file>