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01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Map Using Map Literal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To declare a Map using map literal, the key-value pairs are enclosed within the curly braces "{}" and separated by the commas.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57350"/>
            <a:ext cx="3829050" cy="10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Adding value at runtime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To declare a Map using map literal, the key-value pairs are enclosed within the curly braces "{}" and separated by the commas.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350"/>
            <a:ext cx="4114800" cy="13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Map Constructor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declare the Dart Map using map constructor can be done in two ways.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declare a map using map() constructor. Second, initialize the map.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57350"/>
            <a:ext cx="4112407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Map Constructor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declare the Dart Map using map constructor can be done in two ways.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declare a map using map() constructor. Second, initialize the map.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57350"/>
            <a:ext cx="4112407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Properties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5350"/>
            <a:ext cx="853358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97155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addAll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() -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It adds multiple key-value pairs of other. The syntax is given below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4950"/>
            <a:ext cx="4895850" cy="13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Map.clear</a:t>
            </a:r>
            <a:r>
              <a:rPr lang="en-US" sz="1600" dirty="0"/>
              <a:t>()  </a:t>
            </a:r>
            <a:r>
              <a:rPr lang="en-US" sz="1600" b="1" dirty="0"/>
              <a:t>-</a:t>
            </a:r>
            <a:r>
              <a:rPr lang="en-US" sz="1600" dirty="0"/>
              <a:t> It eliminates all pairs from the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4810125" cy="15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remove() - It removes the key and its associated value if it exists in the given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8750"/>
            <a:ext cx="507252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remove() - It removes the key and its associated value if it exists in the given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8750"/>
            <a:ext cx="507252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 Methods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9535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remove() - It removes the key and its associated value if it exists in the given map.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8750"/>
            <a:ext cx="507252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Set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Dart Set is the unordered collection of the different values of the same type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It </a:t>
            </a:r>
            <a:r>
              <a:rPr lang="en-US" sz="1400" dirty="0"/>
              <a:t>has much functionality, which is the same as an array, but it is unordered.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Set </a:t>
            </a:r>
            <a:r>
              <a:rPr lang="en-US" sz="1400" dirty="0"/>
              <a:t>doesn't allow storing the duplicate values. </a:t>
            </a:r>
            <a:r>
              <a:rPr lang="en-US" sz="1400" dirty="0" smtClean="0"/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 </a:t>
            </a:r>
            <a:r>
              <a:rPr lang="en-US" sz="1400" dirty="0"/>
              <a:t>set must contain unique values.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Add Element into 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Dart provides the two methods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add() and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addAll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to insert an element into the given set.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6353175" cy="1435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37719"/>
            <a:ext cx="6406665" cy="15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Add Element into 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Dart provides the two methods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add() and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addAll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to insert an element into the given set.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6353175" cy="1435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37719"/>
            <a:ext cx="6406665" cy="15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Access the Set Element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provides the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elementAt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() method, which is used to access the item by passing its specified index position.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4950"/>
            <a:ext cx="5995753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Remove Set Element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remove() method is used to eliminate or remove an element from the given set.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52550"/>
            <a:ext cx="5343449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Remove All Set Element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We can remove entire set element by using the clear() methods.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6350"/>
            <a:ext cx="4467225" cy="10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Set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19150"/>
            <a:ext cx="86528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Map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83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Map is an object that stores data in the form of a key-value pair.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Each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value is associated with its key, and it is used to access its corresponding value.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Both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keys and values can be any type.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Map, each key must be unique, but the same value can occur multiple times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Map can be defined in two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Using Map Literal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Using Map Constructor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466</Words>
  <Application>Microsoft Office PowerPoint</Application>
  <PresentationFormat>On-screen Show (16:9)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228</cp:revision>
  <dcterms:created xsi:type="dcterms:W3CDTF">2006-08-16T00:00:00Z</dcterms:created>
  <dcterms:modified xsi:type="dcterms:W3CDTF">2022-10-20T16:32:04Z</dcterms:modified>
</cp:coreProperties>
</file>