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Sat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Expanded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394B3-AE3D-92C4-4F49-6938ECF5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3419"/>
            <a:ext cx="379122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Expanded &amp; Flexible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1018-5DE1-556E-C57C-E2FB4C283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1519"/>
            <a:ext cx="2199312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8EF49-736C-11D1-217C-2488A5D34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3" y="742950"/>
            <a:ext cx="2366586" cy="421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53741-C6E1-50E2-5033-8AF050E31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1112"/>
            <a:ext cx="3047999" cy="1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1180</Words>
  <Application>Microsoft Office PowerPoint</Application>
  <PresentationFormat>On-screen Show (16:9)</PresentationFormat>
  <Paragraphs>175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356</cp:revision>
  <dcterms:created xsi:type="dcterms:W3CDTF">2006-08-16T00:00:00Z</dcterms:created>
  <dcterms:modified xsi:type="dcterms:W3CDTF">2022-12-03T18:37:50Z</dcterms:modified>
</cp:coreProperties>
</file>