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9" r:id="rId5"/>
    <p:sldId id="260" r:id="rId6"/>
    <p:sldId id="263" r:id="rId7"/>
    <p:sldId id="261" r:id="rId8"/>
    <p:sldId id="265" r:id="rId9"/>
    <p:sldId id="269" r:id="rId10"/>
    <p:sldId id="262" r:id="rId11"/>
    <p:sldId id="264" r:id="rId12"/>
    <p:sldId id="266" r:id="rId13"/>
    <p:sldId id="267" r:id="rId14"/>
    <p:sldId id="268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2084" y="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download" TargetMode="External"/><Relationship Id="rId2" Type="http://schemas.openxmlformats.org/officeDocument/2006/relationships/hyperlink" Target="https://gekorm.com/dart-window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3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Syntax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47750"/>
            <a:ext cx="492154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Syntax is called set of rules for writing programs. </a:t>
            </a:r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Dart has-</a:t>
            </a:r>
          </a:p>
          <a:p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   Variables and Operators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   Classes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   Functions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   Expressions and Programming Constructs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   Decision Making and Looping Constructs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   Comments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   Libraries and Packages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   Data structures represented as Collections / Generics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0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28885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Syntax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047750"/>
            <a:ext cx="674736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Whitespace and Line Breaks</a:t>
            </a:r>
          </a:p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Dart ignores spaces, tabs, and newlines that appear in programs.</a:t>
            </a:r>
          </a:p>
          <a:p>
            <a:endParaRPr lang="en-US" sz="1400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is Case-sensitive</a:t>
            </a:r>
          </a:p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Dart is case-sensitive. This means that Dart differentiates between uppercase and </a:t>
            </a:r>
          </a:p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lowercase characters.</a:t>
            </a:r>
          </a:p>
          <a:p>
            <a:endParaRPr lang="en-US" sz="1400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Statements end with a Semicolon</a:t>
            </a:r>
          </a:p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Each line of instruction is called a statement. Each dart statement must </a:t>
            </a:r>
          </a:p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end with a semicolon</a:t>
            </a:r>
          </a:p>
          <a:p>
            <a:endParaRPr lang="en-US" sz="1400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Comments in Dart</a:t>
            </a:r>
          </a:p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Single-line comments ( // ) Multi-line comments (/* */) </a:t>
            </a:r>
          </a:p>
          <a:p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34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28885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Keywords</a:t>
            </a:r>
            <a:endParaRPr lang="en-US" sz="2400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95350"/>
            <a:ext cx="7239000" cy="377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8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28885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Keywords</a:t>
            </a:r>
            <a:endParaRPr lang="en-US" sz="2400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19150"/>
            <a:ext cx="8305800" cy="247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28885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Keywords</a:t>
            </a:r>
            <a:endParaRPr lang="en-US" sz="2400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971550"/>
            <a:ext cx="7315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Subscript 1 -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These keywords are called </a:t>
            </a: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contextual keywords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. They have special meaning and used in particular places</a:t>
            </a: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Subscript 2 -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These keywords are called </a:t>
            </a: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built-in </a:t>
            </a:r>
            <a:r>
              <a:rPr lang="en-US" sz="1200" b="1" dirty="0" smtClean="0">
                <a:latin typeface="Roboto" panose="02000000000000000000" pitchFamily="2" charset="0"/>
                <a:ea typeface="Roboto" panose="02000000000000000000" pitchFamily="2" charset="0"/>
              </a:rPr>
              <a:t>identifiers</a:t>
            </a: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. These types of keywords are used to porting of JavaScript code for Dart, these keywords are treated as a valid identifier, but they cannot be used in the class name function name, or import prefixes.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Roboto" panose="02000000000000000000" pitchFamily="2" charset="0"/>
                <a:ea typeface="Roboto" panose="02000000000000000000" pitchFamily="2" charset="0"/>
              </a:rPr>
              <a:t>Subscript </a:t>
            </a: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3 -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These are newly added </a:t>
            </a: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keyword.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09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bbil\Desktop\Dart\dart-logo-for-shar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28750"/>
            <a:ext cx="3702050" cy="207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62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is dart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895350"/>
            <a:ext cx="326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Core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Of Flutter 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Framework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Language like Java ,C# ,C++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70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33350"/>
            <a:ext cx="2255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Environment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5365" y="1123950"/>
            <a:ext cx="3207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https://dartpad.dartlang.org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657350"/>
            <a:ext cx="3943708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Local </a:t>
            </a:r>
            <a:r>
              <a:rPr lang="en-US" sz="1400" b="1" dirty="0" smtClean="0">
                <a:latin typeface="Roboto" panose="02000000000000000000" pitchFamily="2" charset="0"/>
                <a:ea typeface="Roboto" panose="02000000000000000000" pitchFamily="2" charset="0"/>
              </a:rPr>
              <a:t>Environment</a:t>
            </a:r>
          </a:p>
          <a:p>
            <a:endParaRPr lang="en-US" sz="16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https://gekorm.com/dart-windows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https://www.jetbrains.com/idea/download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sz="2400" dirty="0">
              <a:latin typeface="Montserrat" pitchFamily="50" charset="0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sz="2400" dirty="0">
              <a:latin typeface="Montserra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51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History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895350"/>
            <a:ext cx="70278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Dart is a client-optimized programming language for apps on multiple platforms. 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It is developed by Google and is used to build mobile, desktop, backend and web applications.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First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appeared: October 10, 2011; </a:t>
            </a: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11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years ago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Designed by Lars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Bak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and Kasper Lund</a:t>
            </a:r>
          </a:p>
          <a:p>
            <a:pPr marL="457200" indent="-457200">
              <a:buFont typeface="Wingdings" pitchFamily="2" charset="2"/>
              <a:buChar char="ü"/>
            </a:pPr>
            <a:endParaRPr lang="en-US" sz="1600" dirty="0">
              <a:latin typeface="Montserrat" pitchFamily="50" charset="0"/>
            </a:endParaRPr>
          </a:p>
        </p:txBody>
      </p:sp>
      <p:pic>
        <p:nvPicPr>
          <p:cNvPr id="1026" name="Picture 2" descr="C:\Users\Rabbil\Desktop\Dart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38350"/>
            <a:ext cx="4070733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95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33350"/>
            <a:ext cx="2799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 First Dart Program </a:t>
            </a:r>
            <a:endParaRPr lang="en-US" sz="2000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962150"/>
            <a:ext cx="671530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main()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function is a predefined method in Dart. This method acts as the entry </a:t>
            </a:r>
          </a:p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point to the application.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19" y="895350"/>
            <a:ext cx="3667125" cy="914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118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2061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In VS CODE</a:t>
            </a:r>
          </a:p>
        </p:txBody>
      </p:sp>
      <p:pic>
        <p:nvPicPr>
          <p:cNvPr id="2050" name="Picture 2" descr="C:\Users\Rabbil\Desktop\Dart\1200px-Visual_Studio_Code_1.35_icon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88595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10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3387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In VS </a:t>
            </a:r>
            <a:r>
              <a:rPr lang="en-US" sz="2000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CODE Extensions</a:t>
            </a:r>
            <a:endParaRPr lang="en-US" sz="2000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047750"/>
            <a:ext cx="339227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Roboto" panose="02000000000000000000" pitchFamily="2" charset="0"/>
                <a:ea typeface="Roboto" panose="02000000000000000000" pitchFamily="2" charset="0"/>
              </a:rPr>
              <a:t>Search Google: </a:t>
            </a:r>
            <a:endParaRPr lang="en-US" sz="14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VS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code dart </a:t>
            </a:r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extension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Dart Extensions for VS Code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Best VS Code Extensions For Flutter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287288"/>
            <a:ext cx="262604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Roboto" panose="02000000000000000000" pitchFamily="2" charset="0"/>
                <a:ea typeface="Roboto" panose="02000000000000000000" pitchFamily="2" charset="0"/>
              </a:rPr>
              <a:t>Search YouTube: </a:t>
            </a:r>
            <a:endParaRPr lang="en-US" sz="14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How to run dart in VS Code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2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2353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In </a:t>
            </a:r>
            <a:r>
              <a:rPr lang="en-US" sz="2000" b="1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Intellij</a:t>
            </a:r>
            <a:r>
              <a:rPr lang="en-US" sz="20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IDEA</a:t>
            </a:r>
            <a:endParaRPr lang="en-US" sz="2000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62150"/>
            <a:ext cx="13525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3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6118</TotalTime>
  <Words>350</Words>
  <Application>Microsoft Office PowerPoint</Application>
  <PresentationFormat>On-screen Show (16:9)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Montserrat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Microsoft account</cp:lastModifiedBy>
  <cp:revision>176</cp:revision>
  <dcterms:created xsi:type="dcterms:W3CDTF">2006-08-16T00:00:00Z</dcterms:created>
  <dcterms:modified xsi:type="dcterms:W3CDTF">2022-10-13T17:08:37Z</dcterms:modified>
</cp:coreProperties>
</file>