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Object-Oriented Concepts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is an object-oriented programming language, and it supports all the concepts of object-oriented programming such as classes, object, inheritance, </a:t>
            </a:r>
            <a:r>
              <a:rPr lang="en-US" sz="1400" dirty="0" err="1"/>
              <a:t>mixin</a:t>
            </a:r>
            <a:r>
              <a:rPr lang="en-US" sz="1400" dirty="0"/>
              <a:t>, and abstract classes.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8570"/>
            <a:ext cx="7848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Class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Inheritance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Polymorphism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Interfaces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classes are defined as the blueprint of the associated objects. A Class is a user-defined data type that describes the characteristics and behavior of it. To get all properties of the class, we must create an object of that class.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09750"/>
            <a:ext cx="3357562" cy="23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446638" cy="2057400"/>
            <a:chOff x="381000" y="895350"/>
            <a:chExt cx="2446638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895350"/>
              <a:ext cx="2438400" cy="168179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5800" y="2589512"/>
              <a:ext cx="17860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4824" y="907714"/>
            <a:ext cx="2207224" cy="2336745"/>
            <a:chOff x="3044824" y="907714"/>
            <a:chExt cx="2207224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4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2897289"/>
              <a:ext cx="18197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824" y="907714"/>
              <a:ext cx="2207224" cy="1956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 Static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666999" cy="2057400"/>
            <a:chOff x="381000" y="895350"/>
            <a:chExt cx="2446639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009" y="2436786"/>
              <a:ext cx="2300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198" y="907714"/>
            <a:ext cx="2421910" cy="2336745"/>
            <a:chOff x="3044824" y="907714"/>
            <a:chExt cx="2250471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3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238" y="2811880"/>
              <a:ext cx="2169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95350"/>
            <a:ext cx="2375369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269639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 Static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666999" cy="2057400"/>
            <a:chOff x="381000" y="895350"/>
            <a:chExt cx="2446639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009" y="2436786"/>
              <a:ext cx="2300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198" y="907714"/>
            <a:ext cx="2421910" cy="2336745"/>
            <a:chOff x="3044824" y="907714"/>
            <a:chExt cx="2250471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3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238" y="2811880"/>
              <a:ext cx="2169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95350"/>
            <a:ext cx="2375369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269639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Constructor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constructor is a different type of function which is created with same name as its class name. The constructor is used to initialize an object when it is created.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04950"/>
            <a:ext cx="2988843" cy="23002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581150"/>
            <a:ext cx="327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Constructor has no return type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Constructor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can have parameter 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Constructor execute automatically 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178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263</cp:revision>
  <dcterms:created xsi:type="dcterms:W3CDTF">2006-08-16T00:00:00Z</dcterms:created>
  <dcterms:modified xsi:type="dcterms:W3CDTF">2022-10-30T13:42:08Z</dcterms:modified>
</cp:coreProperties>
</file>