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144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62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Adding value at runtime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8392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To declare a Map using map literal, the key-value pairs are enclosed within the curly braces "{}" and separated by the commas.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7350"/>
            <a:ext cx="4114800" cy="13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62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Using Map Constructor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8392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To declare the Dart Map using map constructor can be done in two ways. </a:t>
            </a: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First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, declare a map using map() constructor. Second, initialize the map.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57350"/>
            <a:ext cx="4112407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62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Using Map Constructor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8392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To declare the Dart Map using map constructor can be done in two ways. </a:t>
            </a: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First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, declare a map using map() constructor. Second, initialize the map.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57350"/>
            <a:ext cx="4112407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9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8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Map Properties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95350"/>
            <a:ext cx="853358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61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Map Methods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81000" y="97155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addAll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() -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It adds multiple key-value pairs of other. The syntax is given below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04950"/>
            <a:ext cx="4895850" cy="134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61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Map Methods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895350"/>
            <a:ext cx="845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Map.clear</a:t>
            </a:r>
            <a:r>
              <a:rPr lang="en-US" sz="1600" dirty="0"/>
              <a:t>()  </a:t>
            </a:r>
            <a:r>
              <a:rPr lang="en-US" sz="1600" b="1" dirty="0"/>
              <a:t>-</a:t>
            </a:r>
            <a:r>
              <a:rPr lang="en-US" sz="1600" dirty="0"/>
              <a:t> It eliminates all pairs from the map.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52550"/>
            <a:ext cx="4810125" cy="157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2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61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Map Methods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895350"/>
            <a:ext cx="845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remove() - It removes the key and its associated value if it exists in the given map.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28750"/>
            <a:ext cx="5072529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1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61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Map Methods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895350"/>
            <a:ext cx="845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remove() - It removes the key and its associated value if it exists in the given map.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28750"/>
            <a:ext cx="5072529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6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61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Map Methods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895350"/>
            <a:ext cx="845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remove() - It removes the key and its associated value if it exists in the given map.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28750"/>
            <a:ext cx="5072529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Add Element into Set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The Dart provides the two methods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add() and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</a:rPr>
              <a:t>addAll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to insert an element into the given set. 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52550"/>
            <a:ext cx="6353175" cy="14357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937719"/>
            <a:ext cx="6406665" cy="153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Add Element into Set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The Dart provides the two methods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add() and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</a:rPr>
              <a:t>addAll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to insert an element into the given set. 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52550"/>
            <a:ext cx="6353175" cy="14357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937719"/>
            <a:ext cx="6406665" cy="153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02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Access the Set Element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Dart provides the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elementAt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() method, which is used to access the item by passing its specified index position. 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04950"/>
            <a:ext cx="5995753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6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893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Dart Remove Set Element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The remove() method is used to eliminate or remove an element from the given set.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52550"/>
            <a:ext cx="5343449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228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Dart Remove All Set Element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We can remove entire set element by using the clear() methods.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76350"/>
            <a:ext cx="4467225" cy="103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4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Dart Set Properties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819150"/>
            <a:ext cx="865286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Map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839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Dart Map is an object that stores data in the form of a key-value pair. </a:t>
            </a: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Each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value is associated with its key, and it is used to access its corresponding value. </a:t>
            </a: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Both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keys and values can be any type. </a:t>
            </a: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Dart Map, each key must be unique, but the same value can occur multiple times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Dart Map can be defined in two methods.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Using Map Literal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Using Map Constructor</a:t>
            </a:r>
          </a:p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5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015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Map Using Map Literal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8392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To declare a Map using map literal, the key-value pairs are enclosed within the curly braces "{}" and separated by the commas.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57350"/>
            <a:ext cx="3829050" cy="10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6482</TotalTime>
  <Words>413</Words>
  <Application>Microsoft Office PowerPoint</Application>
  <PresentationFormat>On-screen Show (16:9)</PresentationFormat>
  <Paragraphs>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Microsoft account</cp:lastModifiedBy>
  <cp:revision>226</cp:revision>
  <dcterms:created xsi:type="dcterms:W3CDTF">2006-08-16T00:00:00Z</dcterms:created>
  <dcterms:modified xsi:type="dcterms:W3CDTF">2022-10-20T14:43:43Z</dcterms:modified>
</cp:coreProperties>
</file>