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4" r:id="rId53"/>
    <p:sldId id="325" r:id="rId54"/>
    <p:sldId id="326" r:id="rId55"/>
    <p:sldId id="327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Mon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5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2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9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1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4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666750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impossible to keep in mind all devices, client may use for the application using.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Adaptive design and responsive design were created to avoid the classification.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Actually, AD (adaptive design) and RD (responsive design) solve the same tasks but in different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2150"/>
            <a:ext cx="47867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vs Adaptive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54864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 For Flutter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take the maximum advantages from Flutter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enable your application in different size device with web &amp; desktop too.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Roboto" panose="02000000000000000000" pitchFamily="2" charset="0"/>
                <a:ea typeface="Roboto" panose="02000000000000000000" pitchFamily="2" charset="0"/>
              </a:rPr>
              <a:t>Widgets &amp; Packages: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Media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Expanded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Fitted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Column Row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Scroll View  </a:t>
            </a:r>
          </a:p>
        </p:txBody>
      </p:sp>
    </p:spTree>
    <p:extLst>
      <p:ext uri="{BB962C8B-B14F-4D97-AF65-F5344CB8AC3E}">
        <p14:creationId xmlns:p14="http://schemas.microsoft.com/office/powerpoint/2010/main" val="8901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attempts to size the child to a specific 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widget first tries the largest width permitted by the layout constraints.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height of the widget is determined by applying the given aspect ratio to the 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5950"/>
            <a:ext cx="3745397" cy="2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9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Builds a widget tree that can depend on the parent widget's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135493"/>
            <a:ext cx="1967132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505200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0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394B3-AE3D-92C4-4F49-6938ECF5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3419"/>
            <a:ext cx="3791223" cy="40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Expanded &amp; Flexible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41018-5DE1-556E-C57C-E2FB4C283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21519"/>
            <a:ext cx="2199312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8EF49-736C-11D1-217C-2488A5D34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13" y="742950"/>
            <a:ext cx="2366586" cy="421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53741-C6E1-50E2-5033-8AF050E31A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11112"/>
            <a:ext cx="3047999" cy="1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74D93-F51C-FE12-F3F5-FB1760BA7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742950"/>
            <a:ext cx="61981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2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404E5-6BED-E74F-ACAC-15CF2F355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7323"/>
            <a:ext cx="82296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2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D93C3-540D-3372-1181-A2DCB717FB24}"/>
              </a:ext>
            </a:extLst>
          </p:cNvPr>
          <p:cNvSpPr txBox="1"/>
          <p:nvPr/>
        </p:nvSpPr>
        <p:spPr>
          <a:xfrm>
            <a:off x="381000" y="742950"/>
            <a:ext cx="8077200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What is state: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Anything that exists in the memory of the app while the app is running.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state values change, view update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37376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Stateless &amp; Stateful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E0E28-8C1C-3AD7-AE8C-7AF3FAA1E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19151"/>
            <a:ext cx="8229600" cy="38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Stateless &amp; Stateful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A7594-E459-EA82-AFA9-90AFE17C52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2"/>
          <a:stretch/>
        </p:blipFill>
        <p:spPr>
          <a:xfrm>
            <a:off x="685800" y="81915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Stateful Widget 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8472E-6583-52E3-1AE0-C60F758D0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457200" y="895350"/>
            <a:ext cx="7905750" cy="29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Stateful Widget Works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F50E-95DD-2CC7-FD26-D2F4EDCCB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66" r="953" b="5666"/>
          <a:stretch/>
        </p:blipFill>
        <p:spPr>
          <a:xfrm>
            <a:off x="533400" y="1162050"/>
            <a:ext cx="798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2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01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Our First Stateful Widget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F50E-95DD-2CC7-FD26-D2F4EDCCB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66" r="953" b="5666"/>
          <a:stretch/>
        </p:blipFill>
        <p:spPr>
          <a:xfrm>
            <a:off x="533400" y="1162050"/>
            <a:ext cx="798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92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3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A Counter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96ED8-BB29-6E71-A1B5-8411551C1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3127752" y="1581150"/>
            <a:ext cx="5254248" cy="198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21280-F40D-3ED0-805E-21B9AAD3BD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" y="819150"/>
            <a:ext cx="202244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11209</TotalTime>
  <Words>1240</Words>
  <Application>Microsoft Office PowerPoint</Application>
  <PresentationFormat>On-screen Show (16:9)</PresentationFormat>
  <Paragraphs>192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366</cp:revision>
  <dcterms:created xsi:type="dcterms:W3CDTF">2006-08-16T00:00:00Z</dcterms:created>
  <dcterms:modified xsi:type="dcterms:W3CDTF">2022-12-05T15:02:40Z</dcterms:modified>
</cp:coreProperties>
</file>