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2" r:id="rId9"/>
    <p:sldId id="264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hyperlink" Target="https://gekorm.com/dart-window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Dart\dart-logo-for-sha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28750"/>
            <a:ext cx="3702050" cy="20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5350"/>
            <a:ext cx="7239000" cy="37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19150"/>
            <a:ext cx="8305800" cy="24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Keywords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97155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1 -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keywords are called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contextual keywords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 They have special meaning and used in particular places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Subscript 2 -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keywords are called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built-in </a:t>
            </a:r>
            <a:r>
              <a:rPr lang="en-US" sz="1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identifiers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. These types of keywords are used to porting of JavaScript code for Dart, these keywords are treated as a valid identifier, but they cannot be used in the class name function name, or import prefixes.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Subscript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3 -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These are newly added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keyword.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dart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Core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Of Flutter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Framework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Language like Java ,C# ,C++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Environment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365" y="1123950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https://dartpad.dartlang.org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57350"/>
            <a:ext cx="394370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Local </a:t>
            </a:r>
            <a:r>
              <a:rPr lang="en-US" sz="1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Environment</a:t>
            </a:r>
          </a:p>
          <a:p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https://gekorm.com/dart-windows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https://www.jetbrains.com/idea/download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895350"/>
            <a:ext cx="7027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Dart is a client-optimized programming language for apps on multiple platforms.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developed by Google and is used to build mobile, desktop, backend and web applications.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First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appeared: October 10, 2011; 8 years ago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Designed by Lars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Bak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and Kasper Lund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1600" dirty="0">
              <a:latin typeface="Montserrat" pitchFamily="50" charset="0"/>
            </a:endParaRPr>
          </a:p>
        </p:txBody>
      </p:sp>
      <p:pic>
        <p:nvPicPr>
          <p:cNvPr id="1026" name="Picture 2" descr="C:\Users\Rabbil\Desktop\Dar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38350"/>
            <a:ext cx="40707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VS CODE</a:t>
            </a:r>
          </a:p>
        </p:txBody>
      </p:sp>
      <p:pic>
        <p:nvPicPr>
          <p:cNvPr id="2050" name="Picture 2" descr="C:\Users\Rabbil\Desktop\Dart\1200px-Visual_Studio_Code_1.35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859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In VS </a:t>
            </a:r>
            <a:r>
              <a:rPr lang="en-US" sz="20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CODE Extensions</a:t>
            </a:r>
            <a:endParaRPr lang="en-US" sz="20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750"/>
            <a:ext cx="33922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Search Google: </a:t>
            </a:r>
            <a:endParaRPr lang="en-US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VS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code dart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extension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Dart Extensions for VS Code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Best VS Code Extensions For Flutter 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3350"/>
            <a:ext cx="279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 First Dart Program </a:t>
            </a:r>
            <a:endParaRPr lang="en-US" sz="20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962150"/>
            <a:ext cx="67153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main()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function is a predefined method in Dart. This method acts as the entry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point to the application.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9" y="895350"/>
            <a:ext cx="3667125" cy="91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7750"/>
            <a:ext cx="492154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Syntax is called set of rules for writing programs.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Dart has-</a:t>
            </a:r>
          </a:p>
          <a:p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Variables and Operators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Classes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Functions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Expressions and Programming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Decision Making and Looping Constructs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Comments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Libraries and Packages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   Data structures represented as Collections / Generics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8885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Syntax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047750"/>
            <a:ext cx="67473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Whitespace and Line Breaks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ignores spaces, tabs, and newlines that appear in programs.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is Case-sensitive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Dart is case-sensitive. This means that Dart differentiates between uppercase and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lowercase characters.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Statements end with a Semicolon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Each line of instruction is called a statement. Each dart statement must 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end with a semicolon</a:t>
            </a:r>
          </a:p>
          <a:p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Comments in Dart</a:t>
            </a:r>
          </a:p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Single-line comments ( // ) Multi-line comments (/* */) 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336</Words>
  <Application>Microsoft Office PowerPoint</Application>
  <PresentationFormat>On-screen Show (16:9)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Montserrat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171</cp:revision>
  <dcterms:created xsi:type="dcterms:W3CDTF">2006-08-16T00:00:00Z</dcterms:created>
  <dcterms:modified xsi:type="dcterms:W3CDTF">2022-10-13T15:06:55Z</dcterms:modified>
</cp:coreProperties>
</file>