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Control Flow Statement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control statements or flow of control statements are used to control the flow of Dart program. In Dart, Control flow statement can be categorized mainly in three following ways.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04950"/>
            <a:ext cx="8153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Decision-making </a:t>
            </a:r>
            <a:r>
              <a:rPr lang="en-US" sz="1400" dirty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Looping </a:t>
            </a:r>
            <a:r>
              <a:rPr lang="en-US" sz="1400" dirty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Jump </a:t>
            </a:r>
            <a:r>
              <a:rPr lang="en-US" sz="1400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Dart Decision-Making Statements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Decision-making statements allow us to determine which statement to execute based on the test expression at runtime. Dart provides following types of Decision-making statement.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04950"/>
            <a:ext cx="81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If-else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If else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Switch Case </a:t>
            </a:r>
            <a:r>
              <a:rPr lang="en-US" sz="1400" dirty="0" smtClean="0"/>
              <a:t>Statement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3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 statement allows us to a block of code execute when the given condition returns true.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8" y="1352550"/>
            <a:ext cx="3488368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If-else Statements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Dart, if-block is executed when the given condition is true. If the given condition is false, else-block is executed.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3551291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else-if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if else-if statement provides the facility to check a set of test expressions and execute the different statements. It is used when we have to make a decision from more than two possibilities.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1701773" cy="33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else-if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if else-if statement provides the facility to check a set of test expressions and execute the different statements. It is used when we have to make a decision from more than two possibilities.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1701773" cy="33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Switch Case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Switch case statement is used to avoid the long chain of the if-else statement. It is the simplified form of nested if-else statement.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2" y="1461172"/>
            <a:ext cx="1856317" cy="36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4501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Switch Case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Dart Switch case statement is used to avoid the long chain of the if-else statement. It is the simplified form of nested if-else statement.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2" y="1461172"/>
            <a:ext cx="1856317" cy="36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274</Words>
  <Application>Microsoft Office PowerPoint</Application>
  <PresentationFormat>On-screen Show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231</cp:revision>
  <dcterms:created xsi:type="dcterms:W3CDTF">2006-08-16T00:00:00Z</dcterms:created>
  <dcterms:modified xsi:type="dcterms:W3CDTF">2022-10-23T15:27:06Z</dcterms:modified>
</cp:coreProperties>
</file>