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BF754-CDC4-4762-B81C-FDFA88BC1D35}" type="datetimeFigureOut">
              <a:rPr lang="en-US" smtClean="0"/>
              <a:t>Sun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17B2-A29D-48B9-A4A7-A6FB9979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6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43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1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Sun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Sun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Sun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Sun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Sun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Sun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Sun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Sun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Sun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Sun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Sun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Sun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35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742950"/>
            <a:ext cx="3505199" cy="4157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228600" y="742950"/>
            <a:ext cx="5715000" cy="1658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test: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folder contains a Dart code,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Which is written for the Flutter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Perform the automated test when building the app.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won't be too important for us here.</a:t>
            </a:r>
            <a:endParaRPr lang="en-US" sz="1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85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742949"/>
            <a:ext cx="2667000" cy="3163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81000" y="1047750"/>
            <a:ext cx="5943599" cy="1405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gitignore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 text file containing a list of files, file extensions, and folders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that tells Git which files should be ignored in a project.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Git is a version-control file for tracking changes in source</a:t>
            </a:r>
          </a:p>
        </p:txBody>
      </p:sp>
    </p:spTree>
    <p:extLst>
      <p:ext uri="{BB962C8B-B14F-4D97-AF65-F5344CB8AC3E}">
        <p14:creationId xmlns:p14="http://schemas.microsoft.com/office/powerpoint/2010/main" val="172915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742950"/>
            <a:ext cx="3352799" cy="3976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1774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.metadata: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an auto-generated file by the flutter tools.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Used to track the properties of the Flutter project.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file performs the internal tasks.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So you do not need to edit the content manually at any time.</a:t>
            </a:r>
          </a:p>
        </p:txBody>
      </p:sp>
    </p:spTree>
    <p:extLst>
      <p:ext uri="{BB962C8B-B14F-4D97-AF65-F5344CB8AC3E}">
        <p14:creationId xmlns:p14="http://schemas.microsoft.com/office/powerpoint/2010/main" val="125028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971550"/>
            <a:ext cx="2666999" cy="31631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pubspec.yaml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endParaRPr lang="en-US"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the project's configuration file that will use a lot during working with the Flutter project. It allows you how your application works. This file contains- </a:t>
            </a:r>
          </a:p>
          <a:p>
            <a:endParaRPr lang="en-US"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general settings such as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Description, and version of the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dependencies.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assets (e.g., images).</a:t>
            </a:r>
          </a:p>
        </p:txBody>
      </p:sp>
    </p:spTree>
    <p:extLst>
      <p:ext uri="{BB962C8B-B14F-4D97-AF65-F5344CB8AC3E}">
        <p14:creationId xmlns:p14="http://schemas.microsoft.com/office/powerpoint/2010/main" val="225417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610043"/>
            <a:ext cx="3657599" cy="43380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1036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pubspec.lock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an auto-generated file based on the .</a:t>
            </a:r>
            <a:r>
              <a:rPr lang="en-US" sz="16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yaml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file.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holds more detail setup about all dependencies.</a:t>
            </a:r>
          </a:p>
        </p:txBody>
      </p:sp>
    </p:spTree>
    <p:extLst>
      <p:ext uri="{BB962C8B-B14F-4D97-AF65-F5344CB8AC3E}">
        <p14:creationId xmlns:p14="http://schemas.microsoft.com/office/powerpoint/2010/main" val="28481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Activity &amp; widgets concepts 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46B09D-98C1-98DD-BB33-9626C6B27F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1019175"/>
            <a:ext cx="1457325" cy="31575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1B748B-AAE4-A6FD-F0F9-7B9AE2CF67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822" y="992981"/>
            <a:ext cx="1457325" cy="3157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5719E1-FDB3-4006-5534-3DD54FC66E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453" y="992981"/>
            <a:ext cx="1457325" cy="3157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35E3BA-7831-8D3B-31DF-F238D800AE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139" y="992981"/>
            <a:ext cx="1457325" cy="315753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3FF892-51CD-C245-3C4D-F8880565EF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469" y="992981"/>
            <a:ext cx="1457325" cy="3157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823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371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Main Source Code 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08D172-EB47-5B8C-A647-330A4FE1D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19150"/>
            <a:ext cx="2677753" cy="3848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69D928-ECC4-A54F-1464-4482D5ED9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747788"/>
            <a:ext cx="3574256" cy="412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52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13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Material App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336A0E-48F4-D7C9-BA40-DCEE411852B3}"/>
              </a:ext>
            </a:extLst>
          </p:cNvPr>
          <p:cNvSpPr txBox="1"/>
          <p:nvPr/>
        </p:nvSpPr>
        <p:spPr>
          <a:xfrm>
            <a:off x="330993" y="707127"/>
            <a:ext cx="78986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MaterialApp  is a predefined class in a flutter. Main or core component of flutter.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A672D-122B-387B-5CC2-E216A5F7F2DB}"/>
              </a:ext>
            </a:extLst>
          </p:cNvPr>
          <p:cNvSpPr txBox="1"/>
          <p:nvPr/>
        </p:nvSpPr>
        <p:spPr>
          <a:xfrm>
            <a:off x="330993" y="1335493"/>
            <a:ext cx="5943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color: </a:t>
            </a:r>
            <a:r>
              <a:rPr lang="en-US" sz="1400" dirty="0"/>
              <a:t>It controls the primary color used in the application.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73998-4E41-B4AA-C27B-3062D8A3E62F}"/>
              </a:ext>
            </a:extLst>
          </p:cNvPr>
          <p:cNvSpPr txBox="1"/>
          <p:nvPr/>
        </p:nvSpPr>
        <p:spPr>
          <a:xfrm>
            <a:off x="314325" y="1809064"/>
            <a:ext cx="5943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70C0"/>
                </a:solidFill>
              </a:rPr>
              <a:t>darkTheme</a:t>
            </a:r>
            <a:r>
              <a:rPr lang="en-US" sz="1400" b="1" dirty="0">
                <a:solidFill>
                  <a:srgbClr val="0070C0"/>
                </a:solidFill>
              </a:rPr>
              <a:t>: </a:t>
            </a:r>
            <a:r>
              <a:rPr lang="en-US" sz="1400" dirty="0"/>
              <a:t>It provided theme data for the dark theme for the application.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A2AB9-ACD2-632E-C300-D664C5B27276}"/>
              </a:ext>
            </a:extLst>
          </p:cNvPr>
          <p:cNvSpPr txBox="1"/>
          <p:nvPr/>
        </p:nvSpPr>
        <p:spPr>
          <a:xfrm>
            <a:off x="314324" y="2265573"/>
            <a:ext cx="5943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70C0"/>
                </a:solidFill>
              </a:rPr>
              <a:t>debugShowCheckedModeBanner</a:t>
            </a:r>
            <a:r>
              <a:rPr lang="en-US" sz="1400" b="1" dirty="0">
                <a:solidFill>
                  <a:srgbClr val="0070C0"/>
                </a:solidFill>
              </a:rPr>
              <a:t>: </a:t>
            </a:r>
            <a:r>
              <a:rPr lang="en-US" sz="1400" dirty="0"/>
              <a:t>This property takes in a </a:t>
            </a:r>
            <a:r>
              <a:rPr lang="en-US" sz="1400" dirty="0" err="1"/>
              <a:t>boolean</a:t>
            </a:r>
            <a:r>
              <a:rPr lang="en-US" sz="1400" dirty="0"/>
              <a:t> as the object to decide whether to show the debug banner or not.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70E78-DD83-4D33-7AB8-D6427C836F2E}"/>
              </a:ext>
            </a:extLst>
          </p:cNvPr>
          <p:cNvSpPr txBox="1"/>
          <p:nvPr/>
        </p:nvSpPr>
        <p:spPr>
          <a:xfrm>
            <a:off x="330994" y="2864948"/>
            <a:ext cx="5943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home: </a:t>
            </a:r>
            <a:r>
              <a:rPr lang="en-US" sz="1400" dirty="0"/>
              <a:t>This property takes in widget as the object to show on the default route of the app.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0A7265-F50D-D7AA-B93D-24535B4ADA11}"/>
              </a:ext>
            </a:extLst>
          </p:cNvPr>
          <p:cNvSpPr txBox="1"/>
          <p:nvPr/>
        </p:nvSpPr>
        <p:spPr>
          <a:xfrm>
            <a:off x="330993" y="3460745"/>
            <a:ext cx="5943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title: </a:t>
            </a:r>
            <a:r>
              <a:rPr lang="en-US" sz="1400" dirty="0"/>
              <a:t>The title property takes in a string as the object to decide the one-line description of the app for the device.</a:t>
            </a:r>
          </a:p>
        </p:txBody>
      </p:sp>
    </p:spTree>
    <p:extLst>
      <p:ext uri="{BB962C8B-B14F-4D97-AF65-F5344CB8AC3E}">
        <p14:creationId xmlns:p14="http://schemas.microsoft.com/office/powerpoint/2010/main" val="235640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3548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Scaffold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336A0E-48F4-D7C9-BA40-DCEE411852B3}"/>
              </a:ext>
            </a:extLst>
          </p:cNvPr>
          <p:cNvSpPr txBox="1"/>
          <p:nvPr/>
        </p:nvSpPr>
        <p:spPr>
          <a:xfrm>
            <a:off x="330993" y="707127"/>
            <a:ext cx="78986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Scaffold will expand or occupy the whole device screen.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F96B93-507C-18C0-DE88-7CF1B4BB7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0150"/>
            <a:ext cx="45053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6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9720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</a:t>
            </a:r>
            <a:r>
              <a:rPr lang="en-US" sz="1400" b="1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AppBar</a:t>
            </a:r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Widget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336A0E-48F4-D7C9-BA40-DCEE411852B3}"/>
              </a:ext>
            </a:extLst>
          </p:cNvPr>
          <p:cNvSpPr txBox="1"/>
          <p:nvPr/>
        </p:nvSpPr>
        <p:spPr>
          <a:xfrm>
            <a:off x="228600" y="666750"/>
            <a:ext cx="78986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/>
              <a:t>AppBar</a:t>
            </a:r>
            <a:r>
              <a:rPr lang="en-US" sz="1600" dirty="0"/>
              <a:t> is usually the topmost component of the app . it contains the toolbar and some other common action buttons.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063EC-DC90-CF1F-D867-4FB476E2290A}"/>
              </a:ext>
            </a:extLst>
          </p:cNvPr>
          <p:cNvSpPr txBox="1"/>
          <p:nvPr/>
        </p:nvSpPr>
        <p:spPr>
          <a:xfrm>
            <a:off x="228600" y="1352550"/>
            <a:ext cx="8763000" cy="167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actions: </a:t>
            </a:r>
            <a:r>
              <a:rPr lang="en-US" sz="1400" dirty="0"/>
              <a:t>This property takes in a list of widgets as a parameter to be displayed after the title if the </a:t>
            </a:r>
            <a:r>
              <a:rPr lang="en-US" sz="1400" b="1" dirty="0" err="1"/>
              <a:t>AppBar</a:t>
            </a:r>
            <a:r>
              <a:rPr lang="en-US" sz="1400" dirty="0"/>
              <a:t> is a row.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title: </a:t>
            </a:r>
            <a:r>
              <a:rPr lang="en-US" sz="1400" dirty="0"/>
              <a:t>This property usually takes in the main widget as a parameter to be displayed in the </a:t>
            </a:r>
            <a:r>
              <a:rPr lang="en-US" sz="1400" b="1" dirty="0" err="1"/>
              <a:t>AppBar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/>
              <a:t>backgroundColor</a:t>
            </a:r>
            <a:r>
              <a:rPr lang="en-US" sz="1400" b="1" dirty="0"/>
              <a:t>: </a:t>
            </a:r>
            <a:r>
              <a:rPr lang="en-US" sz="1400" dirty="0"/>
              <a:t>This property is used to add colors to the background of the </a:t>
            </a:r>
            <a:r>
              <a:rPr lang="en-US" sz="1400" b="1" dirty="0" err="1"/>
              <a:t>Appbar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elevation: </a:t>
            </a:r>
            <a:r>
              <a:rPr lang="en-US" sz="1400" dirty="0"/>
              <a:t>This property is used to set the z-coordinate at which to place this app bar relative to its parent.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shape: </a:t>
            </a:r>
            <a:r>
              <a:rPr lang="en-US" sz="1400" dirty="0"/>
              <a:t>This property is used to give shape to the </a:t>
            </a:r>
            <a:r>
              <a:rPr lang="en-US" sz="1400" b="1" dirty="0" err="1"/>
              <a:t>Appbar</a:t>
            </a:r>
            <a:r>
              <a:rPr lang="en-US" sz="1400" dirty="0"/>
              <a:t> and manage its shadow.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2A4660-53DF-4858-97A0-334CA1733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57550"/>
            <a:ext cx="19621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7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Features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951094"/>
            <a:ext cx="3124200" cy="2499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23924"/>
            <a:ext cx="4486522" cy="2562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907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69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Floating Action Button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063EC-DC90-CF1F-D867-4FB476E2290A}"/>
              </a:ext>
            </a:extLst>
          </p:cNvPr>
          <p:cNvSpPr txBox="1"/>
          <p:nvPr/>
        </p:nvSpPr>
        <p:spPr>
          <a:xfrm>
            <a:off x="152400" y="819150"/>
            <a:ext cx="8763000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Floating Action Button is a button that is placed at the right bottom corner by default.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Floating Action Button is an icon button that floats over the content of the screen at a fixed place.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76970-5DA4-BACA-103C-32835A7A07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02431"/>
            <a:ext cx="2775404" cy="206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8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07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Bottom Tab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063EC-DC90-CF1F-D867-4FB476E2290A}"/>
              </a:ext>
            </a:extLst>
          </p:cNvPr>
          <p:cNvSpPr txBox="1"/>
          <p:nvPr/>
        </p:nvSpPr>
        <p:spPr>
          <a:xfrm>
            <a:off x="152400" y="819150"/>
            <a:ext cx="8763000" cy="102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Menu at the bottom of the Scaffold.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We have seen this Navigation bar in most of the applications.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We can add multiple icons or texts or both in the bar as items.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DCC9F-8B06-83BC-FF3E-BAC5AB2064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2" r="32270"/>
          <a:stretch/>
        </p:blipFill>
        <p:spPr>
          <a:xfrm>
            <a:off x="5334000" y="819150"/>
            <a:ext cx="2438400" cy="414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2028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 drawer flutter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2BD1D-F1E8-021D-1A45-75E1ED111C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73" y="742950"/>
            <a:ext cx="2424055" cy="419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77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47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 end drawer flutter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A97B1A-1DC6-EF75-866C-9D7AF6C2C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95350"/>
            <a:ext cx="1656781" cy="31813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6586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1673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Body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982F1-4AB9-554F-2F70-41D2A04AF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07" y="819150"/>
            <a:ext cx="2362200" cy="407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04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44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 in Flutter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E506A-94AE-C268-3156-5A3B8F867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7350"/>
            <a:ext cx="4191000" cy="2933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22761B-80B8-2156-C448-780E921DCFEE}"/>
              </a:ext>
            </a:extLst>
          </p:cNvPr>
          <p:cNvSpPr txBox="1"/>
          <p:nvPr/>
        </p:nvSpPr>
        <p:spPr>
          <a:xfrm>
            <a:off x="381000" y="819150"/>
            <a:ext cx="8153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Container </a:t>
            </a:r>
            <a:r>
              <a:rPr lang="en-US" sz="1600" dirty="0"/>
              <a:t>class in flutter is a convenience widget that combines common painting, positioning, and sizing of widgets.</a:t>
            </a:r>
          </a:p>
        </p:txBody>
      </p:sp>
    </p:spTree>
    <p:extLst>
      <p:ext uri="{BB962C8B-B14F-4D97-AF65-F5344CB8AC3E}">
        <p14:creationId xmlns:p14="http://schemas.microsoft.com/office/powerpoint/2010/main" val="1313726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3535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Row With Container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26BDB8-A578-38DB-FDEF-453F241AE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400423"/>
            <a:ext cx="7543800" cy="14024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AFA705-1F8D-7111-83BD-A270C1FCF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701575"/>
            <a:ext cx="2391167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98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30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Column With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C41C8-D0A6-5DA9-56FC-6301C841F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793446"/>
            <a:ext cx="6174799" cy="1149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39EF87-777D-A9B4-7740-BEB565F2F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195" y="660096"/>
            <a:ext cx="2216379" cy="435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66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500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List View</a:t>
            </a:r>
          </a:p>
        </p:txBody>
      </p:sp>
    </p:spTree>
    <p:extLst>
      <p:ext uri="{BB962C8B-B14F-4D97-AF65-F5344CB8AC3E}">
        <p14:creationId xmlns:p14="http://schemas.microsoft.com/office/powerpoint/2010/main" val="69864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109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Installation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71550"/>
            <a:ext cx="7305675" cy="27486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1720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489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Install Android Studio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6069" y="2114550"/>
            <a:ext cx="312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Get the official Integrated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Development Environment (IDE)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for Android app development.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95" y="971550"/>
            <a:ext cx="2696951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2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Install Flutter Extensions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0D467-9335-D260-C03A-BE9A10801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822095"/>
            <a:ext cx="2971800" cy="2147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D9C20A-4DA7-2386-01C3-0BBABFBA31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95"/>
          <a:stretch/>
        </p:blipFill>
        <p:spPr>
          <a:xfrm>
            <a:off x="143359" y="742950"/>
            <a:ext cx="5503575" cy="23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0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834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&amp; Run Your First Flutter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3C8343-D5F6-5904-F4D0-B742B97D7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18192"/>
            <a:ext cx="1905000" cy="330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5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012" y="742950"/>
            <a:ext cx="3533587" cy="419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685800" y="819150"/>
            <a:ext cx="5029200" cy="1626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.idea:</a:t>
            </a:r>
            <a:r>
              <a:rPr lang="en-US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folder is at the very top of the project structure.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Holds the configuration for Android Studio.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doesn't matter because we are not going to work with.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So that the content of this folder can be ignored.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22F4DE-524C-33BC-37B4-FD21A97F55E8}"/>
              </a:ext>
            </a:extLst>
          </p:cNvPr>
          <p:cNvSpPr txBox="1"/>
          <p:nvPr/>
        </p:nvSpPr>
        <p:spPr>
          <a:xfrm>
            <a:off x="685800" y="2599841"/>
            <a:ext cx="5029200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.android:</a:t>
            </a:r>
            <a:r>
              <a:rPr lang="en-US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folder holds a complete Android project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Used when you build the Flutter application for Android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When the Flutter code is compiled into the native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will get injected into this Android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That the result is a native Android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838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742950"/>
            <a:ext cx="3428999" cy="4066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457201" y="819150"/>
            <a:ext cx="5029200" cy="262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r>
              <a:rPr lang="en-US" sz="2000" b="1" u="sng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ios</a:t>
            </a:r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folder holds a complete Mac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used when you build the Flutter application for 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When the Flutter code is compiled into the native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will get injected into this iOS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that the result is a native iOS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Building a Flutter application for iOS is only possible when you are working on macOS</a:t>
            </a:r>
          </a:p>
        </p:txBody>
      </p:sp>
    </p:spTree>
    <p:extLst>
      <p:ext uri="{BB962C8B-B14F-4D97-AF65-F5344CB8AC3E}">
        <p14:creationId xmlns:p14="http://schemas.microsoft.com/office/powerpoint/2010/main" val="360625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248" y="742950"/>
            <a:ext cx="3212352" cy="381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533400" y="819150"/>
            <a:ext cx="5029200" cy="262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lib: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is an essential folder, which stands for the library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is a folder where we will do our 99 percent of project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Inside the lib folder, we will find the Dart files which contain the code of our Flutter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By default, this folder contains the file </a:t>
            </a:r>
            <a:r>
              <a:rPr lang="en-US" sz="1400" dirty="0" err="1"/>
              <a:t>main.dart</a:t>
            </a:r>
            <a:r>
              <a:rPr lang="en-US" sz="1400" dirty="0"/>
              <a:t>, which is the entry file of the Flutter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42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9131</TotalTime>
  <Words>858</Words>
  <Application>Microsoft Office PowerPoint</Application>
  <PresentationFormat>On-screen Show (16:9)</PresentationFormat>
  <Paragraphs>99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Roboto</vt:lpstr>
      <vt:lpstr>Roboto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Engr. Rabbil Hasan</cp:lastModifiedBy>
  <cp:revision>324</cp:revision>
  <dcterms:created xsi:type="dcterms:W3CDTF">2006-08-16T00:00:00Z</dcterms:created>
  <dcterms:modified xsi:type="dcterms:W3CDTF">2022-11-13T17:19:52Z</dcterms:modified>
</cp:coreProperties>
</file>