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742950"/>
            <a:ext cx="2514599" cy="2982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228600" y="742950"/>
            <a:ext cx="5715000" cy="1658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test: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folder contains a Dart code,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Which is written for the Flutter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Perform the automated test when building the app.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won't be too important for us here.</a:t>
            </a: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5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742950"/>
            <a:ext cx="2514599" cy="29824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81000" y="1047750"/>
            <a:ext cx="5943599" cy="140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gitignore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 text file containing a list of files, file extensions, and folders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tells Git which files should be ignored in a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Git is a version-control file for tracking changes in source</a:t>
            </a:r>
          </a:p>
        </p:txBody>
      </p:sp>
    </p:spTree>
    <p:extLst>
      <p:ext uri="{BB962C8B-B14F-4D97-AF65-F5344CB8AC3E}">
        <p14:creationId xmlns:p14="http://schemas.microsoft.com/office/powerpoint/2010/main" val="172915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742950"/>
            <a:ext cx="2514599" cy="29824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81000" y="1047750"/>
            <a:ext cx="5943599" cy="140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gitignore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 text file containing a list of files, file extensions, and folders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tells Git which files should be ignored in a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Git is a version-control file for tracking changes in source</a:t>
            </a:r>
          </a:p>
        </p:txBody>
      </p:sp>
    </p:spTree>
    <p:extLst>
      <p:ext uri="{BB962C8B-B14F-4D97-AF65-F5344CB8AC3E}">
        <p14:creationId xmlns:p14="http://schemas.microsoft.com/office/powerpoint/2010/main" val="273249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742950"/>
            <a:ext cx="2514599" cy="29824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1774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.metadata: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an auto-generated file by the flutter tools.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Used to track the properties of the Flutter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file performs the internal tasks.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 you do not need to edit the content manually at any time.</a:t>
            </a:r>
          </a:p>
        </p:txBody>
      </p:sp>
    </p:spTree>
    <p:extLst>
      <p:ext uri="{BB962C8B-B14F-4D97-AF65-F5344CB8AC3E}">
        <p14:creationId xmlns:p14="http://schemas.microsoft.com/office/powerpoint/2010/main" val="1250283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971550"/>
            <a:ext cx="2514599" cy="29824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pubspec.yaml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the project's configuration file that will use a lot during working with the Flutter project. It allows you how your application works. This file contains- </a:t>
            </a:r>
          </a:p>
          <a:p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general settings such as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Description, and version of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assets (e.g., images).</a:t>
            </a:r>
          </a:p>
        </p:txBody>
      </p:sp>
    </p:spTree>
    <p:extLst>
      <p:ext uri="{BB962C8B-B14F-4D97-AF65-F5344CB8AC3E}">
        <p14:creationId xmlns:p14="http://schemas.microsoft.com/office/powerpoint/2010/main" val="2254179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971550"/>
            <a:ext cx="2514599" cy="29824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1036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pubspec.lock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an auto-generated file based on the .</a:t>
            </a:r>
            <a:r>
              <a:rPr lang="en-US" sz="16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yaml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holds more detail setup about all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84816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Features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951094"/>
            <a:ext cx="3124200" cy="2499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23924"/>
            <a:ext cx="4486522" cy="2562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90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Installation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71550"/>
            <a:ext cx="7305675" cy="27486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720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89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Android Studio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6069" y="2114550"/>
            <a:ext cx="312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Get the official Integrated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Development Environment (IDE)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for Android app development.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95" y="971550"/>
            <a:ext cx="2696951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2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Flutter Extensions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0D467-9335-D260-C03A-BE9A1080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822095"/>
            <a:ext cx="2971800" cy="2147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D9C20A-4DA7-2386-01C3-0BBABFBA31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95"/>
          <a:stretch/>
        </p:blipFill>
        <p:spPr>
          <a:xfrm>
            <a:off x="143359" y="742950"/>
            <a:ext cx="5503575" cy="23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0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834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&amp; Run Your First Flutter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C8343-D5F6-5904-F4D0-B742B97D7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18192"/>
            <a:ext cx="1905000" cy="330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5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742950"/>
            <a:ext cx="3276599" cy="3886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685800" y="819150"/>
            <a:ext cx="5029200" cy="162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.idea:</a:t>
            </a:r>
            <a:r>
              <a:rPr lang="en-US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folder is at the very top of the project 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Holds the configuration for Android Studio.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doesn't matter because we are not going to work with.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 that the content of this folder can be ignored.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2F4DE-524C-33BC-37B4-FD21A97F55E8}"/>
              </a:ext>
            </a:extLst>
          </p:cNvPr>
          <p:cNvSpPr txBox="1"/>
          <p:nvPr/>
        </p:nvSpPr>
        <p:spPr>
          <a:xfrm>
            <a:off x="685800" y="2599841"/>
            <a:ext cx="5029200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.android:</a:t>
            </a:r>
            <a:r>
              <a:rPr lang="en-US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folder holds a complete Android project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Used when you build the Flutter application for Android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When the Flutter code is compiled into the native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will get injected into this Android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That the result is a native Android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838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742950"/>
            <a:ext cx="2590799" cy="3072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457201" y="819150"/>
            <a:ext cx="5029200" cy="262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2000" b="1" u="sng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ios</a:t>
            </a:r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folder holds a complete Mac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used when you build the Flutter application for 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When the Flutter code is compiled into the native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will get injected into this iOS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the result is a native iOS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Building a Flutter application for iOS is only possible when you are working on macOS</a:t>
            </a:r>
          </a:p>
        </p:txBody>
      </p:sp>
    </p:spTree>
    <p:extLst>
      <p:ext uri="{BB962C8B-B14F-4D97-AF65-F5344CB8AC3E}">
        <p14:creationId xmlns:p14="http://schemas.microsoft.com/office/powerpoint/2010/main" val="36062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742950"/>
            <a:ext cx="2514599" cy="2982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533400" y="819150"/>
            <a:ext cx="5029200" cy="262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lib: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an essential folder, which stands for the library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a folder where we will do our 99 percent of project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Inside the lib folder, we will find the Dart files which contain the code of our Flutter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By default, this folder contains the file </a:t>
            </a:r>
            <a:r>
              <a:rPr lang="en-US" sz="1400" dirty="0" err="1"/>
              <a:t>main.dart</a:t>
            </a:r>
            <a:r>
              <a:rPr lang="en-US" sz="1400" dirty="0"/>
              <a:t>, which is the entry file of the Flutter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42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6770</TotalTime>
  <Words>521</Words>
  <Application>Microsoft Office PowerPoint</Application>
  <PresentationFormat>On-screen Show (16:9)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Roboto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Engr. Rabbil Hasan</cp:lastModifiedBy>
  <cp:revision>291</cp:revision>
  <dcterms:created xsi:type="dcterms:W3CDTF">2006-08-16T00:00:00Z</dcterms:created>
  <dcterms:modified xsi:type="dcterms:W3CDTF">2022-11-05T21:27:03Z</dcterms:modified>
</cp:coreProperties>
</file>