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5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Fri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7AAE-ED1D-97B1-956C-52F3280CB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2114801" cy="376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5C56A-D984-5F7B-09AE-27F0B4CF4E99}"/>
              </a:ext>
            </a:extLst>
          </p:cNvPr>
          <p:cNvSpPr txBox="1"/>
          <p:nvPr/>
        </p:nvSpPr>
        <p:spPr>
          <a:xfrm>
            <a:off x="2667000" y="728662"/>
            <a:ext cx="2667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Elevated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Outline Button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 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A09A0-9AA3-412C-3A36-AE296A89C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2057400" cy="3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99FC-7775-152A-2532-558FCE4A7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" y="786523"/>
            <a:ext cx="2374603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View Builder From Array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662F7-9D96-D8B8-A127-5CF4E1FCB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0624"/>
            <a:ext cx="2209800" cy="42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List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List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List Item On Tap/On Press </a:t>
            </a:r>
          </a:p>
        </p:txBody>
      </p:sp>
    </p:spTree>
    <p:extLst>
      <p:ext uri="{BB962C8B-B14F-4D97-AF65-F5344CB8AC3E}">
        <p14:creationId xmlns:p14="http://schemas.microsoft.com/office/powerpoint/2010/main" val="1347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 View Builder From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Grid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Grid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Grid Item On Tap/On Press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20F95-591C-6211-8269-36C47FECC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750"/>
            <a:ext cx="1869475" cy="4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Bar  / Activity/ Fragment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6911-E526-542B-1294-6AC7FC76C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6274"/>
            <a:ext cx="2286000" cy="40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779F2-ECDC-B17A-D7D3-19CF55673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95350"/>
            <a:ext cx="1933057" cy="392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D91B3-017D-6603-AF9F-9871AC43A9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7" y="895350"/>
            <a:ext cx="193305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Card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6477E-148A-EE26-D515-B9BA1710E7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16172"/>
            <a:ext cx="1905001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Circular progress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D9895-2B9C-AAE2-BB3E-1A40E3614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Linear  progress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9380D-623A-8501-15AA-8CF1496C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2023147" cy="37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3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 Class In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5409B-925D-39D7-8A28-CD9680904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047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666750"/>
            <a:ext cx="883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impossible to keep in mind all devices, client may use for the application using.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Adaptive design and responsive design were created to avoid the classification.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Actually, AD (adaptive design) and RD (responsive design) solve the same tasks but in different ways.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62150"/>
            <a:ext cx="47867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13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vs Adaptive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49"/>
            <a:ext cx="5486400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9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97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 For Flutter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take the maximum advantages from Flutter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enable your application in different size device with web &amp; desktop too.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80975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latin typeface="Roboto" panose="02000000000000000000" pitchFamily="2" charset="0"/>
                <a:ea typeface="Roboto" panose="02000000000000000000" pitchFamily="2" charset="0"/>
              </a:rPr>
              <a:t>Widgets &amp; Packages: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Media Query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Expanded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Fitted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Column Row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Framework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Scroll View  </a:t>
            </a:r>
          </a:p>
        </p:txBody>
      </p:sp>
    </p:spTree>
    <p:extLst>
      <p:ext uri="{BB962C8B-B14F-4D97-AF65-F5344CB8AC3E}">
        <p14:creationId xmlns:p14="http://schemas.microsoft.com/office/powerpoint/2010/main" val="8901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attempts to size the child to a specific 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widget first tries the largest width permitted by the layout constraints.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height of the widget is determined by applying the given aspect ratio to the width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85950"/>
            <a:ext cx="3745397" cy="29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49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sizes its child to a fraction of the total available space.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6350"/>
            <a:ext cx="1475333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276350"/>
            <a:ext cx="3352800" cy="27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9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Builds a widget tree that can depend on the parent widget's size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135493"/>
            <a:ext cx="1967132" cy="3409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123950"/>
            <a:ext cx="3505200" cy="34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10430</TotalTime>
  <Words>1167</Words>
  <Application>Microsoft Office PowerPoint</Application>
  <PresentationFormat>On-screen Show (16:9)</PresentationFormat>
  <Paragraphs>167</Paragraphs>
  <Slides>44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353</cp:revision>
  <dcterms:created xsi:type="dcterms:W3CDTF">2006-08-16T00:00:00Z</dcterms:created>
  <dcterms:modified xsi:type="dcterms:W3CDTF">2022-12-03T06:28:35Z</dcterms:modified>
</cp:coreProperties>
</file>