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10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4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7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429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1550"/>
            <a:ext cx="2666999" cy="31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10043"/>
            <a:ext cx="3657599" cy="4338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Activity &amp; widgets concepts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246B09D-98C1-98DD-BB33-9626C6B27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019175"/>
            <a:ext cx="1457325" cy="3157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51B748B-AAE4-A6FD-F0F9-7B9AE2CF6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2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C5719E1-FDB3-4006-5534-3DD54FC66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3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C035E3BA-7831-8D3B-31DF-F238D800A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39" y="992981"/>
            <a:ext cx="1457325" cy="315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B3FF892-51CD-C245-3C4D-F8880565E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9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Main Source Code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708D172-EB47-5B8C-A647-330A4FE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50"/>
            <a:ext cx="2677753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069D928-ECC4-A54F-1464-4482D5ED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47788"/>
            <a:ext cx="3574256" cy="41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App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MaterialApp  is a predefined class in a flutter. Main or core component of flutter.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1A672D-122B-387B-5CC2-E216A5F7F2DB}"/>
              </a:ext>
            </a:extLst>
          </p:cNvPr>
          <p:cNvSpPr txBox="1"/>
          <p:nvPr/>
        </p:nvSpPr>
        <p:spPr>
          <a:xfrm>
            <a:off x="330993" y="1335493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color: </a:t>
            </a:r>
            <a:r>
              <a:rPr lang="en-US" sz="1400" dirty="0"/>
              <a:t>It controls the primary color used in the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8C73998-4E41-B4AA-C27B-3062D8A3E62F}"/>
              </a:ext>
            </a:extLst>
          </p:cNvPr>
          <p:cNvSpPr txBox="1"/>
          <p:nvPr/>
        </p:nvSpPr>
        <p:spPr>
          <a:xfrm>
            <a:off x="314325" y="1809064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darkTheme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It provided theme data for the dark theme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B4A2AB9-ACD2-632E-C300-D664C5B27276}"/>
              </a:ext>
            </a:extLst>
          </p:cNvPr>
          <p:cNvSpPr txBox="1"/>
          <p:nvPr/>
        </p:nvSpPr>
        <p:spPr>
          <a:xfrm>
            <a:off x="314324" y="2265573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debugShowCheckedModeBanner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This property takes in a </a:t>
            </a:r>
            <a:r>
              <a:rPr lang="en-US" sz="1400" dirty="0" err="1"/>
              <a:t>boolean</a:t>
            </a:r>
            <a:r>
              <a:rPr lang="en-US" sz="1400" dirty="0"/>
              <a:t> as the object to decide whether to show the debug banner or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B370E78-DD83-4D33-7AB8-D6427C836F2E}"/>
              </a:ext>
            </a:extLst>
          </p:cNvPr>
          <p:cNvSpPr txBox="1"/>
          <p:nvPr/>
        </p:nvSpPr>
        <p:spPr>
          <a:xfrm>
            <a:off x="330994" y="2864948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home: </a:t>
            </a:r>
            <a:r>
              <a:rPr lang="en-US" sz="1400" dirty="0"/>
              <a:t>This property takes in widget as the object to show on the default route of the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50A7265-F50D-D7AA-B93D-24535B4ADA11}"/>
              </a:ext>
            </a:extLst>
          </p:cNvPr>
          <p:cNvSpPr txBox="1"/>
          <p:nvPr/>
        </p:nvSpPr>
        <p:spPr>
          <a:xfrm>
            <a:off x="330993" y="3460745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title: </a:t>
            </a:r>
            <a:r>
              <a:rPr lang="en-US" sz="1400" dirty="0"/>
              <a:t>The title property takes in a string as the object to decide the one-line description of the app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23564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Scaffold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Scaffold will expand or occupy the whole device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2F96B93-507C-18C0-DE88-7CF1B4BB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50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sz="14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AppBar</a:t>
            </a:r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228600" y="666750"/>
            <a:ext cx="789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AppBar</a:t>
            </a:r>
            <a:r>
              <a:rPr lang="en-US" sz="1600" dirty="0"/>
              <a:t> is usually the topmost component of the app . it contains the toolbar and some other common action buttons.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228600" y="1352550"/>
            <a:ext cx="8763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actions: </a:t>
            </a:r>
            <a:r>
              <a:rPr lang="en-US" sz="1400" dirty="0"/>
              <a:t>This property takes in a list of widgets as a parameter to be displayed after the title if the </a:t>
            </a:r>
            <a:r>
              <a:rPr lang="en-US" sz="1400" b="1" dirty="0" err="1"/>
              <a:t>AppBar</a:t>
            </a:r>
            <a:r>
              <a:rPr lang="en-US" sz="1400" dirty="0"/>
              <a:t> is a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title: </a:t>
            </a:r>
            <a:r>
              <a:rPr lang="en-US" sz="1400" dirty="0"/>
              <a:t>This property usually takes in the main widget as a parameter to be displayed in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backgroundColor</a:t>
            </a:r>
            <a:r>
              <a:rPr lang="en-US" sz="1400" b="1" dirty="0"/>
              <a:t>: </a:t>
            </a:r>
            <a:r>
              <a:rPr lang="en-US" sz="1400" dirty="0"/>
              <a:t>This property is used to add colors to the background of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elevation: </a:t>
            </a:r>
            <a:r>
              <a:rPr lang="en-US" sz="1400" dirty="0"/>
              <a:t>This property is used to set the z-coordinate at which to place this app bar relative to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shape: </a:t>
            </a:r>
            <a:r>
              <a:rPr lang="en-US" sz="1400" dirty="0"/>
              <a:t>This property is used to give shape to the </a:t>
            </a:r>
            <a:r>
              <a:rPr lang="en-US" sz="1400" b="1" dirty="0" err="1"/>
              <a:t>Appbar</a:t>
            </a:r>
            <a:r>
              <a:rPr lang="en-US" sz="1400" dirty="0"/>
              <a:t> and manage its shadow.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22A4660-53DF-4858-97A0-334CA1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7550"/>
            <a:ext cx="1962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Floating Action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 button that is placed at the right bottom corner by default.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an icon button that floats over the content of the screen at a fixed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0376970-5DA4-BACA-103C-32835A7A0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2431"/>
            <a:ext cx="2775404" cy="2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Bottom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Menu at the bottom of the Scaffold.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seen this Navigation bar in most of the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can add multiple icons or texts or both in the bar as items.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06DCC9F-8B06-83BC-FF3E-BAC5AB20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2" r="32270"/>
          <a:stretch/>
        </p:blipFill>
        <p:spPr>
          <a:xfrm>
            <a:off x="5334000" y="819150"/>
            <a:ext cx="2438400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drawer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7C2BD1D-F1E8-021D-1A45-75E1ED11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3" y="742950"/>
            <a:ext cx="2424055" cy="4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end drawer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9A97B1A-1DC6-EF75-866C-9D7AF6C2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1656781" cy="3181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7C982F1-4AB9-554F-2F70-41D2A04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7" y="819150"/>
            <a:ext cx="2362200" cy="4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in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DBE506A-94AE-C268-3156-5A3B8F86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350"/>
            <a:ext cx="41910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22761B-80B8-2156-C448-780E921DCFEE}"/>
              </a:ext>
            </a:extLst>
          </p:cNvPr>
          <p:cNvSpPr txBox="1"/>
          <p:nvPr/>
        </p:nvSpPr>
        <p:spPr>
          <a:xfrm>
            <a:off x="381000" y="81915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Container </a:t>
            </a:r>
            <a:r>
              <a:rPr lang="en-US" sz="1600" dirty="0"/>
              <a:t>class in flutter is a convenience widget that combines common painting, positioning, and sizing of widgets.</a:t>
            </a:r>
          </a:p>
        </p:txBody>
      </p:sp>
    </p:spTree>
    <p:extLst>
      <p:ext uri="{BB962C8B-B14F-4D97-AF65-F5344CB8AC3E}">
        <p14:creationId xmlns:p14="http://schemas.microsoft.com/office/powerpoint/2010/main" val="13137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Row With 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E26BDB8-A578-38DB-FDEF-453F241A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00423"/>
            <a:ext cx="7543800" cy="140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CAFA705-1F8D-7111-83BD-A270C1FCF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01575"/>
            <a:ext cx="2391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Column With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05C41C8-D0A6-5DA9-56FC-6301C841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3446"/>
            <a:ext cx="6174799" cy="114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639EF87-777D-A9B4-7740-BEB565F2F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5" y="660096"/>
            <a:ext cx="2216379" cy="4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1937AAE-ED1D-97B1-956C-52F3280CB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50"/>
            <a:ext cx="2114801" cy="376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C95C56A-D984-5F7B-09AE-27F0B4CF4E99}"/>
              </a:ext>
            </a:extLst>
          </p:cNvPr>
          <p:cNvSpPr txBox="1"/>
          <p:nvPr/>
        </p:nvSpPr>
        <p:spPr>
          <a:xfrm>
            <a:off x="2667000" y="728662"/>
            <a:ext cx="2667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Elevated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Outline Button</a:t>
            </a:r>
          </a:p>
        </p:txBody>
      </p:sp>
    </p:spTree>
    <p:extLst>
      <p:ext uri="{BB962C8B-B14F-4D97-AF65-F5344CB8AC3E}">
        <p14:creationId xmlns:p14="http://schemas.microsoft.com/office/powerpoint/2010/main" val="6986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 Dialog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18A09A0-9AA3-412C-3A36-AE296A89C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5350"/>
            <a:ext cx="2057400" cy="36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DB99FC-7775-152A-2532-558FCE4A7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" y="786523"/>
            <a:ext cx="2374603" cy="4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View Builder From Array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70662F7-9D96-D8B8-A127-5CF4E1FCB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50624"/>
            <a:ext cx="2209800" cy="423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List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List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List Item On Tap/On Press </a:t>
            </a:r>
          </a:p>
        </p:txBody>
      </p:sp>
    </p:spTree>
    <p:extLst>
      <p:ext uri="{BB962C8B-B14F-4D97-AF65-F5344CB8AC3E}">
        <p14:creationId xmlns:p14="http://schemas.microsoft.com/office/powerpoint/2010/main" val="13474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18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 View Builder From Array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Grid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Grid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Grid Item On Tap/On Press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5420F95-591C-6211-8269-36C47FECC2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750"/>
            <a:ext cx="1869475" cy="41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1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 Bar  / Activity/ Fragment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4666911-E526-542B-1294-6AC7FC76C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76274"/>
            <a:ext cx="2286000" cy="40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5D779F2-ECDC-B17A-D7D3-19CF55673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895350"/>
            <a:ext cx="1933057" cy="392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F7D91B3-017D-6603-AF9F-9871AC43A9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7" y="895350"/>
            <a:ext cx="1933057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Card 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16477E-148A-EE26-D515-B9BA1710E7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16172"/>
            <a:ext cx="1905001" cy="41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57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Circular progress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AD9895-2B9C-AAE2-BB3E-1A40E36144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Linear  progress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B9380D-623A-8501-15AA-8CF1496C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2023147" cy="37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3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Icons Class In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E65409B-925D-39D7-8A28-CD9680904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5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501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Blog List (My First Flutter Project)</a:t>
            </a:r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82747"/>
            <a:ext cx="1828800" cy="3924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9140"/>
            <a:ext cx="1772361" cy="3938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48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2" y="742950"/>
            <a:ext cx="3533587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9376</TotalTime>
  <Words>970</Words>
  <Application>Microsoft Office PowerPoint</Application>
  <PresentationFormat>On-screen Show (16:9)</PresentationFormat>
  <Paragraphs>134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342</cp:revision>
  <dcterms:created xsi:type="dcterms:W3CDTF">2006-08-16T00:00:00Z</dcterms:created>
  <dcterms:modified xsi:type="dcterms:W3CDTF">2022-11-18T18:34:21Z</dcterms:modified>
</cp:coreProperties>
</file>