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hyperlink" Target="https://gekorm.com/dart-window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Dart\dart-logo-for-sha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28750"/>
            <a:ext cx="3702050" cy="20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000" y="209550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What is dart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499" y="1047750"/>
            <a:ext cx="5107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400" dirty="0">
                <a:latin typeface="Montserrat" pitchFamily="50" charset="0"/>
              </a:rPr>
              <a:t>Future Of Mobile Application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>
                <a:latin typeface="Montserrat" pitchFamily="50" charset="0"/>
              </a:rPr>
              <a:t>Core Of Google Fuchsia OS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>
                <a:latin typeface="Montserrat" pitchFamily="50" charset="0"/>
              </a:rPr>
              <a:t>Core Of Flutter Framework </a:t>
            </a: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000" y="209550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Dart Environment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365" y="1123950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400" dirty="0">
                <a:latin typeface="Montserrat" pitchFamily="50" charset="0"/>
              </a:rPr>
              <a:t>https://dartpad.dartlang.org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889" y="1809750"/>
            <a:ext cx="7016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Montserrat" pitchFamily="50" charset="0"/>
              </a:rPr>
              <a:t>Local Environment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Montserrat" pitchFamily="50" charset="0"/>
                <a:hlinkClick r:id="rId2"/>
              </a:rPr>
              <a:t>https://gekorm.com/dart-windows</a:t>
            </a: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Montserrat" pitchFamily="50" charset="0"/>
                <a:hlinkClick r:id="rId3"/>
              </a:rPr>
              <a:t>https://www.jetbrains.com/idea/download</a:t>
            </a: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1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000" y="209550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Dart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365" y="1123950"/>
            <a:ext cx="8443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/>
              <a:t>Dart is a client-optimized programming language for apps on multiple platforms.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/>
              <a:t>It is developed by Google and is used to build mobile, desktop, backend and web applications.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/>
              <a:t>Stable release: 2.5.0 / September 10, 2019; 41 days ago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/>
              <a:t>First appeared: October 10, 2011; 8 years ago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/>
              <a:t>Designed by Lars </a:t>
            </a:r>
            <a:r>
              <a:rPr lang="en-US" sz="1600" dirty="0" err="1"/>
              <a:t>Bak</a:t>
            </a:r>
            <a:r>
              <a:rPr lang="en-US" sz="1600" dirty="0"/>
              <a:t> and Kasper Lund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600" dirty="0">
              <a:latin typeface="Montserrat" pitchFamily="50" charset="0"/>
            </a:endParaRPr>
          </a:p>
        </p:txBody>
      </p:sp>
      <p:pic>
        <p:nvPicPr>
          <p:cNvPr id="1026" name="Picture 2" descr="C:\Users\Rabbil\Desktop\Dar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2" y="2495550"/>
            <a:ext cx="4070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5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550"/>
            <a:ext cx="328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Dart In VS CODE</a:t>
            </a:r>
          </a:p>
        </p:txBody>
      </p:sp>
      <p:pic>
        <p:nvPicPr>
          <p:cNvPr id="2050" name="Picture 2" descr="C:\Users\Rabbil\Desktop\Dart\1200px-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468" y="18097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55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5078954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is called set of rules for writing programs. </a:t>
            </a:r>
          </a:p>
          <a:p>
            <a:r>
              <a:rPr lang="en-US" dirty="0"/>
              <a:t>Dart has-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   </a:t>
            </a:r>
            <a:r>
              <a:rPr lang="en-US" sz="1600" dirty="0"/>
              <a:t>Variables and Operators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Classes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Functions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Expressions and Programming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Decision Making and Looping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Comments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Libraries and Packages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    Data structures represented as Collections / Generics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55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571750"/>
            <a:ext cx="7912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main()</a:t>
            </a:r>
            <a:r>
              <a:rPr lang="en-US" dirty="0"/>
              <a:t> function is a predefined method in Dart. This method acts as the entry </a:t>
            </a:r>
          </a:p>
          <a:p>
            <a:r>
              <a:rPr lang="en-US" dirty="0"/>
              <a:t>point to the application.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47339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55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" pitchFamily="50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47750"/>
            <a:ext cx="787529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Whitespace and Line Breaks</a:t>
            </a:r>
          </a:p>
          <a:p>
            <a:r>
              <a:rPr lang="en-US"/>
              <a:t>Dart ignores spaces, tabs, and newlines that appear in programs.</a:t>
            </a:r>
          </a:p>
          <a:p>
            <a:endParaRPr lang="en-US" b="1">
              <a:solidFill>
                <a:srgbClr val="0070C0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Dart is Case-sensitive</a:t>
            </a:r>
          </a:p>
          <a:p>
            <a:r>
              <a:rPr lang="en-US"/>
              <a:t>Dart is case-sensitive. This means that Dart differentiates between uppercase and </a:t>
            </a:r>
          </a:p>
          <a:p>
            <a:r>
              <a:rPr lang="en-US"/>
              <a:t>lowercase characters.</a:t>
            </a:r>
          </a:p>
          <a:p>
            <a:endParaRPr lang="en-US" b="1">
              <a:solidFill>
                <a:srgbClr val="0070C0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Statements end with a Semicolon</a:t>
            </a:r>
          </a:p>
          <a:p>
            <a:r>
              <a:rPr lang="en-US"/>
              <a:t>Each line of instruction is called a statement. Each dart statement must </a:t>
            </a:r>
          </a:p>
          <a:p>
            <a:r>
              <a:rPr lang="en-US"/>
              <a:t>end with a semicolon</a:t>
            </a:r>
          </a:p>
          <a:p>
            <a:endParaRPr lang="en-US" b="1">
              <a:solidFill>
                <a:srgbClr val="0070C0"/>
              </a:solidFill>
            </a:endParaRPr>
          </a:p>
          <a:p>
            <a:r>
              <a:rPr lang="en-US" b="1">
                <a:solidFill>
                  <a:srgbClr val="0070C0"/>
                </a:solidFill>
              </a:rPr>
              <a:t>Comments in Dart</a:t>
            </a:r>
          </a:p>
          <a:p>
            <a:r>
              <a:rPr lang="en-US"/>
              <a:t>Single-line comments ( // ) Multi-line comments (/* */)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4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256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154</cp:revision>
  <dcterms:created xsi:type="dcterms:W3CDTF">2006-08-16T00:00:00Z</dcterms:created>
  <dcterms:modified xsi:type="dcterms:W3CDTF">2022-10-13T14:09:14Z</dcterms:modified>
</cp:coreProperties>
</file>