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214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174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37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3295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42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151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95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370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372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774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20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307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69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45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77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130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E61D-4057-44A0-A60F-15E376ECB5E0}" type="datetimeFigureOut">
              <a:rPr lang="en-MY" smtClean="0"/>
              <a:t>05/10/2018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579AFB-958E-488B-8B85-5383103E1C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37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BE53-2755-48EA-966F-3518FE4BD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Moving to</a:t>
            </a:r>
            <a:br>
              <a:rPr lang="en-MY" dirty="0"/>
            </a:br>
            <a:r>
              <a:rPr lang="en-MY" dirty="0"/>
              <a:t>Your Dream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C9907-C014-496D-A316-7408834E1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MY" dirty="0"/>
              <a:t>IBM Data Science Professional Certificate</a:t>
            </a:r>
          </a:p>
          <a:p>
            <a:endParaRPr lang="en-MY" dirty="0"/>
          </a:p>
          <a:p>
            <a:r>
              <a:rPr lang="en-MY" dirty="0"/>
              <a:t>A Data Science Project (Coursera)</a:t>
            </a:r>
          </a:p>
          <a:p>
            <a:r>
              <a:rPr lang="en-MY" dirty="0"/>
              <a:t>By Amir Fahmi bin </a:t>
            </a:r>
            <a:r>
              <a:rPr lang="en-MY" dirty="0" err="1"/>
              <a:t>Jalilluddin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1236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1BDF-EB64-4F64-8ED2-C836FA73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Result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329E-EB24-4B4D-BD47-21562494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Detailed data on venues in Shah </a:t>
            </a:r>
            <a:r>
              <a:rPr lang="en-MY" dirty="0" err="1"/>
              <a:t>Alam</a:t>
            </a:r>
            <a:r>
              <a:rPr lang="en-MY" dirty="0"/>
              <a:t>;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23A21-EC99-4CDF-911F-F2411D6B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83" y="2606190"/>
            <a:ext cx="3600000" cy="3460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01A50-700E-4591-8685-EE219DCF3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4"/>
          <a:stretch/>
        </p:blipFill>
        <p:spPr>
          <a:xfrm>
            <a:off x="4759883" y="2792172"/>
            <a:ext cx="3600000" cy="3239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85385-3563-4B16-9AFF-4361A7AC1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883" y="2792172"/>
            <a:ext cx="3600000" cy="17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9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1BDF-EB64-4F64-8ED2-C836FA73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Result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329E-EB24-4B4D-BD47-21562494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Detailed data on venues in </a:t>
            </a:r>
            <a:r>
              <a:rPr lang="en-MY" dirty="0" err="1"/>
              <a:t>Bangi</a:t>
            </a:r>
            <a:r>
              <a:rPr lang="en-MY" dirty="0"/>
              <a:t>;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3503D-4AB2-40E4-97BF-29780061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2606191"/>
            <a:ext cx="3600000" cy="4099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7EB3C-F14B-4F5A-B456-147816B0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00" y="2825147"/>
            <a:ext cx="3600000" cy="3901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5E9D3-1C31-4E98-8827-230F87C59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00" y="2809589"/>
            <a:ext cx="3600000" cy="18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4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1BDF-EB64-4F64-8ED2-C836FA73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Result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329E-EB24-4B4D-BD47-21562494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Detailed data on venues in Bandar </a:t>
            </a:r>
            <a:r>
              <a:rPr lang="en-MY" dirty="0" err="1"/>
              <a:t>Baru</a:t>
            </a:r>
            <a:r>
              <a:rPr lang="en-MY" dirty="0"/>
              <a:t> </a:t>
            </a:r>
            <a:r>
              <a:rPr lang="en-MY" dirty="0" err="1"/>
              <a:t>Bangi</a:t>
            </a:r>
            <a:r>
              <a:rPr lang="en-MY" dirty="0"/>
              <a:t>;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59064-77AB-4D6C-8781-206CD748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3" y="2852329"/>
            <a:ext cx="3240000" cy="381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E8E32-BF33-4D6B-8A90-5DC11E13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01" y="2614991"/>
            <a:ext cx="3209838" cy="4063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47B01-9D91-4D62-98AD-4C738A453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843" y="2852329"/>
            <a:ext cx="3240000" cy="1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8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C7BE-3C63-4914-8EA5-0ECB6C60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Discussion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17A8-7CC9-4F8D-88E3-03970444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concluded the following</a:t>
            </a:r>
          </a:p>
          <a:p>
            <a:r>
              <a:rPr lang="en-US" dirty="0"/>
              <a:t>Ampang is suitable for the need of Case Study A</a:t>
            </a:r>
          </a:p>
          <a:p>
            <a:pPr lvl="1"/>
            <a:r>
              <a:rPr lang="en-US" dirty="0"/>
              <a:t>He like parties (assuming night time party) and entertainment</a:t>
            </a:r>
          </a:p>
          <a:p>
            <a:pPr lvl="1"/>
            <a:r>
              <a:rPr lang="en-US" dirty="0"/>
              <a:t>Provide many work places and near with many travel terminal point for easy way to travel around</a:t>
            </a:r>
          </a:p>
          <a:p>
            <a:r>
              <a:rPr lang="en-US" dirty="0"/>
              <a:t>Shah </a:t>
            </a:r>
            <a:r>
              <a:rPr lang="en-US" dirty="0" err="1"/>
              <a:t>Alam</a:t>
            </a:r>
            <a:r>
              <a:rPr lang="en-US" dirty="0"/>
              <a:t> and </a:t>
            </a:r>
            <a:r>
              <a:rPr lang="en-US" dirty="0" err="1"/>
              <a:t>Bangi</a:t>
            </a:r>
            <a:r>
              <a:rPr lang="en-US" dirty="0"/>
              <a:t> is suitable for Case Study B</a:t>
            </a:r>
          </a:p>
          <a:p>
            <a:pPr lvl="1"/>
            <a:r>
              <a:rPr lang="en-US" dirty="0"/>
              <a:t>Many schools for the young children and work places for the </a:t>
            </a:r>
            <a:r>
              <a:rPr lang="en-US" dirty="0" err="1"/>
              <a:t>the</a:t>
            </a:r>
            <a:r>
              <a:rPr lang="en-US" dirty="0"/>
              <a:t> adults</a:t>
            </a:r>
          </a:p>
          <a:p>
            <a:pPr lvl="1"/>
            <a:r>
              <a:rPr lang="en-US" dirty="0"/>
              <a:t>Eldest also can attend the nearest college or university and travel back home everyday</a:t>
            </a:r>
          </a:p>
          <a:p>
            <a:r>
              <a:rPr lang="en-US" dirty="0"/>
              <a:t>Sadly for Case Study C, none of this 4 areas is suitable for their needs</a:t>
            </a:r>
          </a:p>
          <a:p>
            <a:pPr lvl="1"/>
            <a:r>
              <a:rPr lang="en-US" dirty="0"/>
              <a:t>Shah </a:t>
            </a:r>
            <a:r>
              <a:rPr lang="en-US" dirty="0" err="1"/>
              <a:t>Alam</a:t>
            </a:r>
            <a:r>
              <a:rPr lang="en-US" dirty="0"/>
              <a:t> can provide a better places since it have hospital and based on the maps, is actually quite large area compare to another areas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4700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F9FA-C0AE-422C-AA09-529D3FC7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Conclusion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725F-D6B2-46C8-964D-17FDA16A7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have proven that it can be use as tools for everyday uses especially in field that required a huge database of latitude and longitude.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7963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E211-B34C-43C8-B382-F5FDE0FC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Background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257B-32FD-41A6-ACF2-DC156959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booming of location services has created new capabilities to explore new area without even physically be near the location.</a:t>
            </a:r>
          </a:p>
          <a:p>
            <a:r>
              <a:rPr lang="en-US" dirty="0"/>
              <a:t>Example;</a:t>
            </a:r>
          </a:p>
          <a:p>
            <a:pPr lvl="1"/>
            <a:r>
              <a:rPr lang="en-US" dirty="0"/>
              <a:t>Google Maps </a:t>
            </a:r>
          </a:p>
          <a:p>
            <a:pPr lvl="1"/>
            <a:r>
              <a:rPr lang="en-US" dirty="0" err="1"/>
              <a:t>Pokemon</a:t>
            </a:r>
            <a:r>
              <a:rPr lang="en-US" dirty="0"/>
              <a:t> GO by Niantic</a:t>
            </a:r>
          </a:p>
          <a:p>
            <a:pPr lvl="1"/>
            <a:r>
              <a:rPr lang="en-US" dirty="0"/>
              <a:t>TripAdvisor</a:t>
            </a:r>
          </a:p>
          <a:p>
            <a:pPr lvl="1"/>
            <a:r>
              <a:rPr lang="en-US" dirty="0"/>
              <a:t>Foursquare</a:t>
            </a:r>
          </a:p>
          <a:p>
            <a:r>
              <a:rPr lang="en-US" dirty="0"/>
              <a:t>Create a database in which help an individual or families to move to their dream area or </a:t>
            </a:r>
            <a:r>
              <a:rPr lang="en-US" dirty="0" err="1"/>
              <a:t>neighbourhood</a:t>
            </a:r>
            <a:endParaRPr lang="en-US" dirty="0"/>
          </a:p>
          <a:p>
            <a:pPr lvl="1"/>
            <a:r>
              <a:rPr lang="en-US" dirty="0"/>
              <a:t>comparing venues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5875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DD6-38D5-4A69-B131-B2603103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Problem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6374-D27D-43AF-915E-50E7819C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can be hassle if doing it unplanned</a:t>
            </a:r>
          </a:p>
          <a:p>
            <a:r>
              <a:rPr lang="en-US" dirty="0"/>
              <a:t>Different individual or families have different criteria or idea for ideal area of living.</a:t>
            </a:r>
          </a:p>
          <a:p>
            <a:r>
              <a:rPr lang="en-US" dirty="0"/>
              <a:t>Database of the venues provide a service where people can refer to before moving in into the area to ensure the area in question suites the needs and wants of the individuals or families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444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D16C-8B40-4799-B86F-7F4230DC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Data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BEA6-8CAB-4ECF-8D31-F39AB0A3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Collected from;</a:t>
            </a:r>
          </a:p>
          <a:p>
            <a:pPr lvl="1"/>
            <a:r>
              <a:rPr lang="en-MY" dirty="0"/>
              <a:t>Foursquare using Foursquare API</a:t>
            </a:r>
          </a:p>
          <a:p>
            <a:pPr lvl="1"/>
            <a:r>
              <a:rPr lang="en-MY" dirty="0"/>
              <a:t>World Postal Code website (worldpostalcode.com/</a:t>
            </a:r>
            <a:r>
              <a:rPr lang="en-MY" dirty="0" err="1"/>
              <a:t>malaysia</a:t>
            </a:r>
            <a:r>
              <a:rPr lang="en-MY" dirty="0"/>
              <a:t>/</a:t>
            </a:r>
            <a:r>
              <a:rPr lang="en-MY" dirty="0" err="1"/>
              <a:t>selangor</a:t>
            </a:r>
            <a:r>
              <a:rPr lang="en-MY" dirty="0"/>
              <a:t>)</a:t>
            </a:r>
          </a:p>
          <a:p>
            <a:r>
              <a:rPr lang="en-MY" dirty="0"/>
              <a:t>3 groups of people for Case Study</a:t>
            </a:r>
          </a:p>
          <a:p>
            <a:pPr lvl="1"/>
            <a:r>
              <a:rPr lang="en-US" dirty="0"/>
              <a:t>Case Study A</a:t>
            </a:r>
          </a:p>
          <a:p>
            <a:pPr lvl="2"/>
            <a:r>
              <a:rPr lang="en-US" dirty="0"/>
              <a:t>a single man in mid 20s that like to party and entertainment</a:t>
            </a:r>
          </a:p>
          <a:p>
            <a:pPr lvl="1"/>
            <a:r>
              <a:rPr lang="en-US" dirty="0"/>
              <a:t>Case Study B </a:t>
            </a:r>
          </a:p>
          <a:p>
            <a:pPr lvl="2"/>
            <a:r>
              <a:rPr lang="en-US" dirty="0"/>
              <a:t>a family with 3 children whom age range from 3 years old to 18 years old</a:t>
            </a:r>
          </a:p>
          <a:p>
            <a:pPr lvl="1"/>
            <a:r>
              <a:rPr lang="en-US" dirty="0"/>
              <a:t>Case Study C </a:t>
            </a:r>
          </a:p>
          <a:p>
            <a:pPr lvl="2"/>
            <a:r>
              <a:rPr lang="en-US" dirty="0"/>
              <a:t>an old couple that recently retired and what to move away from busy city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472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D16C-8B40-4799-B86F-7F4230DC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Data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BEA6-8CAB-4ECF-8D31-F39AB0A3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 types of venues;</a:t>
            </a:r>
          </a:p>
          <a:p>
            <a:pPr lvl="1"/>
            <a:r>
              <a:rPr lang="en-US" dirty="0"/>
              <a:t>Entertainment (Stadium, Movie theater, Museum and Music club)</a:t>
            </a:r>
          </a:p>
          <a:p>
            <a:pPr lvl="1"/>
            <a:r>
              <a:rPr lang="en-US" dirty="0"/>
              <a:t>University (College and Sport facilities in the area)</a:t>
            </a:r>
          </a:p>
          <a:p>
            <a:pPr lvl="1"/>
            <a:r>
              <a:rPr lang="en-US" dirty="0"/>
              <a:t>Event (currently be held)</a:t>
            </a:r>
          </a:p>
          <a:p>
            <a:pPr lvl="1"/>
            <a:r>
              <a:rPr lang="en-US" dirty="0"/>
              <a:t>Food (any place that sell food)</a:t>
            </a:r>
          </a:p>
          <a:p>
            <a:pPr lvl="1"/>
            <a:r>
              <a:rPr lang="en-US" dirty="0"/>
              <a:t>Nightlife (place that open after dark)</a:t>
            </a:r>
          </a:p>
          <a:p>
            <a:pPr lvl="1"/>
            <a:r>
              <a:rPr lang="en-US" dirty="0"/>
              <a:t>Recreational facilities (Sport facilities and Indoor play areas)</a:t>
            </a:r>
          </a:p>
          <a:p>
            <a:pPr lvl="1"/>
            <a:r>
              <a:rPr lang="en-US" dirty="0"/>
              <a:t>Residence building (Apartments and Condos)</a:t>
            </a:r>
          </a:p>
          <a:p>
            <a:pPr lvl="1"/>
            <a:r>
              <a:rPr lang="en-US" dirty="0"/>
              <a:t>Shop and Services (ATM, Child daycare and Luxury item shop)</a:t>
            </a:r>
          </a:p>
          <a:p>
            <a:pPr lvl="1"/>
            <a:r>
              <a:rPr lang="en-US" dirty="0"/>
              <a:t>Transport (any terminal points)</a:t>
            </a:r>
          </a:p>
          <a:p>
            <a:pPr lvl="1"/>
            <a:r>
              <a:rPr lang="en-US" dirty="0"/>
              <a:t>Others (Factory, Office building and Medical center)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6987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BD03-B6E7-46A4-B3A6-431B1021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Methodology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D061-8AC1-43F5-96AC-4A9BDE44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collected through World Postal Code and </a:t>
            </a:r>
            <a:r>
              <a:rPr lang="en-US" dirty="0" err="1"/>
              <a:t>FourSquare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Data then been clean for this project purpose</a:t>
            </a:r>
          </a:p>
          <a:p>
            <a:r>
              <a:rPr lang="en-US" dirty="0"/>
              <a:t>Data gathered using World Postal Code then use </a:t>
            </a:r>
            <a:r>
              <a:rPr lang="en-US" dirty="0" err="1"/>
              <a:t>Nominatim</a:t>
            </a:r>
            <a:r>
              <a:rPr lang="en-US" dirty="0"/>
              <a:t> geocoder to get the latitude and longitude of each area</a:t>
            </a:r>
          </a:p>
          <a:p>
            <a:pPr lvl="1"/>
            <a:r>
              <a:rPr lang="en-US" dirty="0"/>
              <a:t>Visualized using Folium package to ensure the latitude and longitude collected is the same on world maps</a:t>
            </a:r>
          </a:p>
          <a:p>
            <a:r>
              <a:rPr lang="en-US" dirty="0"/>
              <a:t>Using the Foursquare API, we will collected enough information on each venues that included in surrounding 20km (10km radius) </a:t>
            </a:r>
          </a:p>
          <a:p>
            <a:pPr lvl="1"/>
            <a:r>
              <a:rPr lang="en-US" dirty="0"/>
              <a:t>Data collection will then be used to compare the venues in Ampang, Shah </a:t>
            </a:r>
            <a:r>
              <a:rPr lang="en-US" dirty="0" err="1"/>
              <a:t>Alam</a:t>
            </a:r>
            <a:r>
              <a:rPr lang="en-US" dirty="0"/>
              <a:t>, </a:t>
            </a:r>
            <a:r>
              <a:rPr lang="en-US" dirty="0" err="1"/>
              <a:t>Bangi</a:t>
            </a:r>
            <a:r>
              <a:rPr lang="en-US" dirty="0"/>
              <a:t> and Bandar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Bangi</a:t>
            </a:r>
            <a:r>
              <a:rPr lang="en-US" dirty="0"/>
              <a:t>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6260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1BDF-EB64-4F64-8ED2-C836FA73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Result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329E-EB24-4B4D-BD47-21562494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Map of Selangor, Malaysia with all area been mapped on it;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8892F-3FD6-41D7-A894-D6DDC7C4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88" y="2567038"/>
            <a:ext cx="6970201" cy="41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1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1BDF-EB64-4F64-8ED2-C836FA73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Result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329E-EB24-4B4D-BD47-21562494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Comparing the venues categories count for Ampang, Shah </a:t>
            </a:r>
            <a:r>
              <a:rPr lang="en-MY" dirty="0" err="1"/>
              <a:t>Alam</a:t>
            </a:r>
            <a:r>
              <a:rPr lang="en-MY" dirty="0"/>
              <a:t>, </a:t>
            </a:r>
            <a:r>
              <a:rPr lang="en-MY" dirty="0" err="1"/>
              <a:t>Bangi</a:t>
            </a:r>
            <a:r>
              <a:rPr lang="en-MY" dirty="0"/>
              <a:t> and Bandar </a:t>
            </a:r>
            <a:r>
              <a:rPr lang="en-MY" dirty="0" err="1"/>
              <a:t>Baru</a:t>
            </a:r>
            <a:r>
              <a:rPr lang="en-MY" dirty="0"/>
              <a:t> </a:t>
            </a:r>
            <a:r>
              <a:rPr lang="en-MY" dirty="0" err="1"/>
              <a:t>Bangi</a:t>
            </a:r>
            <a:r>
              <a:rPr lang="en-MY" dirty="0"/>
              <a:t>;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4019-DF83-467E-B814-30535072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56" y="2887085"/>
            <a:ext cx="6359486" cy="37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9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1BDF-EB64-4F64-8ED2-C836FA73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Result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329E-EB24-4B4D-BD47-21562494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Detailed data on venues in Ampang;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062EF-6236-4387-8976-6DE2CE34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86" y="2555301"/>
            <a:ext cx="3420000" cy="4118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E9F764-3A9E-4B83-A730-3D8F0728F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86" y="2793382"/>
            <a:ext cx="3420000" cy="3884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CDE4D-AF2D-4363-8C27-620C5D8F3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486" y="2786895"/>
            <a:ext cx="3420000" cy="28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10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621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Moving to Your Dream Area</vt:lpstr>
      <vt:lpstr>Background</vt:lpstr>
      <vt:lpstr>Problem</vt:lpstr>
      <vt:lpstr>Data</vt:lpstr>
      <vt:lpstr>Data</vt:lpstr>
      <vt:lpstr>Methodology</vt:lpstr>
      <vt:lpstr>Result</vt:lpstr>
      <vt:lpstr>Result</vt:lpstr>
      <vt:lpstr>Result</vt:lpstr>
      <vt:lpstr>Result</vt:lpstr>
      <vt:lpstr>Result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to Your Dream Area</dc:title>
  <dc:creator>Synergrity_1</dc:creator>
  <cp:lastModifiedBy>Synergrity_1</cp:lastModifiedBy>
  <cp:revision>12</cp:revision>
  <dcterms:created xsi:type="dcterms:W3CDTF">2018-10-04T23:26:54Z</dcterms:created>
  <dcterms:modified xsi:type="dcterms:W3CDTF">2018-10-05T02:00:15Z</dcterms:modified>
</cp:coreProperties>
</file>