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0"/>
  </p:notesMasterIdLst>
  <p:sldIdLst>
    <p:sldId id="256" r:id="rId2"/>
    <p:sldId id="257" r:id="rId3"/>
    <p:sldId id="258" r:id="rId4"/>
    <p:sldId id="259" r:id="rId5"/>
    <p:sldId id="260" r:id="rId6"/>
    <p:sldId id="277" r:id="rId7"/>
    <p:sldId id="262" r:id="rId8"/>
    <p:sldId id="263" r:id="rId9"/>
    <p:sldId id="267" r:id="rId10"/>
    <p:sldId id="268" r:id="rId11"/>
    <p:sldId id="278" r:id="rId12"/>
    <p:sldId id="269" r:id="rId13"/>
    <p:sldId id="270" r:id="rId14"/>
    <p:sldId id="271" r:id="rId15"/>
    <p:sldId id="272" r:id="rId16"/>
    <p:sldId id="273" r:id="rId17"/>
    <p:sldId id="274" r:id="rId18"/>
    <p:sldId id="275" r:id="rId19"/>
    <p:sldId id="276" r:id="rId20"/>
    <p:sldId id="279" r:id="rId21"/>
    <p:sldId id="280" r:id="rId22"/>
    <p:sldId id="281" r:id="rId23"/>
    <p:sldId id="283"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C139F-F079-45AC-87B3-452A4411B275}" v="2072" dt="2023-08-09T18:38:01.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76"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36a8501051589a9" providerId="LiveId" clId="{F42C139F-F079-45AC-87B3-452A4411B275}"/>
    <pc:docChg chg="undo custSel addSld modSld">
      <pc:chgData name="" userId="636a8501051589a9" providerId="LiveId" clId="{F42C139F-F079-45AC-87B3-452A4411B275}" dt="2023-08-09T18:38:01.177" v="217"/>
      <pc:docMkLst>
        <pc:docMk/>
      </pc:docMkLst>
      <pc:sldChg chg="addSp delSp modSp modTransition modAnim">
        <pc:chgData name="" userId="636a8501051589a9" providerId="LiveId" clId="{F42C139F-F079-45AC-87B3-452A4411B275}" dt="2023-08-09T18:38:01.177" v="217"/>
        <pc:sldMkLst>
          <pc:docMk/>
          <pc:sldMk cId="422707783" sldId="256"/>
        </pc:sldMkLst>
        <pc:spChg chg="add mod">
          <ac:chgData name="" userId="636a8501051589a9" providerId="LiveId" clId="{F42C139F-F079-45AC-87B3-452A4411B275}" dt="2023-08-09T14:58:37.185" v="121" actId="115"/>
          <ac:spMkLst>
            <pc:docMk/>
            <pc:sldMk cId="422707783" sldId="256"/>
            <ac:spMk id="6" creationId="{AC15C2AE-8DD6-4F39-9D8D-6D5402E0CAAC}"/>
          </ac:spMkLst>
        </pc:spChg>
        <pc:picChg chg="add del mod">
          <ac:chgData name="" userId="636a8501051589a9" providerId="LiveId" clId="{F42C139F-F079-45AC-87B3-452A4411B275}" dt="2023-08-09T15:56:54.174" v="198"/>
          <ac:picMkLst>
            <pc:docMk/>
            <pc:sldMk cId="422707783" sldId="256"/>
            <ac:picMk id="7" creationId="{2397785A-F898-47E3-B4BF-62A612CD953B}"/>
          </ac:picMkLst>
        </pc:picChg>
        <pc:picChg chg="add del mod">
          <ac:chgData name="" userId="636a8501051589a9" providerId="LiveId" clId="{F42C139F-F079-45AC-87B3-452A4411B275}" dt="2023-08-09T15:57:26.529" v="201"/>
          <ac:picMkLst>
            <pc:docMk/>
            <pc:sldMk cId="422707783" sldId="256"/>
            <ac:picMk id="8" creationId="{229AD8DE-DEB4-46E0-8DF9-25DBEE8894B1}"/>
          </ac:picMkLst>
        </pc:picChg>
        <pc:picChg chg="add del mod">
          <ac:chgData name="" userId="636a8501051589a9" providerId="LiveId" clId="{F42C139F-F079-45AC-87B3-452A4411B275}" dt="2023-08-09T18:38:01.177" v="217"/>
          <ac:picMkLst>
            <pc:docMk/>
            <pc:sldMk cId="422707783" sldId="256"/>
            <ac:picMk id="9" creationId="{11BCE661-80C8-49A5-9507-3CC2460B0287}"/>
          </ac:picMkLst>
        </pc:picChg>
        <pc:cxnChg chg="add mod">
          <ac:chgData name="" userId="636a8501051589a9" providerId="LiveId" clId="{F42C139F-F079-45AC-87B3-452A4411B275}" dt="2023-08-09T14:57:06.065" v="33" actId="208"/>
          <ac:cxnSpMkLst>
            <pc:docMk/>
            <pc:sldMk cId="422707783" sldId="256"/>
            <ac:cxnSpMk id="3" creationId="{34C60284-45E7-418C-903C-7F5B85B6708C}"/>
          </ac:cxnSpMkLst>
        </pc:cxnChg>
      </pc:sldChg>
      <pc:sldChg chg="addSp delSp modSp modTransition modAnim">
        <pc:chgData name="" userId="636a8501051589a9" providerId="LiveId" clId="{F42C139F-F079-45AC-87B3-452A4411B275}" dt="2023-08-09T18:38:01.177" v="217"/>
        <pc:sldMkLst>
          <pc:docMk/>
          <pc:sldMk cId="2130503391" sldId="257"/>
        </pc:sldMkLst>
        <pc:picChg chg="add del mod">
          <ac:chgData name="" userId="636a8501051589a9" providerId="LiveId" clId="{F42C139F-F079-45AC-87B3-452A4411B275}" dt="2023-08-09T15:57:22.480" v="200"/>
          <ac:picMkLst>
            <pc:docMk/>
            <pc:sldMk cId="2130503391" sldId="257"/>
            <ac:picMk id="2" creationId="{09D726CE-A8FC-4863-B0DB-2848E2CA83E8}"/>
          </ac:picMkLst>
        </pc:picChg>
        <pc:picChg chg="add del mod">
          <ac:chgData name="" userId="636a8501051589a9" providerId="LiveId" clId="{F42C139F-F079-45AC-87B3-452A4411B275}" dt="2023-08-09T15:58:38.022" v="203"/>
          <ac:picMkLst>
            <pc:docMk/>
            <pc:sldMk cId="2130503391" sldId="257"/>
            <ac:picMk id="3" creationId="{5C9A1C11-19AE-4F36-AD57-E19B7C47949D}"/>
          </ac:picMkLst>
        </pc:picChg>
        <pc:picChg chg="add del mod">
          <ac:chgData name="" userId="636a8501051589a9" providerId="LiveId" clId="{F42C139F-F079-45AC-87B3-452A4411B275}" dt="2023-08-09T15:59:02.381" v="205"/>
          <ac:picMkLst>
            <pc:docMk/>
            <pc:sldMk cId="2130503391" sldId="257"/>
            <ac:picMk id="4" creationId="{53978FD9-5347-4F45-9E3B-976C5956432E}"/>
          </ac:picMkLst>
        </pc:picChg>
        <pc:picChg chg="add del mod">
          <ac:chgData name="" userId="636a8501051589a9" providerId="LiveId" clId="{F42C139F-F079-45AC-87B3-452A4411B275}" dt="2023-08-09T18:38:01.177" v="217"/>
          <ac:picMkLst>
            <pc:docMk/>
            <pc:sldMk cId="2130503391" sldId="257"/>
            <ac:picMk id="6" creationId="{28614EE6-B1C8-4E32-9194-5DC80148B168}"/>
          </ac:picMkLst>
        </pc:picChg>
      </pc:sldChg>
      <pc:sldChg chg="addSp delSp modSp modTransition modAnim">
        <pc:chgData name="" userId="636a8501051589a9" providerId="LiveId" clId="{F42C139F-F079-45AC-87B3-452A4411B275}" dt="2023-08-09T18:38:01.177" v="217"/>
        <pc:sldMkLst>
          <pc:docMk/>
          <pc:sldMk cId="408727168" sldId="258"/>
        </pc:sldMkLst>
        <pc:spChg chg="mod">
          <ac:chgData name="" userId="636a8501051589a9" providerId="LiveId" clId="{F42C139F-F079-45AC-87B3-452A4411B275}" dt="2023-08-09T17:41:04.867" v="215" actId="1076"/>
          <ac:spMkLst>
            <pc:docMk/>
            <pc:sldMk cId="408727168" sldId="258"/>
            <ac:spMk id="2" creationId="{AA4AAF25-3ED3-46E3-8373-857D0C5353EA}"/>
          </ac:spMkLst>
        </pc:spChg>
        <pc:picChg chg="add del mod">
          <ac:chgData name="" userId="636a8501051589a9" providerId="LiveId" clId="{F42C139F-F079-45AC-87B3-452A4411B275}" dt="2023-08-09T18:38:01.177" v="217"/>
          <ac:picMkLst>
            <pc:docMk/>
            <pc:sldMk cId="408727168" sldId="258"/>
            <ac:picMk id="3" creationId="{DA716E1F-59F0-448A-AFF6-0A6D083B8F0E}"/>
          </ac:picMkLst>
        </pc:picChg>
        <pc:picChg chg="mod">
          <ac:chgData name="" userId="636a8501051589a9" providerId="LiveId" clId="{F42C139F-F079-45AC-87B3-452A4411B275}" dt="2023-08-09T17:41:07.182" v="216" actId="1076"/>
          <ac:picMkLst>
            <pc:docMk/>
            <pc:sldMk cId="408727168" sldId="258"/>
            <ac:picMk id="5" creationId="{2B67C60A-7E6F-4398-94A9-BAE4068A0E9D}"/>
          </ac:picMkLst>
        </pc:picChg>
      </pc:sldChg>
      <pc:sldChg chg="addSp delSp modSp modTransition modAnim">
        <pc:chgData name="" userId="636a8501051589a9" providerId="LiveId" clId="{F42C139F-F079-45AC-87B3-452A4411B275}" dt="2023-08-09T18:38:01.177" v="217"/>
        <pc:sldMkLst>
          <pc:docMk/>
          <pc:sldMk cId="3085451054" sldId="259"/>
        </pc:sldMkLst>
        <pc:picChg chg="add del mod">
          <ac:chgData name="" userId="636a8501051589a9" providerId="LiveId" clId="{F42C139F-F079-45AC-87B3-452A4411B275}" dt="2023-08-09T16:02:05.468" v="207"/>
          <ac:picMkLst>
            <pc:docMk/>
            <pc:sldMk cId="3085451054" sldId="259"/>
            <ac:picMk id="3" creationId="{98B6D092-0F6D-44CF-9829-1C3EFBA18BE6}"/>
          </ac:picMkLst>
        </pc:picChg>
        <pc:picChg chg="add del mod">
          <ac:chgData name="" userId="636a8501051589a9" providerId="LiveId" clId="{F42C139F-F079-45AC-87B3-452A4411B275}" dt="2023-08-09T18:38:01.177" v="217"/>
          <ac:picMkLst>
            <pc:docMk/>
            <pc:sldMk cId="3085451054" sldId="259"/>
            <ac:picMk id="4" creationId="{42400C6F-39D9-4370-AD63-70512CCF34C5}"/>
          </ac:picMkLst>
        </pc:picChg>
      </pc:sldChg>
      <pc:sldChg chg="addSp delSp modSp modTransition modAnim">
        <pc:chgData name="" userId="636a8501051589a9" providerId="LiveId" clId="{F42C139F-F079-45AC-87B3-452A4411B275}" dt="2023-08-09T18:38:01.177" v="217"/>
        <pc:sldMkLst>
          <pc:docMk/>
          <pc:sldMk cId="1337363873" sldId="260"/>
        </pc:sldMkLst>
        <pc:picChg chg="add del mod">
          <ac:chgData name="" userId="636a8501051589a9" providerId="LiveId" clId="{F42C139F-F079-45AC-87B3-452A4411B275}" dt="2023-08-09T18:38:01.177" v="217"/>
          <ac:picMkLst>
            <pc:docMk/>
            <pc:sldMk cId="1337363873" sldId="260"/>
            <ac:picMk id="3" creationId="{82953CDE-6F05-4BBD-9C17-19B235CE8957}"/>
          </ac:picMkLst>
        </pc:picChg>
      </pc:sldChg>
      <pc:sldChg chg="addSp delSp modSp modTransition modAnim">
        <pc:chgData name="" userId="636a8501051589a9" providerId="LiveId" clId="{F42C139F-F079-45AC-87B3-452A4411B275}" dt="2023-08-09T18:38:01.177" v="217"/>
        <pc:sldMkLst>
          <pc:docMk/>
          <pc:sldMk cId="3550089985" sldId="262"/>
        </pc:sldMkLst>
        <pc:picChg chg="add del mod">
          <ac:chgData name="" userId="636a8501051589a9" providerId="LiveId" clId="{F42C139F-F079-45AC-87B3-452A4411B275}" dt="2023-08-09T18:38:01.177" v="217"/>
          <ac:picMkLst>
            <pc:docMk/>
            <pc:sldMk cId="3550089985" sldId="262"/>
            <ac:picMk id="2" creationId="{F59A461D-59AA-4A4E-B2CD-E2FF0E6E5908}"/>
          </ac:picMkLst>
        </pc:picChg>
      </pc:sldChg>
      <pc:sldChg chg="addSp delSp modSp modTransition modAnim">
        <pc:chgData name="" userId="636a8501051589a9" providerId="LiveId" clId="{F42C139F-F079-45AC-87B3-452A4411B275}" dt="2023-08-09T18:38:01.177" v="217"/>
        <pc:sldMkLst>
          <pc:docMk/>
          <pc:sldMk cId="2025245668" sldId="263"/>
        </pc:sldMkLst>
        <pc:picChg chg="add del mod">
          <ac:chgData name="" userId="636a8501051589a9" providerId="LiveId" clId="{F42C139F-F079-45AC-87B3-452A4411B275}" dt="2023-08-09T18:38:01.177" v="217"/>
          <ac:picMkLst>
            <pc:docMk/>
            <pc:sldMk cId="2025245668" sldId="263"/>
            <ac:picMk id="3" creationId="{D8CE5F06-B7B3-4133-8B52-8569D46AEB4C}"/>
          </ac:picMkLst>
        </pc:picChg>
      </pc:sldChg>
      <pc:sldChg chg="addSp delSp modSp modTransition modAnim">
        <pc:chgData name="" userId="636a8501051589a9" providerId="LiveId" clId="{F42C139F-F079-45AC-87B3-452A4411B275}" dt="2023-08-09T18:38:01.177" v="217"/>
        <pc:sldMkLst>
          <pc:docMk/>
          <pc:sldMk cId="932076418" sldId="267"/>
        </pc:sldMkLst>
        <pc:spChg chg="mod">
          <ac:chgData name="" userId="636a8501051589a9" providerId="LiveId" clId="{F42C139F-F079-45AC-87B3-452A4411B275}" dt="2023-08-09T15:43:53.723" v="166" actId="1076"/>
          <ac:spMkLst>
            <pc:docMk/>
            <pc:sldMk cId="932076418" sldId="267"/>
            <ac:spMk id="2" creationId="{73F7BFC0-C657-4F72-AC8C-36F333E3F377}"/>
          </ac:spMkLst>
        </pc:spChg>
        <pc:picChg chg="add del mod">
          <ac:chgData name="" userId="636a8501051589a9" providerId="LiveId" clId="{F42C139F-F079-45AC-87B3-452A4411B275}" dt="2023-08-09T18:38:01.177" v="217"/>
          <ac:picMkLst>
            <pc:docMk/>
            <pc:sldMk cId="932076418" sldId="267"/>
            <ac:picMk id="3" creationId="{D23951FF-365A-429D-B8C4-9B9D4523EC60}"/>
          </ac:picMkLst>
        </pc:picChg>
      </pc:sldChg>
      <pc:sldChg chg="addSp delSp modSp modTransition modAnim">
        <pc:chgData name="" userId="636a8501051589a9" providerId="LiveId" clId="{F42C139F-F079-45AC-87B3-452A4411B275}" dt="2023-08-09T18:38:01.177" v="217"/>
        <pc:sldMkLst>
          <pc:docMk/>
          <pc:sldMk cId="534257841" sldId="268"/>
        </pc:sldMkLst>
        <pc:spChg chg="mod">
          <ac:chgData name="" userId="636a8501051589a9" providerId="LiveId" clId="{F42C139F-F079-45AC-87B3-452A4411B275}" dt="2023-08-09T15:43:47.198" v="165"/>
          <ac:spMkLst>
            <pc:docMk/>
            <pc:sldMk cId="534257841" sldId="268"/>
            <ac:spMk id="5" creationId="{CDD57D91-BFFB-421C-B15F-A7E863DA67CB}"/>
          </ac:spMkLst>
        </pc:spChg>
        <pc:picChg chg="add del mod">
          <ac:chgData name="" userId="636a8501051589a9" providerId="LiveId" clId="{F42C139F-F079-45AC-87B3-452A4411B275}" dt="2023-08-09T18:38:01.177" v="217"/>
          <ac:picMkLst>
            <pc:docMk/>
            <pc:sldMk cId="534257841" sldId="268"/>
            <ac:picMk id="3" creationId="{5FFEDA38-5FB8-4871-A5D9-95CDE203829A}"/>
          </ac:picMkLst>
        </pc:picChg>
      </pc:sldChg>
      <pc:sldChg chg="addSp delSp modSp modTransition modAnim">
        <pc:chgData name="" userId="636a8501051589a9" providerId="LiveId" clId="{F42C139F-F079-45AC-87B3-452A4411B275}" dt="2023-08-09T18:38:01.177" v="217"/>
        <pc:sldMkLst>
          <pc:docMk/>
          <pc:sldMk cId="3267854201" sldId="269"/>
        </pc:sldMkLst>
        <pc:picChg chg="add del mod">
          <ac:chgData name="" userId="636a8501051589a9" providerId="LiveId" clId="{F42C139F-F079-45AC-87B3-452A4411B275}" dt="2023-08-09T18:38:01.177" v="217"/>
          <ac:picMkLst>
            <pc:docMk/>
            <pc:sldMk cId="3267854201" sldId="269"/>
            <ac:picMk id="2" creationId="{DF37D6FC-1231-44EF-91A2-4AD65401C9F4}"/>
          </ac:picMkLst>
        </pc:picChg>
      </pc:sldChg>
      <pc:sldChg chg="addSp delSp modSp modTransition modAnim">
        <pc:chgData name="" userId="636a8501051589a9" providerId="LiveId" clId="{F42C139F-F079-45AC-87B3-452A4411B275}" dt="2023-08-09T18:38:01.177" v="217"/>
        <pc:sldMkLst>
          <pc:docMk/>
          <pc:sldMk cId="998770255" sldId="270"/>
        </pc:sldMkLst>
        <pc:spChg chg="mod">
          <ac:chgData name="" userId="636a8501051589a9" providerId="LiveId" clId="{F42C139F-F079-45AC-87B3-452A4411B275}" dt="2023-08-09T15:44:53.101" v="174"/>
          <ac:spMkLst>
            <pc:docMk/>
            <pc:sldMk cId="998770255" sldId="270"/>
            <ac:spMk id="11" creationId="{2F38BB89-D203-496F-BEC2-5EC34ACE85E8}"/>
          </ac:spMkLst>
        </pc:spChg>
        <pc:picChg chg="add del mod">
          <ac:chgData name="" userId="636a8501051589a9" providerId="LiveId" clId="{F42C139F-F079-45AC-87B3-452A4411B275}" dt="2023-08-09T18:38:01.177" v="217"/>
          <ac:picMkLst>
            <pc:docMk/>
            <pc:sldMk cId="998770255" sldId="270"/>
            <ac:picMk id="3" creationId="{88D28525-2CD2-4CA0-928C-E08125F8E8E5}"/>
          </ac:picMkLst>
        </pc:picChg>
      </pc:sldChg>
      <pc:sldChg chg="addSp delSp modSp modTransition modAnim">
        <pc:chgData name="" userId="636a8501051589a9" providerId="LiveId" clId="{F42C139F-F079-45AC-87B3-452A4411B275}" dt="2023-08-09T18:38:01.177" v="217"/>
        <pc:sldMkLst>
          <pc:docMk/>
          <pc:sldMk cId="3178528307" sldId="271"/>
        </pc:sldMkLst>
        <pc:spChg chg="mod">
          <ac:chgData name="" userId="636a8501051589a9" providerId="LiveId" clId="{F42C139F-F079-45AC-87B3-452A4411B275}" dt="2023-08-09T15:55:06.953" v="192" actId="20577"/>
          <ac:spMkLst>
            <pc:docMk/>
            <pc:sldMk cId="3178528307" sldId="271"/>
            <ac:spMk id="9" creationId="{97A56F8A-369D-43A0-80AD-10092A5DBD24}"/>
          </ac:spMkLst>
        </pc:spChg>
        <pc:spChg chg="mod">
          <ac:chgData name="" userId="636a8501051589a9" providerId="LiveId" clId="{F42C139F-F079-45AC-87B3-452A4411B275}" dt="2023-08-09T15:55:18.141" v="196" actId="20577"/>
          <ac:spMkLst>
            <pc:docMk/>
            <pc:sldMk cId="3178528307" sldId="271"/>
            <ac:spMk id="11" creationId="{2F38BB89-D203-496F-BEC2-5EC34ACE85E8}"/>
          </ac:spMkLst>
        </pc:spChg>
        <pc:picChg chg="add del mod">
          <ac:chgData name="" userId="636a8501051589a9" providerId="LiveId" clId="{F42C139F-F079-45AC-87B3-452A4411B275}" dt="2023-08-09T18:38:01.177" v="217"/>
          <ac:picMkLst>
            <pc:docMk/>
            <pc:sldMk cId="3178528307" sldId="271"/>
            <ac:picMk id="4" creationId="{2DA48253-400A-4CF2-8A8A-1A11EC71C713}"/>
          </ac:picMkLst>
        </pc:picChg>
        <pc:inkChg chg="add del">
          <ac:chgData name="" userId="636a8501051589a9" providerId="LiveId" clId="{F42C139F-F079-45AC-87B3-452A4411B275}" dt="2023-08-09T18:38:01.177" v="217"/>
          <ac:inkMkLst>
            <pc:docMk/>
            <pc:sldMk cId="3178528307" sldId="271"/>
            <ac:inkMk id="2" creationId="{1F6D7A9D-FC6D-4BCC-AD86-C17C4935BB00}"/>
          </ac:inkMkLst>
        </pc:inkChg>
      </pc:sldChg>
      <pc:sldChg chg="addSp delSp modSp modTransition modAnim">
        <pc:chgData name="" userId="636a8501051589a9" providerId="LiveId" clId="{F42C139F-F079-45AC-87B3-452A4411B275}" dt="2023-08-09T18:38:01.177" v="217"/>
        <pc:sldMkLst>
          <pc:docMk/>
          <pc:sldMk cId="280597039" sldId="272"/>
        </pc:sldMkLst>
        <pc:spChg chg="mod">
          <ac:chgData name="" userId="636a8501051589a9" providerId="LiveId" clId="{F42C139F-F079-45AC-87B3-452A4411B275}" dt="2023-08-09T15:46:17.063" v="180" actId="255"/>
          <ac:spMkLst>
            <pc:docMk/>
            <pc:sldMk cId="280597039" sldId="272"/>
            <ac:spMk id="7" creationId="{A5AA4B53-EF14-4352-8363-1E9748C2DFB6}"/>
          </ac:spMkLst>
        </pc:spChg>
        <pc:picChg chg="add del mod">
          <ac:chgData name="" userId="636a8501051589a9" providerId="LiveId" clId="{F42C139F-F079-45AC-87B3-452A4411B275}" dt="2023-08-09T18:38:01.177" v="217"/>
          <ac:picMkLst>
            <pc:docMk/>
            <pc:sldMk cId="280597039" sldId="272"/>
            <ac:picMk id="6" creationId="{C312635B-7AA9-4A25-A64A-F3FC64DDBA21}"/>
          </ac:picMkLst>
        </pc:picChg>
        <pc:inkChg chg="add del">
          <ac:chgData name="" userId="636a8501051589a9" providerId="LiveId" clId="{F42C139F-F079-45AC-87B3-452A4411B275}" dt="2023-08-09T18:38:01.177" v="217"/>
          <ac:inkMkLst>
            <pc:docMk/>
            <pc:sldMk cId="280597039" sldId="272"/>
            <ac:inkMk id="3" creationId="{D1991267-CA90-4665-8D07-E44CFA64AE11}"/>
          </ac:inkMkLst>
        </pc:inkChg>
      </pc:sldChg>
      <pc:sldChg chg="addSp delSp modSp modTransition modAnim">
        <pc:chgData name="" userId="636a8501051589a9" providerId="LiveId" clId="{F42C139F-F079-45AC-87B3-452A4411B275}" dt="2023-08-09T18:38:01.177" v="217"/>
        <pc:sldMkLst>
          <pc:docMk/>
          <pc:sldMk cId="1499581810" sldId="273"/>
        </pc:sldMkLst>
        <pc:spChg chg="mod">
          <ac:chgData name="" userId="636a8501051589a9" providerId="LiveId" clId="{F42C139F-F079-45AC-87B3-452A4411B275}" dt="2023-08-09T15:47:04.198" v="183" actId="255"/>
          <ac:spMkLst>
            <pc:docMk/>
            <pc:sldMk cId="1499581810" sldId="273"/>
            <ac:spMk id="9" creationId="{03A992D5-9A10-458E-81C2-4EF70C29F0C0}"/>
          </ac:spMkLst>
        </pc:spChg>
        <pc:spChg chg="mod">
          <ac:chgData name="" userId="636a8501051589a9" providerId="LiveId" clId="{F42C139F-F079-45AC-87B3-452A4411B275}" dt="2023-08-09T15:47:46.192" v="190" actId="1076"/>
          <ac:spMkLst>
            <pc:docMk/>
            <pc:sldMk cId="1499581810" sldId="273"/>
            <ac:spMk id="15" creationId="{910EC509-6B4D-4E19-BFB2-4B625CD82A68}"/>
          </ac:spMkLst>
        </pc:spChg>
        <pc:picChg chg="add del mod">
          <ac:chgData name="" userId="636a8501051589a9" providerId="LiveId" clId="{F42C139F-F079-45AC-87B3-452A4411B275}" dt="2023-08-09T18:38:01.177" v="217"/>
          <ac:picMkLst>
            <pc:docMk/>
            <pc:sldMk cId="1499581810" sldId="273"/>
            <ac:picMk id="2" creationId="{56E85524-A872-4DD8-BA52-41D0B114AE21}"/>
          </ac:picMkLst>
        </pc:picChg>
        <pc:picChg chg="mod">
          <ac:chgData name="" userId="636a8501051589a9" providerId="LiveId" clId="{F42C139F-F079-45AC-87B3-452A4411B275}" dt="2023-08-09T15:47:41.056" v="189" actId="14100"/>
          <ac:picMkLst>
            <pc:docMk/>
            <pc:sldMk cId="1499581810" sldId="273"/>
            <ac:picMk id="3" creationId="{C6840814-AECB-4E2B-B487-63107D35EF0D}"/>
          </ac:picMkLst>
        </pc:picChg>
      </pc:sldChg>
      <pc:sldChg chg="addSp delSp modSp modTransition modAnim">
        <pc:chgData name="" userId="636a8501051589a9" providerId="LiveId" clId="{F42C139F-F079-45AC-87B3-452A4411B275}" dt="2023-08-09T18:38:01.177" v="217"/>
        <pc:sldMkLst>
          <pc:docMk/>
          <pc:sldMk cId="3247774619" sldId="274"/>
        </pc:sldMkLst>
        <pc:picChg chg="add del mod">
          <ac:chgData name="" userId="636a8501051589a9" providerId="LiveId" clId="{F42C139F-F079-45AC-87B3-452A4411B275}" dt="2023-08-09T18:38:01.177" v="217"/>
          <ac:picMkLst>
            <pc:docMk/>
            <pc:sldMk cId="3247774619" sldId="274"/>
            <ac:picMk id="3" creationId="{90F25E89-6A27-4013-BD93-EC93EE78AE03}"/>
          </ac:picMkLst>
        </pc:picChg>
      </pc:sldChg>
      <pc:sldChg chg="addSp delSp modSp modTransition modAnim">
        <pc:chgData name="" userId="636a8501051589a9" providerId="LiveId" clId="{F42C139F-F079-45AC-87B3-452A4411B275}" dt="2023-08-09T18:38:01.177" v="217"/>
        <pc:sldMkLst>
          <pc:docMk/>
          <pc:sldMk cId="3885314241" sldId="275"/>
        </pc:sldMkLst>
        <pc:picChg chg="add del mod">
          <ac:chgData name="" userId="636a8501051589a9" providerId="LiveId" clId="{F42C139F-F079-45AC-87B3-452A4411B275}" dt="2023-08-09T18:38:01.177" v="217"/>
          <ac:picMkLst>
            <pc:docMk/>
            <pc:sldMk cId="3885314241" sldId="275"/>
            <ac:picMk id="2" creationId="{0FCB2E5A-AC08-4940-AB6A-E90567AB0449}"/>
          </ac:picMkLst>
        </pc:picChg>
        <pc:picChg chg="mod">
          <ac:chgData name="" userId="636a8501051589a9" providerId="LiveId" clId="{F42C139F-F079-45AC-87B3-452A4411B275}" dt="2023-08-09T14:52:20.347" v="21" actId="1076"/>
          <ac:picMkLst>
            <pc:docMk/>
            <pc:sldMk cId="3885314241" sldId="275"/>
            <ac:picMk id="4" creationId="{DD081D61-C1FE-4254-933F-2B7FDF9094D1}"/>
          </ac:picMkLst>
        </pc:picChg>
      </pc:sldChg>
      <pc:sldChg chg="addSp delSp modSp modTransition modAnim">
        <pc:chgData name="" userId="636a8501051589a9" providerId="LiveId" clId="{F42C139F-F079-45AC-87B3-452A4411B275}" dt="2023-08-09T18:38:01.177" v="217"/>
        <pc:sldMkLst>
          <pc:docMk/>
          <pc:sldMk cId="174768798" sldId="276"/>
        </pc:sldMkLst>
        <pc:picChg chg="add del mod">
          <ac:chgData name="" userId="636a8501051589a9" providerId="LiveId" clId="{F42C139F-F079-45AC-87B3-452A4411B275}" dt="2023-08-09T18:38:01.177" v="217"/>
          <ac:picMkLst>
            <pc:docMk/>
            <pc:sldMk cId="174768798" sldId="276"/>
            <ac:picMk id="2" creationId="{9C995387-7FB4-4663-9587-F9D92F04AEC6}"/>
          </ac:picMkLst>
        </pc:picChg>
      </pc:sldChg>
      <pc:sldChg chg="addSp delSp modSp modTransition modAnim">
        <pc:chgData name="" userId="636a8501051589a9" providerId="LiveId" clId="{F42C139F-F079-45AC-87B3-452A4411B275}" dt="2023-08-09T18:38:01.177" v="217"/>
        <pc:sldMkLst>
          <pc:docMk/>
          <pc:sldMk cId="956856324" sldId="277"/>
        </pc:sldMkLst>
        <pc:spChg chg="mod">
          <ac:chgData name="" userId="636a8501051589a9" providerId="LiveId" clId="{F42C139F-F079-45AC-87B3-452A4411B275}" dt="2023-08-09T14:55:52.937" v="28" actId="1076"/>
          <ac:spMkLst>
            <pc:docMk/>
            <pc:sldMk cId="956856324" sldId="277"/>
            <ac:spMk id="2" creationId="{AA4AAF25-3ED3-46E3-8373-857D0C5353EA}"/>
          </ac:spMkLst>
        </pc:spChg>
        <pc:spChg chg="mod">
          <ac:chgData name="" userId="636a8501051589a9" providerId="LiveId" clId="{F42C139F-F079-45AC-87B3-452A4411B275}" dt="2023-08-09T14:56:00.864" v="30" actId="255"/>
          <ac:spMkLst>
            <pc:docMk/>
            <pc:sldMk cId="956856324" sldId="277"/>
            <ac:spMk id="67" creationId="{4CC125C1-E9F8-BA5C-A7C2-ECC899A5A9B3}"/>
          </ac:spMkLst>
        </pc:spChg>
        <pc:picChg chg="add del mod">
          <ac:chgData name="" userId="636a8501051589a9" providerId="LiveId" clId="{F42C139F-F079-45AC-87B3-452A4411B275}" dt="2023-08-09T18:38:01.177" v="217"/>
          <ac:picMkLst>
            <pc:docMk/>
            <pc:sldMk cId="956856324" sldId="277"/>
            <ac:picMk id="3" creationId="{4CCFDAD1-42E2-4020-A69E-2D2937F51511}"/>
          </ac:picMkLst>
        </pc:picChg>
      </pc:sldChg>
      <pc:sldChg chg="addSp delSp modSp modTransition modAnim">
        <pc:chgData name="" userId="636a8501051589a9" providerId="LiveId" clId="{F42C139F-F079-45AC-87B3-452A4411B275}" dt="2023-08-09T18:38:01.177" v="217"/>
        <pc:sldMkLst>
          <pc:docMk/>
          <pc:sldMk cId="1336595846" sldId="278"/>
        </pc:sldMkLst>
        <pc:spChg chg="mod">
          <ac:chgData name="" userId="636a8501051589a9" providerId="LiveId" clId="{F42C139F-F079-45AC-87B3-452A4411B275}" dt="2023-08-09T15:41:15.747" v="163" actId="1076"/>
          <ac:spMkLst>
            <pc:docMk/>
            <pc:sldMk cId="1336595846" sldId="278"/>
            <ac:spMk id="2" creationId="{73F7BFC0-C657-4F72-AC8C-36F333E3F377}"/>
          </ac:spMkLst>
        </pc:spChg>
        <pc:spChg chg="add mod">
          <ac:chgData name="" userId="636a8501051589a9" providerId="LiveId" clId="{F42C139F-F079-45AC-87B3-452A4411B275}" dt="2023-08-09T15:44:15.931" v="173" actId="14100"/>
          <ac:spMkLst>
            <pc:docMk/>
            <pc:sldMk cId="1336595846" sldId="278"/>
            <ac:spMk id="3" creationId="{667824FB-E0D4-4392-B66F-7F2CDE52A705}"/>
          </ac:spMkLst>
        </pc:spChg>
        <pc:spChg chg="mod">
          <ac:chgData name="" userId="636a8501051589a9" providerId="LiveId" clId="{F42C139F-F079-45AC-87B3-452A4411B275}" dt="2023-08-09T15:40:30.184" v="153"/>
          <ac:spMkLst>
            <pc:docMk/>
            <pc:sldMk cId="1336595846" sldId="278"/>
            <ac:spMk id="5" creationId="{CDD57D91-BFFB-421C-B15F-A7E863DA67CB}"/>
          </ac:spMkLst>
        </pc:spChg>
        <pc:picChg chg="add del mod">
          <ac:chgData name="" userId="636a8501051589a9" providerId="LiveId" clId="{F42C139F-F079-45AC-87B3-452A4411B275}" dt="2023-08-09T18:38:01.177" v="217"/>
          <ac:picMkLst>
            <pc:docMk/>
            <pc:sldMk cId="1336595846" sldId="278"/>
            <ac:picMk id="4" creationId="{690FC973-AAAE-4D1C-9EBA-C27C7FDBAB03}"/>
          </ac:picMkLst>
        </pc:picChg>
      </pc:sldChg>
      <pc:sldChg chg="addSp delSp modSp modTransition modAnim">
        <pc:chgData name="" userId="636a8501051589a9" providerId="LiveId" clId="{F42C139F-F079-45AC-87B3-452A4411B275}" dt="2023-08-09T18:38:01.177" v="217"/>
        <pc:sldMkLst>
          <pc:docMk/>
          <pc:sldMk cId="2334939192" sldId="279"/>
        </pc:sldMkLst>
        <pc:picChg chg="add del mod">
          <ac:chgData name="" userId="636a8501051589a9" providerId="LiveId" clId="{F42C139F-F079-45AC-87B3-452A4411B275}" dt="2023-08-09T18:38:01.177" v="217"/>
          <ac:picMkLst>
            <pc:docMk/>
            <pc:sldMk cId="2334939192" sldId="279"/>
            <ac:picMk id="2" creationId="{B284450C-CD93-4358-9E8E-76BB46846965}"/>
          </ac:picMkLst>
        </pc:picChg>
      </pc:sldChg>
      <pc:sldChg chg="addSp delSp modSp modTransition modAnim modNotesTx">
        <pc:chgData name="" userId="636a8501051589a9" providerId="LiveId" clId="{F42C139F-F079-45AC-87B3-452A4411B275}" dt="2023-08-09T18:38:01.177" v="217"/>
        <pc:sldMkLst>
          <pc:docMk/>
          <pc:sldMk cId="1010470270" sldId="280"/>
        </pc:sldMkLst>
        <pc:picChg chg="add del mod">
          <ac:chgData name="" userId="636a8501051589a9" providerId="LiveId" clId="{F42C139F-F079-45AC-87B3-452A4411B275}" dt="2023-08-09T18:38:01.177" v="217"/>
          <ac:picMkLst>
            <pc:docMk/>
            <pc:sldMk cId="1010470270" sldId="280"/>
            <ac:picMk id="4" creationId="{68E14C53-3614-4364-B10F-3840E06645F3}"/>
          </ac:picMkLst>
        </pc:picChg>
      </pc:sldChg>
      <pc:sldChg chg="addSp delSp modSp modTransition modAnim">
        <pc:chgData name="" userId="636a8501051589a9" providerId="LiveId" clId="{F42C139F-F079-45AC-87B3-452A4411B275}" dt="2023-08-09T18:38:01.177" v="217"/>
        <pc:sldMkLst>
          <pc:docMk/>
          <pc:sldMk cId="867029626" sldId="281"/>
        </pc:sldMkLst>
        <pc:picChg chg="add del mod">
          <ac:chgData name="" userId="636a8501051589a9" providerId="LiveId" clId="{F42C139F-F079-45AC-87B3-452A4411B275}" dt="2023-08-09T18:38:01.177" v="217"/>
          <ac:picMkLst>
            <pc:docMk/>
            <pc:sldMk cId="867029626" sldId="281"/>
            <ac:picMk id="3" creationId="{47ECC69A-5DEB-46B3-A39E-8B9B9CBF3E32}"/>
          </ac:picMkLst>
        </pc:picChg>
        <pc:inkChg chg="add del">
          <ac:chgData name="" userId="636a8501051589a9" providerId="LiveId" clId="{F42C139F-F079-45AC-87B3-452A4411B275}" dt="2023-08-09T18:38:01.177" v="217"/>
          <ac:inkMkLst>
            <pc:docMk/>
            <pc:sldMk cId="867029626" sldId="281"/>
            <ac:inkMk id="2" creationId="{3F2003CC-F3F1-4EDF-84F2-8E3A6765D762}"/>
          </ac:inkMkLst>
        </pc:inkChg>
      </pc:sldChg>
      <pc:sldChg chg="addSp delSp modSp modTransition modAnim">
        <pc:chgData name="" userId="636a8501051589a9" providerId="LiveId" clId="{F42C139F-F079-45AC-87B3-452A4411B275}" dt="2023-08-09T18:38:01.177" v="217"/>
        <pc:sldMkLst>
          <pc:docMk/>
          <pc:sldMk cId="3391759462" sldId="283"/>
        </pc:sldMkLst>
        <pc:picChg chg="add del mod">
          <ac:chgData name="" userId="636a8501051589a9" providerId="LiveId" clId="{F42C139F-F079-45AC-87B3-452A4411B275}" dt="2023-08-09T18:38:01.177" v="217"/>
          <ac:picMkLst>
            <pc:docMk/>
            <pc:sldMk cId="3391759462" sldId="283"/>
            <ac:picMk id="3" creationId="{5B1BE167-2810-483A-A0E8-4DC9D1BDE0B5}"/>
          </ac:picMkLst>
        </pc:picChg>
      </pc:sldChg>
      <pc:sldChg chg="addSp delSp modSp modTransition modAnim">
        <pc:chgData name="" userId="636a8501051589a9" providerId="LiveId" clId="{F42C139F-F079-45AC-87B3-452A4411B275}" dt="2023-08-09T18:38:01.177" v="217"/>
        <pc:sldMkLst>
          <pc:docMk/>
          <pc:sldMk cId="2868829688" sldId="285"/>
        </pc:sldMkLst>
        <pc:picChg chg="add del mod">
          <ac:chgData name="" userId="636a8501051589a9" providerId="LiveId" clId="{F42C139F-F079-45AC-87B3-452A4411B275}" dt="2023-08-09T18:38:01.177" v="217"/>
          <ac:picMkLst>
            <pc:docMk/>
            <pc:sldMk cId="2868829688" sldId="285"/>
            <ac:picMk id="2" creationId="{1177FCF9-5839-4B1C-9250-661804F71502}"/>
          </ac:picMkLst>
        </pc:picChg>
      </pc:sldChg>
      <pc:sldChg chg="addSp delSp modSp modTransition modAnim">
        <pc:chgData name="" userId="636a8501051589a9" providerId="LiveId" clId="{F42C139F-F079-45AC-87B3-452A4411B275}" dt="2023-08-09T18:38:01.177" v="217"/>
        <pc:sldMkLst>
          <pc:docMk/>
          <pc:sldMk cId="1818414829" sldId="286"/>
        </pc:sldMkLst>
        <pc:picChg chg="add del mod">
          <ac:chgData name="" userId="636a8501051589a9" providerId="LiveId" clId="{F42C139F-F079-45AC-87B3-452A4411B275}" dt="2023-08-09T18:38:01.177" v="217"/>
          <ac:picMkLst>
            <pc:docMk/>
            <pc:sldMk cId="1818414829" sldId="286"/>
            <ac:picMk id="2" creationId="{9F656959-D078-4151-8EF6-D15241CF767B}"/>
          </ac:picMkLst>
        </pc:picChg>
      </pc:sldChg>
      <pc:sldChg chg="addSp delSp modSp modTransition modAnim">
        <pc:chgData name="" userId="636a8501051589a9" providerId="LiveId" clId="{F42C139F-F079-45AC-87B3-452A4411B275}" dt="2023-08-09T18:38:01.177" v="217"/>
        <pc:sldMkLst>
          <pc:docMk/>
          <pc:sldMk cId="4180254181" sldId="287"/>
        </pc:sldMkLst>
        <pc:picChg chg="add del mod">
          <ac:chgData name="" userId="636a8501051589a9" providerId="LiveId" clId="{F42C139F-F079-45AC-87B3-452A4411B275}" dt="2023-08-09T18:38:01.177" v="217"/>
          <ac:picMkLst>
            <pc:docMk/>
            <pc:sldMk cId="4180254181" sldId="287"/>
            <ac:picMk id="2" creationId="{87A0D089-F3D6-4FD4-BA1E-CF5C4EA83C54}"/>
          </ac:picMkLst>
        </pc:picChg>
      </pc:sldChg>
      <pc:sldChg chg="addSp delSp modSp modTransition modAnim">
        <pc:chgData name="" userId="636a8501051589a9" providerId="LiveId" clId="{F42C139F-F079-45AC-87B3-452A4411B275}" dt="2023-08-09T18:38:01.177" v="217"/>
        <pc:sldMkLst>
          <pc:docMk/>
          <pc:sldMk cId="2033610365" sldId="288"/>
        </pc:sldMkLst>
        <pc:picChg chg="add del mod">
          <ac:chgData name="" userId="636a8501051589a9" providerId="LiveId" clId="{F42C139F-F079-45AC-87B3-452A4411B275}" dt="2023-08-09T18:38:01.177" v="217"/>
          <ac:picMkLst>
            <pc:docMk/>
            <pc:sldMk cId="2033610365" sldId="288"/>
            <ac:picMk id="2" creationId="{9194BFF5-6B40-4ABA-9208-585C5BC603E3}"/>
          </ac:picMkLst>
        </pc:picChg>
      </pc:sldChg>
      <pc:sldChg chg="addSp delSp modSp modTransition modAnim">
        <pc:chgData name="" userId="636a8501051589a9" providerId="LiveId" clId="{F42C139F-F079-45AC-87B3-452A4411B275}" dt="2023-08-09T18:38:01.177" v="217"/>
        <pc:sldMkLst>
          <pc:docMk/>
          <pc:sldMk cId="3919338069" sldId="289"/>
        </pc:sldMkLst>
        <pc:picChg chg="add del mod">
          <ac:chgData name="" userId="636a8501051589a9" providerId="LiveId" clId="{F42C139F-F079-45AC-87B3-452A4411B275}" dt="2023-08-09T18:38:01.177" v="217"/>
          <ac:picMkLst>
            <pc:docMk/>
            <pc:sldMk cId="3919338069" sldId="289"/>
            <ac:picMk id="2" creationId="{CAED6AD9-E693-403F-B4D5-0F7B3888AAC2}"/>
          </ac:picMkLst>
        </pc:picChg>
      </pc:sldChg>
      <pc:sldChg chg="addSp delSp modSp modTransition modAnim">
        <pc:chgData name="" userId="636a8501051589a9" providerId="LiveId" clId="{F42C139F-F079-45AC-87B3-452A4411B275}" dt="2023-08-09T18:38:01.177" v="217"/>
        <pc:sldMkLst>
          <pc:docMk/>
          <pc:sldMk cId="3611075286" sldId="290"/>
        </pc:sldMkLst>
        <pc:picChg chg="add del mod">
          <ac:chgData name="" userId="636a8501051589a9" providerId="LiveId" clId="{F42C139F-F079-45AC-87B3-452A4411B275}" dt="2023-08-09T18:38:01.177" v="217"/>
          <ac:picMkLst>
            <pc:docMk/>
            <pc:sldMk cId="3611075286" sldId="290"/>
            <ac:picMk id="2" creationId="{4765FB6D-DA9D-4AC7-B9C9-32EFAE5E8092}"/>
          </ac:picMkLst>
        </pc:picChg>
      </pc:sldChg>
      <pc:sldChg chg="addSp delSp modSp modTransition modAnim">
        <pc:chgData name="" userId="636a8501051589a9" providerId="LiveId" clId="{F42C139F-F079-45AC-87B3-452A4411B275}" dt="2023-08-09T18:38:01.177" v="217"/>
        <pc:sldMkLst>
          <pc:docMk/>
          <pc:sldMk cId="1646824791" sldId="291"/>
        </pc:sldMkLst>
        <pc:picChg chg="add del mod">
          <ac:chgData name="" userId="636a8501051589a9" providerId="LiveId" clId="{F42C139F-F079-45AC-87B3-452A4411B275}" dt="2023-08-09T18:38:01.177" v="217"/>
          <ac:picMkLst>
            <pc:docMk/>
            <pc:sldMk cId="1646824791" sldId="291"/>
            <ac:picMk id="2" creationId="{3E1B153C-B738-4464-A832-B5DF49F42913}"/>
          </ac:picMkLst>
        </pc:picChg>
      </pc:sldChg>
      <pc:sldChg chg="addSp delSp modSp modTransition modAnim">
        <pc:chgData name="" userId="636a8501051589a9" providerId="LiveId" clId="{F42C139F-F079-45AC-87B3-452A4411B275}" dt="2023-08-09T18:38:01.177" v="217"/>
        <pc:sldMkLst>
          <pc:docMk/>
          <pc:sldMk cId="4059390417" sldId="292"/>
        </pc:sldMkLst>
        <pc:picChg chg="add del mod">
          <ac:chgData name="" userId="636a8501051589a9" providerId="LiveId" clId="{F42C139F-F079-45AC-87B3-452A4411B275}" dt="2023-08-09T18:38:01.177" v="217"/>
          <ac:picMkLst>
            <pc:docMk/>
            <pc:sldMk cId="4059390417" sldId="292"/>
            <ac:picMk id="3" creationId="{EADAA6AB-FCB2-4161-83B8-A0BCECB4C9A8}"/>
          </ac:picMkLst>
        </pc:picChg>
      </pc:sldChg>
      <pc:sldChg chg="addSp delSp modSp modTransition modAnim">
        <pc:chgData name="" userId="636a8501051589a9" providerId="LiveId" clId="{F42C139F-F079-45AC-87B3-452A4411B275}" dt="2023-08-09T18:38:01.177" v="217"/>
        <pc:sldMkLst>
          <pc:docMk/>
          <pc:sldMk cId="961685711" sldId="293"/>
        </pc:sldMkLst>
        <pc:picChg chg="add del mod">
          <ac:chgData name="" userId="636a8501051589a9" providerId="LiveId" clId="{F42C139F-F079-45AC-87B3-452A4411B275}" dt="2023-08-09T18:38:01.177" v="217"/>
          <ac:picMkLst>
            <pc:docMk/>
            <pc:sldMk cId="961685711" sldId="293"/>
            <ac:picMk id="2" creationId="{B427DB46-91E4-4625-AC7A-5C33DFCA51E0}"/>
          </ac:picMkLst>
        </pc:picChg>
      </pc:sldChg>
      <pc:sldChg chg="addSp delSp modSp modTransition modAnim">
        <pc:chgData name="" userId="636a8501051589a9" providerId="LiveId" clId="{F42C139F-F079-45AC-87B3-452A4411B275}" dt="2023-08-09T18:38:01.177" v="217"/>
        <pc:sldMkLst>
          <pc:docMk/>
          <pc:sldMk cId="2489540897" sldId="294"/>
        </pc:sldMkLst>
        <pc:picChg chg="add del mod">
          <ac:chgData name="" userId="636a8501051589a9" providerId="LiveId" clId="{F42C139F-F079-45AC-87B3-452A4411B275}" dt="2023-08-09T18:38:01.177" v="217"/>
          <ac:picMkLst>
            <pc:docMk/>
            <pc:sldMk cId="2489540897" sldId="294"/>
            <ac:picMk id="3" creationId="{5FCE75EA-EB3E-4563-A17D-81B5009EE9B0}"/>
          </ac:picMkLst>
        </pc:picChg>
        <pc:inkChg chg="add del">
          <ac:chgData name="" userId="636a8501051589a9" providerId="LiveId" clId="{F42C139F-F079-45AC-87B3-452A4411B275}" dt="2023-08-09T18:38:01.177" v="217"/>
          <ac:inkMkLst>
            <pc:docMk/>
            <pc:sldMk cId="2489540897" sldId="294"/>
            <ac:inkMk id="2" creationId="{FB8BCD3F-422D-44FB-AF79-930299E69456}"/>
          </ac:inkMkLst>
        </pc:inkChg>
      </pc:sldChg>
      <pc:sldChg chg="addSp delSp modSp modTransition modAnim">
        <pc:chgData name="" userId="636a8501051589a9" providerId="LiveId" clId="{F42C139F-F079-45AC-87B3-452A4411B275}" dt="2023-08-09T18:38:01.177" v="217"/>
        <pc:sldMkLst>
          <pc:docMk/>
          <pc:sldMk cId="3509424861" sldId="295"/>
        </pc:sldMkLst>
        <pc:picChg chg="add del mod">
          <ac:chgData name="" userId="636a8501051589a9" providerId="LiveId" clId="{F42C139F-F079-45AC-87B3-452A4411B275}" dt="2023-08-09T16:43:51.420" v="209"/>
          <ac:picMkLst>
            <pc:docMk/>
            <pc:sldMk cId="3509424861" sldId="295"/>
            <ac:picMk id="2" creationId="{46BC88C0-6D37-43DE-93EA-B86D2CCF8225}"/>
          </ac:picMkLst>
        </pc:picChg>
        <pc:picChg chg="add del mod">
          <ac:chgData name="" userId="636a8501051589a9" providerId="LiveId" clId="{F42C139F-F079-45AC-87B3-452A4411B275}" dt="2023-08-09T18:38:01.177" v="217"/>
          <ac:picMkLst>
            <pc:docMk/>
            <pc:sldMk cId="3509424861" sldId="295"/>
            <ac:picMk id="3" creationId="{4A5774B0-44F0-49E9-9E40-84BBAC727FA7}"/>
          </ac:picMkLst>
        </pc:picChg>
      </pc:sldChg>
      <pc:sldChg chg="addSp delSp modSp modTransition modAnim">
        <pc:chgData name="" userId="636a8501051589a9" providerId="LiveId" clId="{F42C139F-F079-45AC-87B3-452A4411B275}" dt="2023-08-09T18:38:01.177" v="217"/>
        <pc:sldMkLst>
          <pc:docMk/>
          <pc:sldMk cId="3685960602" sldId="296"/>
        </pc:sldMkLst>
        <pc:picChg chg="add del mod">
          <ac:chgData name="" userId="636a8501051589a9" providerId="LiveId" clId="{F42C139F-F079-45AC-87B3-452A4411B275}" dt="2023-08-09T18:38:01.177" v="217"/>
          <ac:picMkLst>
            <pc:docMk/>
            <pc:sldMk cId="3685960602" sldId="296"/>
            <ac:picMk id="2" creationId="{F72D1307-895A-40BF-AACC-55D6FC49A69F}"/>
          </ac:picMkLst>
        </pc:picChg>
      </pc:sldChg>
      <pc:sldChg chg="addSp delSp modSp modTransition modAnim">
        <pc:chgData name="" userId="636a8501051589a9" providerId="LiveId" clId="{F42C139F-F079-45AC-87B3-452A4411B275}" dt="2023-08-09T18:38:01.177" v="217"/>
        <pc:sldMkLst>
          <pc:docMk/>
          <pc:sldMk cId="2015384609" sldId="297"/>
        </pc:sldMkLst>
        <pc:picChg chg="add del mod">
          <ac:chgData name="" userId="636a8501051589a9" providerId="LiveId" clId="{F42C139F-F079-45AC-87B3-452A4411B275}" dt="2023-08-09T18:38:01.177" v="217"/>
          <ac:picMkLst>
            <pc:docMk/>
            <pc:sldMk cId="2015384609" sldId="297"/>
            <ac:picMk id="2" creationId="{4EABA955-DFFA-4655-9CDD-72251300227B}"/>
          </ac:picMkLst>
        </pc:picChg>
      </pc:sldChg>
      <pc:sldChg chg="addSp delSp modSp modTransition modAnim">
        <pc:chgData name="" userId="636a8501051589a9" providerId="LiveId" clId="{F42C139F-F079-45AC-87B3-452A4411B275}" dt="2023-08-09T18:38:01.177" v="217"/>
        <pc:sldMkLst>
          <pc:docMk/>
          <pc:sldMk cId="2872149558" sldId="298"/>
        </pc:sldMkLst>
        <pc:picChg chg="add del mod">
          <ac:chgData name="" userId="636a8501051589a9" providerId="LiveId" clId="{F42C139F-F079-45AC-87B3-452A4411B275}" dt="2023-08-09T18:38:01.177" v="217"/>
          <ac:picMkLst>
            <pc:docMk/>
            <pc:sldMk cId="2872149558" sldId="298"/>
            <ac:picMk id="3" creationId="{E7FC08B2-6E8D-4342-88B3-843B3ABF6EFC}"/>
          </ac:picMkLst>
        </pc:picChg>
        <pc:picChg chg="mod">
          <ac:chgData name="" userId="636a8501051589a9" providerId="LiveId" clId="{F42C139F-F079-45AC-87B3-452A4411B275}" dt="2023-08-09T13:26:25.537" v="19" actId="1076"/>
          <ac:picMkLst>
            <pc:docMk/>
            <pc:sldMk cId="2872149558" sldId="298"/>
            <ac:picMk id="6" creationId="{CB2BCDCD-A894-4F33-AF60-933E9C9E12AC}"/>
          </ac:picMkLst>
        </pc:picChg>
        <pc:inkChg chg="add del">
          <ac:chgData name="" userId="636a8501051589a9" providerId="LiveId" clId="{F42C139F-F079-45AC-87B3-452A4411B275}" dt="2023-08-09T18:38:01.177" v="217"/>
          <ac:inkMkLst>
            <pc:docMk/>
            <pc:sldMk cId="2872149558" sldId="298"/>
            <ac:inkMk id="2" creationId="{2AB2EF96-E7D8-4266-A857-679157AC7847}"/>
          </ac:inkMkLst>
        </pc:inkChg>
      </pc:sldChg>
      <pc:sldChg chg="addSp delSp modSp add modTransition modAnim">
        <pc:chgData name="" userId="636a8501051589a9" providerId="LiveId" clId="{F42C139F-F079-45AC-87B3-452A4411B275}" dt="2023-08-09T18:38:01.177" v="217"/>
        <pc:sldMkLst>
          <pc:docMk/>
          <pc:sldMk cId="230110441" sldId="299"/>
        </pc:sldMkLst>
        <pc:spChg chg="del mod">
          <ac:chgData name="" userId="636a8501051589a9" providerId="LiveId" clId="{F42C139F-F079-45AC-87B3-452A4411B275}" dt="2023-08-09T13:24:08.802" v="3" actId="478"/>
          <ac:spMkLst>
            <pc:docMk/>
            <pc:sldMk cId="230110441" sldId="299"/>
            <ac:spMk id="2" creationId="{5E5602AB-C569-4173-8006-4984BF287535}"/>
          </ac:spMkLst>
        </pc:spChg>
        <pc:spChg chg="del">
          <ac:chgData name="" userId="636a8501051589a9" providerId="LiveId" clId="{F42C139F-F079-45AC-87B3-452A4411B275}" dt="2023-08-09T13:24:07.018" v="1" actId="478"/>
          <ac:spMkLst>
            <pc:docMk/>
            <pc:sldMk cId="230110441" sldId="299"/>
            <ac:spMk id="3" creationId="{22B48F90-1555-432F-831D-A1D727EE50A7}"/>
          </ac:spMkLst>
        </pc:spChg>
        <pc:spChg chg="add mod">
          <ac:chgData name="" userId="636a8501051589a9" providerId="LiveId" clId="{F42C139F-F079-45AC-87B3-452A4411B275}" dt="2023-08-09T13:26:15.972" v="18" actId="123"/>
          <ac:spMkLst>
            <pc:docMk/>
            <pc:sldMk cId="230110441" sldId="299"/>
            <ac:spMk id="4" creationId="{DCFB216B-14DB-4276-B330-6DCAE1569346}"/>
          </ac:spMkLst>
        </pc:spChg>
        <pc:picChg chg="add del mod">
          <ac:chgData name="" userId="636a8501051589a9" providerId="LiveId" clId="{F42C139F-F079-45AC-87B3-452A4411B275}" dt="2023-08-09T16:50:38.586" v="211"/>
          <ac:picMkLst>
            <pc:docMk/>
            <pc:sldMk cId="230110441" sldId="299"/>
            <ac:picMk id="2" creationId="{8820B226-A2A5-48CD-A15B-40A05E34D4FA}"/>
          </ac:picMkLst>
        </pc:picChg>
        <pc:picChg chg="add del mod">
          <ac:chgData name="" userId="636a8501051589a9" providerId="LiveId" clId="{F42C139F-F079-45AC-87B3-452A4411B275}" dt="2023-08-09T16:52:30.004" v="213"/>
          <ac:picMkLst>
            <pc:docMk/>
            <pc:sldMk cId="230110441" sldId="299"/>
            <ac:picMk id="3" creationId="{86C71B60-A45B-4982-96C4-559BC7188692}"/>
          </ac:picMkLst>
        </pc:picChg>
        <pc:picChg chg="add del mod">
          <ac:chgData name="" userId="636a8501051589a9" providerId="LiveId" clId="{F42C139F-F079-45AC-87B3-452A4411B275}" dt="2023-08-09T18:38:01.177" v="217"/>
          <ac:picMkLst>
            <pc:docMk/>
            <pc:sldMk cId="230110441" sldId="299"/>
            <ac:picMk id="5" creationId="{71685C1A-CE6C-4705-9AE4-8AFA676C4288}"/>
          </ac:picMkLst>
        </pc:picChg>
      </pc:sldChg>
    </pc:docChg>
  </pc:docChgLst>
  <pc:docChgLst>
    <pc:chgData userId="636a8501051589a9" providerId="LiveId" clId="{D76CCEA5-4C84-4CED-AB01-C2A9EC6C270C}"/>
    <pc:docChg chg="undo custSel mod addSld delSld modSld sldOrd modMainMaster">
      <pc:chgData name="" userId="636a8501051589a9" providerId="LiveId" clId="{D76CCEA5-4C84-4CED-AB01-C2A9EC6C270C}" dt="2023-08-09T13:18:58.693" v="2195" actId="1076"/>
      <pc:docMkLst>
        <pc:docMk/>
      </pc:docMkLst>
      <pc:sldChg chg="addSp delSp modSp mod setBg setClrOvrMap delDesignElem">
        <pc:chgData name="" userId="636a8501051589a9" providerId="LiveId" clId="{D76CCEA5-4C84-4CED-AB01-C2A9EC6C270C}" dt="2023-08-09T07:50:07.029" v="660"/>
        <pc:sldMkLst>
          <pc:docMk/>
          <pc:sldMk cId="422707783" sldId="256"/>
        </pc:sldMkLst>
        <pc:spChg chg="mod">
          <ac:chgData name="" userId="636a8501051589a9" providerId="LiveId" clId="{D76CCEA5-4C84-4CED-AB01-C2A9EC6C270C}" dt="2023-08-09T07:37:30.731" v="406" actId="26606"/>
          <ac:spMkLst>
            <pc:docMk/>
            <pc:sldMk cId="422707783" sldId="256"/>
            <ac:spMk id="4" creationId="{CA57DB19-894B-4891-9D39-E5FA669C1C87}"/>
          </ac:spMkLst>
        </pc:spChg>
        <pc:spChg chg="add del">
          <ac:chgData name="" userId="636a8501051589a9" providerId="LiveId" clId="{D76CCEA5-4C84-4CED-AB01-C2A9EC6C270C}" dt="2023-08-09T07:15:19.796" v="70"/>
          <ac:spMkLst>
            <pc:docMk/>
            <pc:sldMk cId="422707783" sldId="256"/>
            <ac:spMk id="29" creationId="{313BE87B-D7FD-4BF3-A7BC-511F522528C2}"/>
          </ac:spMkLst>
        </pc:spChg>
        <pc:spChg chg="add del">
          <ac:chgData name="" userId="636a8501051589a9" providerId="LiveId" clId="{D76CCEA5-4C84-4CED-AB01-C2A9EC6C270C}" dt="2023-08-09T07:15:19.796" v="70"/>
          <ac:spMkLst>
            <pc:docMk/>
            <pc:sldMk cId="422707783" sldId="256"/>
            <ac:spMk id="30" creationId="{035A481B-C639-4892-B0EF-4D8373A9B06A}"/>
          </ac:spMkLst>
        </pc:spChg>
        <pc:spChg chg="add del">
          <ac:chgData name="" userId="636a8501051589a9" providerId="LiveId" clId="{D76CCEA5-4C84-4CED-AB01-C2A9EC6C270C}" dt="2023-08-09T07:15:19.796" v="70"/>
          <ac:spMkLst>
            <pc:docMk/>
            <pc:sldMk cId="422707783" sldId="256"/>
            <ac:spMk id="31" creationId="{052BD58B-6284-459E-9FF4-A97F3A569074}"/>
          </ac:spMkLst>
        </pc:spChg>
        <pc:spChg chg="add del">
          <ac:chgData name="" userId="636a8501051589a9" providerId="LiveId" clId="{D76CCEA5-4C84-4CED-AB01-C2A9EC6C270C}" dt="2023-08-09T07:37:15.743" v="404"/>
          <ac:spMkLst>
            <pc:docMk/>
            <pc:sldMk cId="422707783" sldId="256"/>
            <ac:spMk id="34" creationId="{DDCA251B-4F28-43A9-A5FD-47101E24C81F}"/>
          </ac:spMkLst>
        </pc:spChg>
        <pc:spChg chg="add del">
          <ac:chgData name="" userId="636a8501051589a9" providerId="LiveId" clId="{D76CCEA5-4C84-4CED-AB01-C2A9EC6C270C}" dt="2023-08-09T07:37:15.743" v="404"/>
          <ac:spMkLst>
            <pc:docMk/>
            <pc:sldMk cId="422707783" sldId="256"/>
            <ac:spMk id="36" creationId="{27B3E067-68A1-4E6F-8B2A-DF0DC2803F92}"/>
          </ac:spMkLst>
        </pc:spChg>
        <pc:spChg chg="add del">
          <ac:chgData name="" userId="636a8501051589a9" providerId="LiveId" clId="{D76CCEA5-4C84-4CED-AB01-C2A9EC6C270C}" dt="2023-08-09T07:37:15.743" v="404"/>
          <ac:spMkLst>
            <pc:docMk/>
            <pc:sldMk cId="422707783" sldId="256"/>
            <ac:spMk id="38" creationId="{148F0EEF-7B63-4EC4-96D4-6AFBF46B1A58}"/>
          </ac:spMkLst>
        </pc:spChg>
        <pc:spChg chg="add del">
          <ac:chgData name="" userId="636a8501051589a9" providerId="LiveId" clId="{D76CCEA5-4C84-4CED-AB01-C2A9EC6C270C}" dt="2023-08-09T07:37:15.743" v="404"/>
          <ac:spMkLst>
            <pc:docMk/>
            <pc:sldMk cId="422707783" sldId="256"/>
            <ac:spMk id="39" creationId="{4FB5E673-6D85-4457-A048-FD09048DCECA}"/>
          </ac:spMkLst>
        </pc:spChg>
        <pc:spChg chg="add del">
          <ac:chgData name="" userId="636a8501051589a9" providerId="LiveId" clId="{D76CCEA5-4C84-4CED-AB01-C2A9EC6C270C}" dt="2023-08-09T07:15:29.935" v="73" actId="26606"/>
          <ac:spMkLst>
            <pc:docMk/>
            <pc:sldMk cId="422707783" sldId="256"/>
            <ac:spMk id="40" creationId="{F81819F9-8CAC-4A6C-8F06-0482027F9736}"/>
          </ac:spMkLst>
        </pc:spChg>
        <pc:spChg chg="add del">
          <ac:chgData name="" userId="636a8501051589a9" providerId="LiveId" clId="{D76CCEA5-4C84-4CED-AB01-C2A9EC6C270C}" dt="2023-08-09T07:15:29.935" v="73" actId="26606"/>
          <ac:spMkLst>
            <pc:docMk/>
            <pc:sldMk cId="422707783" sldId="256"/>
            <ac:spMk id="41" creationId="{1310EFE2-B91D-47E7-B117-C2A802800A7C}"/>
          </ac:spMkLst>
        </pc:spChg>
        <pc:spChg chg="add del">
          <ac:chgData name="" userId="636a8501051589a9" providerId="LiveId" clId="{D76CCEA5-4C84-4CED-AB01-C2A9EC6C270C}" dt="2023-08-09T07:15:29.935" v="73" actId="26606"/>
          <ac:spMkLst>
            <pc:docMk/>
            <pc:sldMk cId="422707783" sldId="256"/>
            <ac:spMk id="42" creationId="{4A98CC08-AEC2-4E8F-8F52-0F5C6372DB4F}"/>
          </ac:spMkLst>
        </pc:spChg>
        <pc:spChg chg="add del">
          <ac:chgData name="" userId="636a8501051589a9" providerId="LiveId" clId="{D76CCEA5-4C84-4CED-AB01-C2A9EC6C270C}" dt="2023-08-09T07:38:36.773" v="416"/>
          <ac:spMkLst>
            <pc:docMk/>
            <pc:sldMk cId="422707783" sldId="256"/>
            <ac:spMk id="45" creationId="{577D6B2E-37A3-429E-A37C-F30ED6487282}"/>
          </ac:spMkLst>
        </pc:spChg>
        <pc:spChg chg="add del">
          <ac:chgData name="" userId="636a8501051589a9" providerId="LiveId" clId="{D76CCEA5-4C84-4CED-AB01-C2A9EC6C270C}" dt="2023-08-09T07:38:36.773" v="416"/>
          <ac:spMkLst>
            <pc:docMk/>
            <pc:sldMk cId="422707783" sldId="256"/>
            <ac:spMk id="46" creationId="{5CEAD642-85CF-4750-8432-7C80C901F001}"/>
          </ac:spMkLst>
        </pc:spChg>
        <pc:spChg chg="add del">
          <ac:chgData name="" userId="636a8501051589a9" providerId="LiveId" clId="{D76CCEA5-4C84-4CED-AB01-C2A9EC6C270C}" dt="2023-08-09T07:38:36.773" v="416"/>
          <ac:spMkLst>
            <pc:docMk/>
            <pc:sldMk cId="422707783" sldId="256"/>
            <ac:spMk id="47" creationId="{FA33EEAE-15D5-4119-8C1E-89D943F911EF}"/>
          </ac:spMkLst>
        </pc:spChg>
        <pc:spChg chg="add del">
          <ac:chgData name="" userId="636a8501051589a9" providerId="LiveId" clId="{D76CCEA5-4C84-4CED-AB01-C2A9EC6C270C}" dt="2023-08-09T07:38:36.773" v="416"/>
          <ac:spMkLst>
            <pc:docMk/>
            <pc:sldMk cId="422707783" sldId="256"/>
            <ac:spMk id="48" creationId="{730D8B3B-9B80-4025-B934-26DC7D7CD231}"/>
          </ac:spMkLst>
        </pc:spChg>
        <pc:spChg chg="add del">
          <ac:chgData name="" userId="636a8501051589a9" providerId="LiveId" clId="{D76CCEA5-4C84-4CED-AB01-C2A9EC6C270C}" dt="2023-08-09T07:38:36.773" v="416"/>
          <ac:spMkLst>
            <pc:docMk/>
            <pc:sldMk cId="422707783" sldId="256"/>
            <ac:spMk id="49" creationId="{1064D5D5-227B-4F66-9AEA-46F570E793BD}"/>
          </ac:spMkLst>
        </pc:spChg>
        <pc:spChg chg="add del">
          <ac:chgData name="" userId="636a8501051589a9" providerId="LiveId" clId="{D76CCEA5-4C84-4CED-AB01-C2A9EC6C270C}" dt="2023-08-09T07:38:36.773" v="416"/>
          <ac:spMkLst>
            <pc:docMk/>
            <pc:sldMk cId="422707783" sldId="256"/>
            <ac:spMk id="50" creationId="{646B67A4-D328-4747-A82B-65E84FA46368}"/>
          </ac:spMkLst>
        </pc:spChg>
        <pc:spChg chg="add del">
          <ac:chgData name="" userId="636a8501051589a9" providerId="LiveId" clId="{D76CCEA5-4C84-4CED-AB01-C2A9EC6C270C}" dt="2023-08-09T07:38:36.773" v="416"/>
          <ac:spMkLst>
            <pc:docMk/>
            <pc:sldMk cId="422707783" sldId="256"/>
            <ac:spMk id="51" creationId="{B5A1B09C-1565-46F8-B70F-621C5EB48A09}"/>
          </ac:spMkLst>
        </pc:spChg>
        <pc:spChg chg="add del">
          <ac:chgData name="" userId="636a8501051589a9" providerId="LiveId" clId="{D76CCEA5-4C84-4CED-AB01-C2A9EC6C270C}" dt="2023-08-09T07:38:36.773" v="416"/>
          <ac:spMkLst>
            <pc:docMk/>
            <pc:sldMk cId="422707783" sldId="256"/>
            <ac:spMk id="52" creationId="{8C516CC8-80AC-446C-A56E-9F54B7210402}"/>
          </ac:spMkLst>
        </pc:spChg>
        <pc:spChg chg="add del">
          <ac:chgData name="" userId="636a8501051589a9" providerId="LiveId" clId="{D76CCEA5-4C84-4CED-AB01-C2A9EC6C270C}" dt="2023-08-09T07:35:17.023" v="388"/>
          <ac:spMkLst>
            <pc:docMk/>
            <pc:sldMk cId="422707783" sldId="256"/>
            <ac:spMk id="67" creationId="{57ABABA7-0420-4200-9B65-1C1967CE9373}"/>
          </ac:spMkLst>
        </pc:spChg>
        <pc:spChg chg="add del">
          <ac:chgData name="" userId="636a8501051589a9" providerId="LiveId" clId="{D76CCEA5-4C84-4CED-AB01-C2A9EC6C270C}" dt="2023-08-09T07:35:17.023" v="388"/>
          <ac:spMkLst>
            <pc:docMk/>
            <pc:sldMk cId="422707783" sldId="256"/>
            <ac:spMk id="81" creationId="{1E86F813-D67B-409D-AA77-FA8878C28E40}"/>
          </ac:spMkLst>
        </pc:spChg>
        <pc:spChg chg="add del">
          <ac:chgData name="" userId="636a8501051589a9" providerId="LiveId" clId="{D76CCEA5-4C84-4CED-AB01-C2A9EC6C270C}" dt="2023-08-09T07:35:17.023" v="388"/>
          <ac:spMkLst>
            <pc:docMk/>
            <pc:sldMk cId="422707783" sldId="256"/>
            <ac:spMk id="82" creationId="{1F0BB6E0-44F4-4938-8070-5992040BD1D5}"/>
          </ac:spMkLst>
        </pc:spChg>
        <pc:grpChg chg="add del">
          <ac:chgData name="" userId="636a8501051589a9" providerId="LiveId" clId="{D76CCEA5-4C84-4CED-AB01-C2A9EC6C270C}" dt="2023-08-09T07:15:19.796" v="70"/>
          <ac:grpSpMkLst>
            <pc:docMk/>
            <pc:sldMk cId="422707783" sldId="256"/>
            <ac:grpSpMk id="32" creationId="{AE589C21-CEDE-4D90-AC85-6E43B68D1316}"/>
          </ac:grpSpMkLst>
        </pc:grpChg>
        <pc:grpChg chg="add del">
          <ac:chgData name="" userId="636a8501051589a9" providerId="LiveId" clId="{D76CCEA5-4C84-4CED-AB01-C2A9EC6C270C}" dt="2023-08-09T07:15:29.935" v="73" actId="26606"/>
          <ac:grpSpMkLst>
            <pc:docMk/>
            <pc:sldMk cId="422707783" sldId="256"/>
            <ac:grpSpMk id="44" creationId="{5D1545E6-EB3C-4478-A661-A2CA963F129C}"/>
          </ac:grpSpMkLst>
        </pc:grpChg>
        <pc:grpChg chg="add del">
          <ac:chgData name="" userId="636a8501051589a9" providerId="LiveId" clId="{D76CCEA5-4C84-4CED-AB01-C2A9EC6C270C}" dt="2023-08-09T07:15:29.935" v="73" actId="26606"/>
          <ac:grpSpMkLst>
            <pc:docMk/>
            <pc:sldMk cId="422707783" sldId="256"/>
            <ac:grpSpMk id="57" creationId="{40A75861-F6C5-44A9-B161-B03701CBDE0C}"/>
          </ac:grpSpMkLst>
        </pc:grpChg>
        <pc:grpChg chg="add del">
          <ac:chgData name="" userId="636a8501051589a9" providerId="LiveId" clId="{D76CCEA5-4C84-4CED-AB01-C2A9EC6C270C}" dt="2023-08-09T07:35:17.023" v="388"/>
          <ac:grpSpMkLst>
            <pc:docMk/>
            <pc:sldMk cId="422707783" sldId="256"/>
            <ac:grpSpMk id="68" creationId="{46F1E992-B14A-4FD5-8E41-E19C83492C2A}"/>
          </ac:grpSpMkLst>
        </pc:grpChg>
      </pc:sldChg>
      <pc:sldChg chg="addSp delSp modSp mod modTransition setBg delDesignElem">
        <pc:chgData name="" userId="636a8501051589a9" providerId="LiveId" clId="{D76CCEA5-4C84-4CED-AB01-C2A9EC6C270C}" dt="2023-08-09T09:57:27.310" v="1339"/>
        <pc:sldMkLst>
          <pc:docMk/>
          <pc:sldMk cId="2130503391" sldId="257"/>
        </pc:sldMkLst>
        <pc:spChg chg="add del">
          <ac:chgData name="" userId="636a8501051589a9" providerId="LiveId" clId="{D76CCEA5-4C84-4CED-AB01-C2A9EC6C270C}" dt="2023-08-09T07:14:27.754" v="62" actId="26606"/>
          <ac:spMkLst>
            <pc:docMk/>
            <pc:sldMk cId="2130503391" sldId="257"/>
            <ac:spMk id="16" creationId="{5C6ACA56-9AD4-4EE6-8F38-8C18968ACE5C}"/>
          </ac:spMkLst>
        </pc:spChg>
        <pc:spChg chg="add del">
          <ac:chgData name="" userId="636a8501051589a9" providerId="LiveId" clId="{D76CCEA5-4C84-4CED-AB01-C2A9EC6C270C}" dt="2023-08-09T07:14:27.754" v="62" actId="26606"/>
          <ac:spMkLst>
            <pc:docMk/>
            <pc:sldMk cId="2130503391" sldId="257"/>
            <ac:spMk id="18" creationId="{BE655210-4EEB-44D9-B394-6FB4139BFC1E}"/>
          </ac:spMkLst>
        </pc:spChg>
        <pc:spChg chg="add del">
          <ac:chgData name="" userId="636a8501051589a9" providerId="LiveId" clId="{D76CCEA5-4C84-4CED-AB01-C2A9EC6C270C}" dt="2023-08-09T07:15:19.796" v="70"/>
          <ac:spMkLst>
            <pc:docMk/>
            <pc:sldMk cId="2130503391" sldId="257"/>
            <ac:spMk id="35" creationId="{9A212F8F-D812-4A16-BE82-F3500DE32174}"/>
          </ac:spMkLst>
        </pc:spChg>
        <pc:spChg chg="add del">
          <ac:chgData name="" userId="636a8501051589a9" providerId="LiveId" clId="{D76CCEA5-4C84-4CED-AB01-C2A9EC6C270C}" dt="2023-08-09T07:15:19.796" v="70"/>
          <ac:spMkLst>
            <pc:docMk/>
            <pc:sldMk cId="2130503391" sldId="257"/>
            <ac:spMk id="37" creationId="{D2CF1D1B-04ED-443D-A9FE-68BF8859BDD6}"/>
          </ac:spMkLst>
        </pc:spChg>
        <pc:spChg chg="add del">
          <ac:chgData name="" userId="636a8501051589a9" providerId="LiveId" clId="{D76CCEA5-4C84-4CED-AB01-C2A9EC6C270C}" dt="2023-08-09T07:35:17.023" v="388"/>
          <ac:spMkLst>
            <pc:docMk/>
            <pc:sldMk cId="2130503391" sldId="257"/>
            <ac:spMk id="39" creationId="{C70EF50A-66E6-460A-8AF9-47A10D0D999C}"/>
          </ac:spMkLst>
        </pc:spChg>
        <pc:spChg chg="add del">
          <ac:chgData name="" userId="636a8501051589a9" providerId="LiveId" clId="{D76CCEA5-4C84-4CED-AB01-C2A9EC6C270C}" dt="2023-08-09T07:35:17.023" v="388"/>
          <ac:spMkLst>
            <pc:docMk/>
            <pc:sldMk cId="2130503391" sldId="257"/>
            <ac:spMk id="45" creationId="{A1DE0485-65C8-4D95-9B34-C55884FC2780}"/>
          </ac:spMkLst>
        </pc:spChg>
        <pc:spChg chg="add del">
          <ac:chgData name="" userId="636a8501051589a9" providerId="LiveId" clId="{D76CCEA5-4C84-4CED-AB01-C2A9EC6C270C}" dt="2023-08-09T07:35:17.023" v="388"/>
          <ac:spMkLst>
            <pc:docMk/>
            <pc:sldMk cId="2130503391" sldId="257"/>
            <ac:spMk id="62" creationId="{71B30B18-D920-4E3E-B931-1F310244C1B8}"/>
          </ac:spMkLst>
        </pc:spChg>
        <pc:spChg chg="add del">
          <ac:chgData name="" userId="636a8501051589a9" providerId="LiveId" clId="{D76CCEA5-4C84-4CED-AB01-C2A9EC6C270C}" dt="2023-08-09T07:35:17.023" v="388"/>
          <ac:spMkLst>
            <pc:docMk/>
            <pc:sldMk cId="2130503391" sldId="257"/>
            <ac:spMk id="63" creationId="{8E612726-6AD2-4BFC-B44A-BA092E156CC7}"/>
          </ac:spMkLst>
        </pc:spChg>
        <pc:spChg chg="add del">
          <ac:chgData name="" userId="636a8501051589a9" providerId="LiveId" clId="{D76CCEA5-4C84-4CED-AB01-C2A9EC6C270C}" dt="2023-08-09T07:35:17.023" v="388"/>
          <ac:spMkLst>
            <pc:docMk/>
            <pc:sldMk cId="2130503391" sldId="257"/>
            <ac:spMk id="64" creationId="{884B9C2C-FD52-48EF-8BDE-720C5030FE99}"/>
          </ac:spMkLst>
        </pc:spChg>
        <pc:spChg chg="add del">
          <ac:chgData name="" userId="636a8501051589a9" providerId="LiveId" clId="{D76CCEA5-4C84-4CED-AB01-C2A9EC6C270C}" dt="2023-08-09T07:35:41.529" v="392" actId="26606"/>
          <ac:spMkLst>
            <pc:docMk/>
            <pc:sldMk cId="2130503391" sldId="257"/>
            <ac:spMk id="67" creationId="{DA1DAC79-DDBA-4382-9D43-6E5F685BE5FB}"/>
          </ac:spMkLst>
        </pc:spChg>
        <pc:spChg chg="add del">
          <ac:chgData name="" userId="636a8501051589a9" providerId="LiveId" clId="{D76CCEA5-4C84-4CED-AB01-C2A9EC6C270C}" dt="2023-08-09T07:35:41.529" v="392" actId="26606"/>
          <ac:spMkLst>
            <pc:docMk/>
            <pc:sldMk cId="2130503391" sldId="257"/>
            <ac:spMk id="71" creationId="{6AACA73D-178F-4CFC-99E3-9F4FCBBDBA83}"/>
          </ac:spMkLst>
        </pc:spChg>
        <pc:spChg chg="add del">
          <ac:chgData name="" userId="636a8501051589a9" providerId="LiveId" clId="{D76CCEA5-4C84-4CED-AB01-C2A9EC6C270C}" dt="2023-08-09T07:35:41.529" v="392" actId="26606"/>
          <ac:spMkLst>
            <pc:docMk/>
            <pc:sldMk cId="2130503391" sldId="257"/>
            <ac:spMk id="72" creationId="{7B0A5210-2F29-4D85-A400-9C79B13FC1AA}"/>
          </ac:spMkLst>
        </pc:spChg>
        <pc:spChg chg="add del">
          <ac:chgData name="" userId="636a8501051589a9" providerId="LiveId" clId="{D76CCEA5-4C84-4CED-AB01-C2A9EC6C270C}" dt="2023-08-09T07:35:41.529" v="392" actId="26606"/>
          <ac:spMkLst>
            <pc:docMk/>
            <pc:sldMk cId="2130503391" sldId="257"/>
            <ac:spMk id="73" creationId="{B0611BBE-2B4A-4DA2-B8A9-CD877B87624A}"/>
          </ac:spMkLst>
        </pc:spChg>
        <pc:spChg chg="add del">
          <ac:chgData name="" userId="636a8501051589a9" providerId="LiveId" clId="{D76CCEA5-4C84-4CED-AB01-C2A9EC6C270C}" dt="2023-08-09T07:35:41.529" v="392" actId="26606"/>
          <ac:spMkLst>
            <pc:docMk/>
            <pc:sldMk cId="2130503391" sldId="257"/>
            <ac:spMk id="74" creationId="{91091950-5655-45D2-858E-FE8CBE07CAD4}"/>
          </ac:spMkLst>
        </pc:spChg>
        <pc:spChg chg="add del">
          <ac:chgData name="" userId="636a8501051589a9" providerId="LiveId" clId="{D76CCEA5-4C84-4CED-AB01-C2A9EC6C270C}" dt="2023-08-09T07:38:36.773" v="416"/>
          <ac:spMkLst>
            <pc:docMk/>
            <pc:sldMk cId="2130503391" sldId="257"/>
            <ac:spMk id="75" creationId="{AB8C311F-7253-4AED-9701-7FC0708C41C7}"/>
          </ac:spMkLst>
        </pc:spChg>
        <pc:spChg chg="add del">
          <ac:chgData name="" userId="636a8501051589a9" providerId="LiveId" clId="{D76CCEA5-4C84-4CED-AB01-C2A9EC6C270C}" dt="2023-08-09T07:35:44.248" v="394" actId="26606"/>
          <ac:spMkLst>
            <pc:docMk/>
            <pc:sldMk cId="2130503391" sldId="257"/>
            <ac:spMk id="78" creationId="{AEBE9F1A-B38D-446E-83AE-14B17CE77FF2}"/>
          </ac:spMkLst>
        </pc:spChg>
        <pc:spChg chg="add del">
          <ac:chgData name="" userId="636a8501051589a9" providerId="LiveId" clId="{D76CCEA5-4C84-4CED-AB01-C2A9EC6C270C}" dt="2023-08-09T07:35:44.248" v="394" actId="26606"/>
          <ac:spMkLst>
            <pc:docMk/>
            <pc:sldMk cId="2130503391" sldId="257"/>
            <ac:spMk id="81" creationId="{5E3EB826-A471-488F-9E8A-D65528A3C0CA}"/>
          </ac:spMkLst>
        </pc:spChg>
        <pc:spChg chg="add del">
          <ac:chgData name="" userId="636a8501051589a9" providerId="LiveId" clId="{D76CCEA5-4C84-4CED-AB01-C2A9EC6C270C}" dt="2023-08-09T07:35:44.248" v="394" actId="26606"/>
          <ac:spMkLst>
            <pc:docMk/>
            <pc:sldMk cId="2130503391" sldId="257"/>
            <ac:spMk id="82" creationId="{B0487C8F-7D6C-4EAF-A9A5-45D8E94FC2C9}"/>
          </ac:spMkLst>
        </pc:spChg>
        <pc:spChg chg="add del">
          <ac:chgData name="" userId="636a8501051589a9" providerId="LiveId" clId="{D76CCEA5-4C84-4CED-AB01-C2A9EC6C270C}" dt="2023-08-09T07:35:44.248" v="394" actId="26606"/>
          <ac:spMkLst>
            <pc:docMk/>
            <pc:sldMk cId="2130503391" sldId="257"/>
            <ac:spMk id="84" creationId="{1578DA0F-394A-417D-892B-8253831A2587}"/>
          </ac:spMkLst>
        </pc:spChg>
        <pc:spChg chg="add del">
          <ac:chgData name="" userId="636a8501051589a9" providerId="LiveId" clId="{D76CCEA5-4C84-4CED-AB01-C2A9EC6C270C}" dt="2023-08-09T07:38:36.773" v="416"/>
          <ac:spMkLst>
            <pc:docMk/>
            <pc:sldMk cId="2130503391" sldId="257"/>
            <ac:spMk id="85" creationId="{E2384209-CB15-4CDF-9D31-C44FD9A3F20D}"/>
          </ac:spMkLst>
        </pc:spChg>
        <pc:spChg chg="add del">
          <ac:chgData name="" userId="636a8501051589a9" providerId="LiveId" clId="{D76CCEA5-4C84-4CED-AB01-C2A9EC6C270C}" dt="2023-08-09T07:35:46.831" v="396" actId="26606"/>
          <ac:spMkLst>
            <pc:docMk/>
            <pc:sldMk cId="2130503391" sldId="257"/>
            <ac:spMk id="88" creationId="{DA1DAC79-DDBA-4382-9D43-6E5F685BE5FB}"/>
          </ac:spMkLst>
        </pc:spChg>
        <pc:spChg chg="add del">
          <ac:chgData name="" userId="636a8501051589a9" providerId="LiveId" clId="{D76CCEA5-4C84-4CED-AB01-C2A9EC6C270C}" dt="2023-08-09T07:35:46.831" v="396" actId="26606"/>
          <ac:spMkLst>
            <pc:docMk/>
            <pc:sldMk cId="2130503391" sldId="257"/>
            <ac:spMk id="91" creationId="{6AACA73D-178F-4CFC-99E3-9F4FCBBDBA83}"/>
          </ac:spMkLst>
        </pc:spChg>
        <pc:spChg chg="add del">
          <ac:chgData name="" userId="636a8501051589a9" providerId="LiveId" clId="{D76CCEA5-4C84-4CED-AB01-C2A9EC6C270C}" dt="2023-08-09T07:35:46.831" v="396" actId="26606"/>
          <ac:spMkLst>
            <pc:docMk/>
            <pc:sldMk cId="2130503391" sldId="257"/>
            <ac:spMk id="92" creationId="{D3031615-4E70-4AA1-B27C-F56E25379C5E}"/>
          </ac:spMkLst>
        </pc:spChg>
        <pc:spChg chg="add del">
          <ac:chgData name="" userId="636a8501051589a9" providerId="LiveId" clId="{D76CCEA5-4C84-4CED-AB01-C2A9EC6C270C}" dt="2023-08-09T07:35:46.831" v="396" actId="26606"/>
          <ac:spMkLst>
            <pc:docMk/>
            <pc:sldMk cId="2130503391" sldId="257"/>
            <ac:spMk id="93" creationId="{32386D96-DF72-4275-B766-E00CBBFB0F2A}"/>
          </ac:spMkLst>
        </pc:spChg>
        <pc:spChg chg="add del">
          <ac:chgData name="" userId="636a8501051589a9" providerId="LiveId" clId="{D76CCEA5-4C84-4CED-AB01-C2A9EC6C270C}" dt="2023-08-09T07:38:36.773" v="416"/>
          <ac:spMkLst>
            <pc:docMk/>
            <pc:sldMk cId="2130503391" sldId="257"/>
            <ac:spMk id="94" creationId="{2633B3B5-CC90-43F0-8714-D31D1F3F0209}"/>
          </ac:spMkLst>
        </pc:spChg>
        <pc:spChg chg="add del">
          <ac:chgData name="" userId="636a8501051589a9" providerId="LiveId" clId="{D76CCEA5-4C84-4CED-AB01-C2A9EC6C270C}" dt="2023-08-09T07:29:40.220" v="136" actId="26606"/>
          <ac:spMkLst>
            <pc:docMk/>
            <pc:sldMk cId="2130503391" sldId="257"/>
            <ac:spMk id="97" creationId="{71B30B18-D920-4E3E-B931-1F310244C1B8}"/>
          </ac:spMkLst>
        </pc:spChg>
        <pc:spChg chg="add del">
          <ac:chgData name="" userId="636a8501051589a9" providerId="LiveId" clId="{D76CCEA5-4C84-4CED-AB01-C2A9EC6C270C}" dt="2023-08-09T07:36:01.112" v="401" actId="26606"/>
          <ac:spMkLst>
            <pc:docMk/>
            <pc:sldMk cId="2130503391" sldId="257"/>
            <ac:spMk id="98" creationId="{AEBE9F1A-B38D-446E-83AE-14B17CE77FF2}"/>
          </ac:spMkLst>
        </pc:spChg>
        <pc:spChg chg="add del">
          <ac:chgData name="" userId="636a8501051589a9" providerId="LiveId" clId="{D76CCEA5-4C84-4CED-AB01-C2A9EC6C270C}" dt="2023-08-09T07:29:40.220" v="136" actId="26606"/>
          <ac:spMkLst>
            <pc:docMk/>
            <pc:sldMk cId="2130503391" sldId="257"/>
            <ac:spMk id="99" creationId="{C70EF50A-66E6-460A-8AF9-47A10D0D999C}"/>
          </ac:spMkLst>
        </pc:spChg>
        <pc:spChg chg="add del">
          <ac:chgData name="" userId="636a8501051589a9" providerId="LiveId" clId="{D76CCEA5-4C84-4CED-AB01-C2A9EC6C270C}" dt="2023-08-09T07:29:40.220" v="136" actId="26606"/>
          <ac:spMkLst>
            <pc:docMk/>
            <pc:sldMk cId="2130503391" sldId="257"/>
            <ac:spMk id="101" creationId="{8E612726-6AD2-4BFC-B44A-BA092E156CC7}"/>
          </ac:spMkLst>
        </pc:spChg>
        <pc:spChg chg="add del">
          <ac:chgData name="" userId="636a8501051589a9" providerId="LiveId" clId="{D76CCEA5-4C84-4CED-AB01-C2A9EC6C270C}" dt="2023-08-09T07:29:40.220" v="136" actId="26606"/>
          <ac:spMkLst>
            <pc:docMk/>
            <pc:sldMk cId="2130503391" sldId="257"/>
            <ac:spMk id="103" creationId="{884B9C2C-FD52-48EF-8BDE-720C5030FE99}"/>
          </ac:spMkLst>
        </pc:spChg>
        <pc:spChg chg="add del">
          <ac:chgData name="" userId="636a8501051589a9" providerId="LiveId" clId="{D76CCEA5-4C84-4CED-AB01-C2A9EC6C270C}" dt="2023-08-09T07:36:01.112" v="401" actId="26606"/>
          <ac:spMkLst>
            <pc:docMk/>
            <pc:sldMk cId="2130503391" sldId="257"/>
            <ac:spMk id="104" creationId="{5E3EB826-A471-488F-9E8A-D65528A3C0CA}"/>
          </ac:spMkLst>
        </pc:spChg>
        <pc:spChg chg="add del">
          <ac:chgData name="" userId="636a8501051589a9" providerId="LiveId" clId="{D76CCEA5-4C84-4CED-AB01-C2A9EC6C270C}" dt="2023-08-09T07:29:40.220" v="136" actId="26606"/>
          <ac:spMkLst>
            <pc:docMk/>
            <pc:sldMk cId="2130503391" sldId="257"/>
            <ac:spMk id="105" creationId="{A1DE0485-65C8-4D95-9B34-C55884FC2780}"/>
          </ac:spMkLst>
        </pc:spChg>
        <pc:spChg chg="add del">
          <ac:chgData name="" userId="636a8501051589a9" providerId="LiveId" clId="{D76CCEA5-4C84-4CED-AB01-C2A9EC6C270C}" dt="2023-08-09T07:36:01.112" v="401" actId="26606"/>
          <ac:spMkLst>
            <pc:docMk/>
            <pc:sldMk cId="2130503391" sldId="257"/>
            <ac:spMk id="106" creationId="{D85D5AA8-773B-469A-8802-9645A4DC9B7D}"/>
          </ac:spMkLst>
        </pc:spChg>
        <pc:spChg chg="add del">
          <ac:chgData name="" userId="636a8501051589a9" providerId="LiveId" clId="{D76CCEA5-4C84-4CED-AB01-C2A9EC6C270C}" dt="2023-08-09T07:36:01.112" v="401" actId="26606"/>
          <ac:spMkLst>
            <pc:docMk/>
            <pc:sldMk cId="2130503391" sldId="257"/>
            <ac:spMk id="107" creationId="{C75AF42C-C556-454E-B2D3-2C917CB812D5}"/>
          </ac:spMkLst>
        </pc:spChg>
        <pc:spChg chg="add del">
          <ac:chgData name="" userId="636a8501051589a9" providerId="LiveId" clId="{D76CCEA5-4C84-4CED-AB01-C2A9EC6C270C}" dt="2023-08-09T07:38:36.773" v="416"/>
          <ac:spMkLst>
            <pc:docMk/>
            <pc:sldMk cId="2130503391" sldId="257"/>
            <ac:spMk id="108" creationId="{A8D57A06-A426-446D-B02C-A2DC6B62E45E}"/>
          </ac:spMkLst>
        </pc:spChg>
        <pc:spChg chg="add del">
          <ac:chgData name="" userId="636a8501051589a9" providerId="LiveId" clId="{D76CCEA5-4C84-4CED-AB01-C2A9EC6C270C}" dt="2023-08-09T07:37:15.743" v="404"/>
          <ac:spMkLst>
            <pc:docMk/>
            <pc:sldMk cId="2130503391" sldId="257"/>
            <ac:spMk id="116" creationId="{AEBE9F1A-B38D-446E-83AE-14B17CE77FF2}"/>
          </ac:spMkLst>
        </pc:spChg>
        <pc:spChg chg="add del">
          <ac:chgData name="" userId="636a8501051589a9" providerId="LiveId" clId="{D76CCEA5-4C84-4CED-AB01-C2A9EC6C270C}" dt="2023-08-09T07:37:15.743" v="404"/>
          <ac:spMkLst>
            <pc:docMk/>
            <pc:sldMk cId="2130503391" sldId="257"/>
            <ac:spMk id="122" creationId="{5E3EB826-A471-488F-9E8A-D65528A3C0CA}"/>
          </ac:spMkLst>
        </pc:spChg>
        <pc:spChg chg="add del">
          <ac:chgData name="" userId="636a8501051589a9" providerId="LiveId" clId="{D76CCEA5-4C84-4CED-AB01-C2A9EC6C270C}" dt="2023-08-09T07:37:15.743" v="404"/>
          <ac:spMkLst>
            <pc:docMk/>
            <pc:sldMk cId="2130503391" sldId="257"/>
            <ac:spMk id="124" creationId="{DFB3CEA1-88D9-42FB-88ED-1E9807FE6596}"/>
          </ac:spMkLst>
        </pc:spChg>
        <pc:spChg chg="add del">
          <ac:chgData name="" userId="636a8501051589a9" providerId="LiveId" clId="{D76CCEA5-4C84-4CED-AB01-C2A9EC6C270C}" dt="2023-08-09T07:37:15.743" v="404"/>
          <ac:spMkLst>
            <pc:docMk/>
            <pc:sldMk cId="2130503391" sldId="257"/>
            <ac:spMk id="126" creationId="{9A6C928E-4252-4F33-8C34-E50A12A3170B}"/>
          </ac:spMkLst>
        </pc:spChg>
        <pc:grpChg chg="add del">
          <ac:chgData name="" userId="636a8501051589a9" providerId="LiveId" clId="{D76CCEA5-4C84-4CED-AB01-C2A9EC6C270C}" dt="2023-08-09T07:14:27.754" v="62" actId="26606"/>
          <ac:grpSpMkLst>
            <pc:docMk/>
            <pc:sldMk cId="2130503391" sldId="257"/>
            <ac:grpSpMk id="20" creationId="{2103B461-323C-4912-BFFD-C37582662085}"/>
          </ac:grpSpMkLst>
        </pc:grpChg>
        <pc:grpChg chg="add del">
          <ac:chgData name="" userId="636a8501051589a9" providerId="LiveId" clId="{D76CCEA5-4C84-4CED-AB01-C2A9EC6C270C}" dt="2023-08-09T07:35:17.023" v="388"/>
          <ac:grpSpMkLst>
            <pc:docMk/>
            <pc:sldMk cId="2130503391" sldId="257"/>
            <ac:grpSpMk id="22" creationId="{259C671B-1B22-4141-A9C0-2E7941FDA7C2}"/>
          </ac:grpSpMkLst>
        </pc:grpChg>
        <pc:grpChg chg="add del">
          <ac:chgData name="" userId="636a8501051589a9" providerId="LiveId" clId="{D76CCEA5-4C84-4CED-AB01-C2A9EC6C270C}" dt="2023-08-09T07:35:17.023" v="388"/>
          <ac:grpSpMkLst>
            <pc:docMk/>
            <pc:sldMk cId="2130503391" sldId="257"/>
            <ac:grpSpMk id="23" creationId="{1D56A4CE-A3F4-4CFF-9A65-C029AC17B7CF}"/>
          </ac:grpSpMkLst>
        </pc:grpChg>
        <pc:grpChg chg="add del">
          <ac:chgData name="" userId="636a8501051589a9" providerId="LiveId" clId="{D76CCEA5-4C84-4CED-AB01-C2A9EC6C270C}" dt="2023-08-09T07:15:19.796" v="70"/>
          <ac:grpSpMkLst>
            <pc:docMk/>
            <pc:sldMk cId="2130503391" sldId="257"/>
            <ac:grpSpMk id="27" creationId="{2103B461-323C-4912-BFFD-C37582662085}"/>
          </ac:grpSpMkLst>
        </pc:grpChg>
        <pc:grpChg chg="add del">
          <ac:chgData name="" userId="636a8501051589a9" providerId="LiveId" clId="{D76CCEA5-4C84-4CED-AB01-C2A9EC6C270C}" dt="2023-08-09T07:29:40.220" v="136" actId="26606"/>
          <ac:grpSpMkLst>
            <pc:docMk/>
            <pc:sldMk cId="2130503391" sldId="257"/>
            <ac:grpSpMk id="69" creationId="{259C671B-1B22-4141-A9C0-2E7941FDA7C2}"/>
          </ac:grpSpMkLst>
        </pc:grpChg>
        <pc:grpChg chg="add del">
          <ac:chgData name="" userId="636a8501051589a9" providerId="LiveId" clId="{D76CCEA5-4C84-4CED-AB01-C2A9EC6C270C}" dt="2023-08-09T07:29:40.220" v="136" actId="26606"/>
          <ac:grpSpMkLst>
            <pc:docMk/>
            <pc:sldMk cId="2130503391" sldId="257"/>
            <ac:grpSpMk id="83" creationId="{1D56A4CE-A3F4-4CFF-9A65-C029AC17B7CF}"/>
          </ac:grpSpMkLst>
        </pc:grpChg>
        <pc:picChg chg="del mod">
          <ac:chgData name="" userId="636a8501051589a9" providerId="LiveId" clId="{D76CCEA5-4C84-4CED-AB01-C2A9EC6C270C}" dt="2023-08-09T07:27:40.445" v="131" actId="478"/>
          <ac:picMkLst>
            <pc:docMk/>
            <pc:sldMk cId="2130503391" sldId="257"/>
            <ac:picMk id="4" creationId="{EF938EB4-CBBF-48A1-B333-37AE54A2B6A4}"/>
          </ac:picMkLst>
        </pc:picChg>
        <pc:picChg chg="add mod">
          <ac:chgData name="" userId="636a8501051589a9" providerId="LiveId" clId="{D76CCEA5-4C84-4CED-AB01-C2A9EC6C270C}" dt="2023-08-09T07:37:56.361" v="411" actId="14100"/>
          <ac:picMkLst>
            <pc:docMk/>
            <pc:sldMk cId="2130503391" sldId="257"/>
            <ac:picMk id="5" creationId="{FED07F4F-9D7C-4806-88CB-4CD9D113AFD8}"/>
          </ac:picMkLst>
        </pc:picChg>
        <pc:picChg chg="add del">
          <ac:chgData name="" userId="636a8501051589a9" providerId="LiveId" clId="{D76CCEA5-4C84-4CED-AB01-C2A9EC6C270C}" dt="2023-08-09T07:35:41.529" v="392" actId="26606"/>
          <ac:picMkLst>
            <pc:docMk/>
            <pc:sldMk cId="2130503391" sldId="257"/>
            <ac:picMk id="65" creationId="{5B89E5C5-A037-45B3-9D37-3658914D4799}"/>
          </ac:picMkLst>
        </pc:picChg>
        <pc:picChg chg="add del">
          <ac:chgData name="" userId="636a8501051589a9" providerId="LiveId" clId="{D76CCEA5-4C84-4CED-AB01-C2A9EC6C270C}" dt="2023-08-09T07:35:41.529" v="392" actId="26606"/>
          <ac:picMkLst>
            <pc:docMk/>
            <pc:sldMk cId="2130503391" sldId="257"/>
            <ac:picMk id="66" creationId="{5ACB93B0-521E-443D-9750-AFCFDDB3E801}"/>
          </ac:picMkLst>
        </pc:picChg>
        <pc:picChg chg="add del">
          <ac:chgData name="" userId="636a8501051589a9" providerId="LiveId" clId="{D76CCEA5-4C84-4CED-AB01-C2A9EC6C270C}" dt="2023-08-09T07:35:41.529" v="392" actId="26606"/>
          <ac:picMkLst>
            <pc:docMk/>
            <pc:sldMk cId="2130503391" sldId="257"/>
            <ac:picMk id="68" creationId="{E0880F10-995F-4F01-A83B-7ECDB7BE7905}"/>
          </ac:picMkLst>
        </pc:picChg>
        <pc:picChg chg="add del">
          <ac:chgData name="" userId="636a8501051589a9" providerId="LiveId" clId="{D76CCEA5-4C84-4CED-AB01-C2A9EC6C270C}" dt="2023-08-09T07:35:41.529" v="392" actId="26606"/>
          <ac:picMkLst>
            <pc:docMk/>
            <pc:sldMk cId="2130503391" sldId="257"/>
            <ac:picMk id="70" creationId="{A2D49266-1F08-40F2-B0E1-1D919DCB5780}"/>
          </ac:picMkLst>
        </pc:picChg>
        <pc:picChg chg="add del">
          <ac:chgData name="" userId="636a8501051589a9" providerId="LiveId" clId="{D76CCEA5-4C84-4CED-AB01-C2A9EC6C270C}" dt="2023-08-09T07:35:44.248" v="394" actId="26606"/>
          <ac:picMkLst>
            <pc:docMk/>
            <pc:sldMk cId="2130503391" sldId="257"/>
            <ac:picMk id="76" creationId="{C9ECDD5C-152A-4CC7-8333-0F367B3A62EA}"/>
          </ac:picMkLst>
        </pc:picChg>
        <pc:picChg chg="add del">
          <ac:chgData name="" userId="636a8501051589a9" providerId="LiveId" clId="{D76CCEA5-4C84-4CED-AB01-C2A9EC6C270C}" dt="2023-08-09T07:35:44.248" v="394" actId="26606"/>
          <ac:picMkLst>
            <pc:docMk/>
            <pc:sldMk cId="2130503391" sldId="257"/>
            <ac:picMk id="77" creationId="{7F5C92A3-369B-43F3-BDCE-E560B1B0EC89}"/>
          </ac:picMkLst>
        </pc:picChg>
        <pc:picChg chg="add del">
          <ac:chgData name="" userId="636a8501051589a9" providerId="LiveId" clId="{D76CCEA5-4C84-4CED-AB01-C2A9EC6C270C}" dt="2023-08-09T07:35:44.248" v="394" actId="26606"/>
          <ac:picMkLst>
            <pc:docMk/>
            <pc:sldMk cId="2130503391" sldId="257"/>
            <ac:picMk id="79" creationId="{915B5014-A7EC-4BA6-9C83-8840CF81DB28}"/>
          </ac:picMkLst>
        </pc:picChg>
        <pc:picChg chg="add del">
          <ac:chgData name="" userId="636a8501051589a9" providerId="LiveId" clId="{D76CCEA5-4C84-4CED-AB01-C2A9EC6C270C}" dt="2023-08-09T07:35:44.248" v="394" actId="26606"/>
          <ac:picMkLst>
            <pc:docMk/>
            <pc:sldMk cId="2130503391" sldId="257"/>
            <ac:picMk id="80" creationId="{022C43AB-86D7-420D-8AD7-DC0A15FDD0AF}"/>
          </ac:picMkLst>
        </pc:picChg>
        <pc:picChg chg="add del">
          <ac:chgData name="" userId="636a8501051589a9" providerId="LiveId" clId="{D76CCEA5-4C84-4CED-AB01-C2A9EC6C270C}" dt="2023-08-09T07:35:46.831" v="396" actId="26606"/>
          <ac:picMkLst>
            <pc:docMk/>
            <pc:sldMk cId="2130503391" sldId="257"/>
            <ac:picMk id="86" creationId="{5B89E5C5-A037-45B3-9D37-3658914D4799}"/>
          </ac:picMkLst>
        </pc:picChg>
        <pc:picChg chg="add del">
          <ac:chgData name="" userId="636a8501051589a9" providerId="LiveId" clId="{D76CCEA5-4C84-4CED-AB01-C2A9EC6C270C}" dt="2023-08-09T07:35:46.831" v="396" actId="26606"/>
          <ac:picMkLst>
            <pc:docMk/>
            <pc:sldMk cId="2130503391" sldId="257"/>
            <ac:picMk id="87" creationId="{5ACB93B0-521E-443D-9750-AFCFDDB3E801}"/>
          </ac:picMkLst>
        </pc:picChg>
        <pc:picChg chg="add del">
          <ac:chgData name="" userId="636a8501051589a9" providerId="LiveId" clId="{D76CCEA5-4C84-4CED-AB01-C2A9EC6C270C}" dt="2023-08-09T07:35:46.831" v="396" actId="26606"/>
          <ac:picMkLst>
            <pc:docMk/>
            <pc:sldMk cId="2130503391" sldId="257"/>
            <ac:picMk id="89" creationId="{E0880F10-995F-4F01-A83B-7ECDB7BE7905}"/>
          </ac:picMkLst>
        </pc:picChg>
        <pc:picChg chg="add del">
          <ac:chgData name="" userId="636a8501051589a9" providerId="LiveId" clId="{D76CCEA5-4C84-4CED-AB01-C2A9EC6C270C}" dt="2023-08-09T07:35:46.831" v="396" actId="26606"/>
          <ac:picMkLst>
            <pc:docMk/>
            <pc:sldMk cId="2130503391" sldId="257"/>
            <ac:picMk id="90" creationId="{A2D49266-1F08-40F2-B0E1-1D919DCB5780}"/>
          </ac:picMkLst>
        </pc:picChg>
        <pc:picChg chg="add del">
          <ac:chgData name="" userId="636a8501051589a9" providerId="LiveId" clId="{D76CCEA5-4C84-4CED-AB01-C2A9EC6C270C}" dt="2023-08-09T07:36:01.112" v="401" actId="26606"/>
          <ac:picMkLst>
            <pc:docMk/>
            <pc:sldMk cId="2130503391" sldId="257"/>
            <ac:picMk id="95" creationId="{C9ECDD5C-152A-4CC7-8333-0F367B3A62EA}"/>
          </ac:picMkLst>
        </pc:picChg>
        <pc:picChg chg="add del">
          <ac:chgData name="" userId="636a8501051589a9" providerId="LiveId" clId="{D76CCEA5-4C84-4CED-AB01-C2A9EC6C270C}" dt="2023-08-09T07:36:01.112" v="401" actId="26606"/>
          <ac:picMkLst>
            <pc:docMk/>
            <pc:sldMk cId="2130503391" sldId="257"/>
            <ac:picMk id="96" creationId="{7F5C92A3-369B-43F3-BDCE-E560B1B0EC89}"/>
          </ac:picMkLst>
        </pc:picChg>
        <pc:picChg chg="add del">
          <ac:chgData name="" userId="636a8501051589a9" providerId="LiveId" clId="{D76CCEA5-4C84-4CED-AB01-C2A9EC6C270C}" dt="2023-08-09T07:36:01.112" v="401" actId="26606"/>
          <ac:picMkLst>
            <pc:docMk/>
            <pc:sldMk cId="2130503391" sldId="257"/>
            <ac:picMk id="100" creationId="{915B5014-A7EC-4BA6-9C83-8840CF81DB28}"/>
          </ac:picMkLst>
        </pc:picChg>
        <pc:picChg chg="add del">
          <ac:chgData name="" userId="636a8501051589a9" providerId="LiveId" clId="{D76CCEA5-4C84-4CED-AB01-C2A9EC6C270C}" dt="2023-08-09T07:36:01.112" v="401" actId="26606"/>
          <ac:picMkLst>
            <pc:docMk/>
            <pc:sldMk cId="2130503391" sldId="257"/>
            <ac:picMk id="102" creationId="{022C43AB-86D7-420D-8AD7-DC0A15FDD0AF}"/>
          </ac:picMkLst>
        </pc:picChg>
        <pc:picChg chg="add del">
          <ac:chgData name="" userId="636a8501051589a9" providerId="LiveId" clId="{D76CCEA5-4C84-4CED-AB01-C2A9EC6C270C}" dt="2023-08-09T07:37:15.743" v="404"/>
          <ac:picMkLst>
            <pc:docMk/>
            <pc:sldMk cId="2130503391" sldId="257"/>
            <ac:picMk id="112" creationId="{C9ECDD5C-152A-4CC7-8333-0F367B3A62EA}"/>
          </ac:picMkLst>
        </pc:picChg>
        <pc:picChg chg="add del">
          <ac:chgData name="" userId="636a8501051589a9" providerId="LiveId" clId="{D76CCEA5-4C84-4CED-AB01-C2A9EC6C270C}" dt="2023-08-09T07:37:15.743" v="404"/>
          <ac:picMkLst>
            <pc:docMk/>
            <pc:sldMk cId="2130503391" sldId="257"/>
            <ac:picMk id="114" creationId="{7F5C92A3-369B-43F3-BDCE-E560B1B0EC89}"/>
          </ac:picMkLst>
        </pc:picChg>
        <pc:picChg chg="add del">
          <ac:chgData name="" userId="636a8501051589a9" providerId="LiveId" clId="{D76CCEA5-4C84-4CED-AB01-C2A9EC6C270C}" dt="2023-08-09T07:37:15.743" v="404"/>
          <ac:picMkLst>
            <pc:docMk/>
            <pc:sldMk cId="2130503391" sldId="257"/>
            <ac:picMk id="118" creationId="{915B5014-A7EC-4BA6-9C83-8840CF81DB28}"/>
          </ac:picMkLst>
        </pc:picChg>
        <pc:picChg chg="add del">
          <ac:chgData name="" userId="636a8501051589a9" providerId="LiveId" clId="{D76CCEA5-4C84-4CED-AB01-C2A9EC6C270C}" dt="2023-08-09T07:37:15.743" v="404"/>
          <ac:picMkLst>
            <pc:docMk/>
            <pc:sldMk cId="2130503391" sldId="257"/>
            <ac:picMk id="120" creationId="{022C43AB-86D7-420D-8AD7-DC0A15FDD0AF}"/>
          </ac:picMkLst>
        </pc:picChg>
      </pc:sldChg>
      <pc:sldChg chg="addSp delSp modSp setBg">
        <pc:chgData name="" userId="636a8501051589a9" providerId="LiveId" clId="{D76CCEA5-4C84-4CED-AB01-C2A9EC6C270C}" dt="2023-08-09T09:22:44.467" v="1088" actId="2711"/>
        <pc:sldMkLst>
          <pc:docMk/>
          <pc:sldMk cId="408727168" sldId="258"/>
        </pc:sldMkLst>
        <pc:spChg chg="del mod">
          <ac:chgData name="" userId="636a8501051589a9" providerId="LiveId" clId="{D76CCEA5-4C84-4CED-AB01-C2A9EC6C270C}" dt="2023-08-09T07:14:49.252" v="64" actId="26606"/>
          <ac:spMkLst>
            <pc:docMk/>
            <pc:sldMk cId="408727168" sldId="258"/>
            <ac:spMk id="67" creationId="{4CC125C1-E9F8-BA5C-A7C2-ECC899A5A9B3}"/>
          </ac:spMkLst>
        </pc:spChg>
        <pc:graphicFrameChg chg="add mod modGraphic">
          <ac:chgData name="" userId="636a8501051589a9" providerId="LiveId" clId="{D76CCEA5-4C84-4CED-AB01-C2A9EC6C270C}" dt="2023-08-09T09:22:44.467" v="1088" actId="2711"/>
          <ac:graphicFrameMkLst>
            <pc:docMk/>
            <pc:sldMk cId="408727168" sldId="258"/>
            <ac:graphicFrameMk id="70" creationId="{77B0B464-C581-4DDC-ABA8-D1783D068A94}"/>
          </ac:graphicFrameMkLst>
        </pc:graphicFrameChg>
      </pc:sldChg>
      <pc:sldChg chg="addSp delSp modSp mod setBg delDesignElem">
        <pc:chgData name="" userId="636a8501051589a9" providerId="LiveId" clId="{D76CCEA5-4C84-4CED-AB01-C2A9EC6C270C}" dt="2023-08-09T09:22:28.877" v="1086" actId="2711"/>
        <pc:sldMkLst>
          <pc:docMk/>
          <pc:sldMk cId="3085451054" sldId="259"/>
        </pc:sldMkLst>
        <pc:spChg chg="mod">
          <ac:chgData name="" userId="636a8501051589a9" providerId="LiveId" clId="{D76CCEA5-4C84-4CED-AB01-C2A9EC6C270C}" dt="2023-08-09T07:38:28.642" v="412" actId="26606"/>
          <ac:spMkLst>
            <pc:docMk/>
            <pc:sldMk cId="3085451054" sldId="259"/>
            <ac:spMk id="2" creationId="{AA4AAF25-3ED3-46E3-8373-857D0C5353EA}"/>
          </ac:spMkLst>
        </pc:spChg>
        <pc:spChg chg="add del mod">
          <ac:chgData name="" userId="636a8501051589a9" providerId="LiveId" clId="{D76CCEA5-4C84-4CED-AB01-C2A9EC6C270C}" dt="2023-08-09T07:15:13.724" v="67" actId="26606"/>
          <ac:spMkLst>
            <pc:docMk/>
            <pc:sldMk cId="3085451054" sldId="259"/>
            <ac:spMk id="67" creationId="{4CC125C1-E9F8-BA5C-A7C2-ECC899A5A9B3}"/>
          </ac:spMkLst>
        </pc:spChg>
        <pc:spChg chg="add del">
          <ac:chgData name="" userId="636a8501051589a9" providerId="LiveId" clId="{D76CCEA5-4C84-4CED-AB01-C2A9EC6C270C}" dt="2023-08-09T07:38:36.773" v="416"/>
          <ac:spMkLst>
            <pc:docMk/>
            <pc:sldMk cId="3085451054" sldId="259"/>
            <ac:spMk id="75" creationId="{12609869-9E80-471B-A487-A53288E0E791}"/>
          </ac:spMkLst>
        </pc:spChg>
        <pc:spChg chg="add del">
          <ac:chgData name="" userId="636a8501051589a9" providerId="LiveId" clId="{D76CCEA5-4C84-4CED-AB01-C2A9EC6C270C}" dt="2023-08-09T07:38:36.773" v="416"/>
          <ac:spMkLst>
            <pc:docMk/>
            <pc:sldMk cId="3085451054" sldId="259"/>
            <ac:spMk id="77" creationId="{7004738A-9D34-43E8-97D2-CA0EED4F8BE0}"/>
          </ac:spMkLst>
        </pc:spChg>
        <pc:spChg chg="add del">
          <ac:chgData name="" userId="636a8501051589a9" providerId="LiveId" clId="{D76CCEA5-4C84-4CED-AB01-C2A9EC6C270C}" dt="2023-08-09T07:41:32.215" v="438"/>
          <ac:spMkLst>
            <pc:docMk/>
            <pc:sldMk cId="3085451054" sldId="259"/>
            <ac:spMk id="79" creationId="{12609869-9E80-471B-A487-A53288E0E791}"/>
          </ac:spMkLst>
        </pc:spChg>
        <pc:spChg chg="add del">
          <ac:chgData name="" userId="636a8501051589a9" providerId="LiveId" clId="{D76CCEA5-4C84-4CED-AB01-C2A9EC6C270C}" dt="2023-08-09T07:41:32.215" v="438"/>
          <ac:spMkLst>
            <pc:docMk/>
            <pc:sldMk cId="3085451054" sldId="259"/>
            <ac:spMk id="81" creationId="{7004738A-9D34-43E8-97D2-CA0EED4F8BE0}"/>
          </ac:spMkLst>
        </pc:spChg>
        <pc:spChg chg="add del">
          <ac:chgData name="" userId="636a8501051589a9" providerId="LiveId" clId="{D76CCEA5-4C84-4CED-AB01-C2A9EC6C270C}" dt="2023-08-09T07:38:36.773" v="416"/>
          <ac:spMkLst>
            <pc:docMk/>
            <pc:sldMk cId="3085451054" sldId="259"/>
            <ac:spMk id="82" creationId="{B8B8D07F-F13E-443E-BA68-2D26672D76B9}"/>
          </ac:spMkLst>
        </pc:spChg>
        <pc:spChg chg="add del">
          <ac:chgData name="" userId="636a8501051589a9" providerId="LiveId" clId="{D76CCEA5-4C84-4CED-AB01-C2A9EC6C270C}" dt="2023-08-09T07:41:32.215" v="438"/>
          <ac:spMkLst>
            <pc:docMk/>
            <pc:sldMk cId="3085451054" sldId="259"/>
            <ac:spMk id="83" creationId="{B8B8D07F-F13E-443E-BA68-2D26672D76B9}"/>
          </ac:spMkLst>
        </pc:spChg>
        <pc:spChg chg="add del">
          <ac:chgData name="" userId="636a8501051589a9" providerId="LiveId" clId="{D76CCEA5-4C84-4CED-AB01-C2A9EC6C270C}" dt="2023-08-09T07:38:36.773" v="416"/>
          <ac:spMkLst>
            <pc:docMk/>
            <pc:sldMk cId="3085451054" sldId="259"/>
            <ac:spMk id="84" creationId="{2813A4FA-24A5-41ED-A534-3807D1B2F344}"/>
          </ac:spMkLst>
        </pc:spChg>
        <pc:spChg chg="add del">
          <ac:chgData name="" userId="636a8501051589a9" providerId="LiveId" clId="{D76CCEA5-4C84-4CED-AB01-C2A9EC6C270C}" dt="2023-08-09T07:41:32.215" v="438"/>
          <ac:spMkLst>
            <pc:docMk/>
            <pc:sldMk cId="3085451054" sldId="259"/>
            <ac:spMk id="85" creationId="{2813A4FA-24A5-41ED-A534-3807D1B2F344}"/>
          </ac:spMkLst>
        </pc:spChg>
        <pc:spChg chg="add del">
          <ac:chgData name="" userId="636a8501051589a9" providerId="LiveId" clId="{D76CCEA5-4C84-4CED-AB01-C2A9EC6C270C}" dt="2023-08-09T07:38:36.773" v="416"/>
          <ac:spMkLst>
            <pc:docMk/>
            <pc:sldMk cId="3085451054" sldId="259"/>
            <ac:spMk id="86" creationId="{C3944F27-CA70-4E84-A51A-E6BF89558979}"/>
          </ac:spMkLst>
        </pc:spChg>
        <pc:spChg chg="add del">
          <ac:chgData name="" userId="636a8501051589a9" providerId="LiveId" clId="{D76CCEA5-4C84-4CED-AB01-C2A9EC6C270C}" dt="2023-08-09T07:41:32.215" v="438"/>
          <ac:spMkLst>
            <pc:docMk/>
            <pc:sldMk cId="3085451054" sldId="259"/>
            <ac:spMk id="87" creationId="{C3944F27-CA70-4E84-A51A-E6BF89558979}"/>
          </ac:spMkLst>
        </pc:spChg>
        <pc:graphicFrameChg chg="add del">
          <ac:chgData name="" userId="636a8501051589a9" providerId="LiveId" clId="{D76CCEA5-4C84-4CED-AB01-C2A9EC6C270C}" dt="2023-08-09T07:15:13.692" v="66" actId="26606"/>
          <ac:graphicFrameMkLst>
            <pc:docMk/>
            <pc:sldMk cId="3085451054" sldId="259"/>
            <ac:graphicFrameMk id="70" creationId="{5E489739-FBFE-4C39-EC97-74B1B04780D5}"/>
          </ac:graphicFrameMkLst>
        </pc:graphicFrameChg>
        <pc:graphicFrameChg chg="add mod ord modGraphic">
          <ac:chgData name="" userId="636a8501051589a9" providerId="LiveId" clId="{D76CCEA5-4C84-4CED-AB01-C2A9EC6C270C}" dt="2023-08-09T09:22:28.877" v="1086" actId="2711"/>
          <ac:graphicFrameMkLst>
            <pc:docMk/>
            <pc:sldMk cId="3085451054" sldId="259"/>
            <ac:graphicFrameMk id="73" creationId="{44F789E0-0242-B7FB-B159-6C4DD8160BE1}"/>
          </ac:graphicFrameMkLst>
        </pc:graphicFrameChg>
        <pc:picChg chg="mod">
          <ac:chgData name="" userId="636a8501051589a9" providerId="LiveId" clId="{D76CCEA5-4C84-4CED-AB01-C2A9EC6C270C}" dt="2023-08-09T07:38:28.642" v="412" actId="26606"/>
          <ac:picMkLst>
            <pc:docMk/>
            <pc:sldMk cId="3085451054" sldId="259"/>
            <ac:picMk id="5" creationId="{2B67C60A-7E6F-4398-94A9-BAE4068A0E9D}"/>
          </ac:picMkLst>
        </pc:picChg>
      </pc:sldChg>
      <pc:sldChg chg="addSp delSp modSp mod setBg delDesignElem">
        <pc:chgData name="" userId="636a8501051589a9" providerId="LiveId" clId="{D76CCEA5-4C84-4CED-AB01-C2A9EC6C270C}" dt="2023-08-09T09:21:44.058" v="1083" actId="2711"/>
        <pc:sldMkLst>
          <pc:docMk/>
          <pc:sldMk cId="1337363873" sldId="260"/>
        </pc:sldMkLst>
        <pc:spChg chg="mod">
          <ac:chgData name="" userId="636a8501051589a9" providerId="LiveId" clId="{D76CCEA5-4C84-4CED-AB01-C2A9EC6C270C}" dt="2023-08-09T07:38:54.243" v="418" actId="26606"/>
          <ac:spMkLst>
            <pc:docMk/>
            <pc:sldMk cId="1337363873" sldId="260"/>
            <ac:spMk id="2" creationId="{AA4AAF25-3ED3-46E3-8373-857D0C5353EA}"/>
          </ac:spMkLst>
        </pc:spChg>
        <pc:spChg chg="mod">
          <ac:chgData name="" userId="636a8501051589a9" providerId="LiveId" clId="{D76CCEA5-4C84-4CED-AB01-C2A9EC6C270C}" dt="2023-08-09T09:21:44.058" v="1083" actId="2711"/>
          <ac:spMkLst>
            <pc:docMk/>
            <pc:sldMk cId="1337363873" sldId="260"/>
            <ac:spMk id="67" creationId="{4CC125C1-E9F8-BA5C-A7C2-ECC899A5A9B3}"/>
          </ac:spMkLst>
        </pc:spChg>
        <pc:spChg chg="add del">
          <ac:chgData name="" userId="636a8501051589a9" providerId="LiveId" clId="{D76CCEA5-4C84-4CED-AB01-C2A9EC6C270C}" dt="2023-08-09T07:41:32.215" v="438"/>
          <ac:spMkLst>
            <pc:docMk/>
            <pc:sldMk cId="1337363873" sldId="260"/>
            <ac:spMk id="70" creationId="{12609869-9E80-471B-A487-A53288E0E791}"/>
          </ac:spMkLst>
        </pc:spChg>
        <pc:spChg chg="add del">
          <ac:chgData name="" userId="636a8501051589a9" providerId="LiveId" clId="{D76CCEA5-4C84-4CED-AB01-C2A9EC6C270C}" dt="2023-08-09T07:41:32.215" v="438"/>
          <ac:spMkLst>
            <pc:docMk/>
            <pc:sldMk cId="1337363873" sldId="260"/>
            <ac:spMk id="73" creationId="{7004738A-9D34-43E8-97D2-CA0EED4F8BE0}"/>
          </ac:spMkLst>
        </pc:spChg>
        <pc:spChg chg="add del">
          <ac:chgData name="" userId="636a8501051589a9" providerId="LiveId" clId="{D76CCEA5-4C84-4CED-AB01-C2A9EC6C270C}" dt="2023-08-09T07:41:32.215" v="438"/>
          <ac:spMkLst>
            <pc:docMk/>
            <pc:sldMk cId="1337363873" sldId="260"/>
            <ac:spMk id="75" creationId="{B8B8D07F-F13E-443E-BA68-2D26672D76B9}"/>
          </ac:spMkLst>
        </pc:spChg>
        <pc:spChg chg="add del">
          <ac:chgData name="" userId="636a8501051589a9" providerId="LiveId" clId="{D76CCEA5-4C84-4CED-AB01-C2A9EC6C270C}" dt="2023-08-09T07:41:32.215" v="438"/>
          <ac:spMkLst>
            <pc:docMk/>
            <pc:sldMk cId="1337363873" sldId="260"/>
            <ac:spMk id="77" creationId="{2813A4FA-24A5-41ED-A534-3807D1B2F344}"/>
          </ac:spMkLst>
        </pc:spChg>
        <pc:spChg chg="add del">
          <ac:chgData name="" userId="636a8501051589a9" providerId="LiveId" clId="{D76CCEA5-4C84-4CED-AB01-C2A9EC6C270C}" dt="2023-08-09T07:41:32.215" v="438"/>
          <ac:spMkLst>
            <pc:docMk/>
            <pc:sldMk cId="1337363873" sldId="260"/>
            <ac:spMk id="79" creationId="{C3944F27-CA70-4E84-A51A-E6BF89558979}"/>
          </ac:spMkLst>
        </pc:spChg>
        <pc:picChg chg="mod">
          <ac:chgData name="" userId="636a8501051589a9" providerId="LiveId" clId="{D76CCEA5-4C84-4CED-AB01-C2A9EC6C270C}" dt="2023-08-09T07:38:54.243" v="418" actId="26606"/>
          <ac:picMkLst>
            <pc:docMk/>
            <pc:sldMk cId="1337363873" sldId="260"/>
            <ac:picMk id="5" creationId="{2B67C60A-7E6F-4398-94A9-BAE4068A0E9D}"/>
          </ac:picMkLst>
        </pc:picChg>
      </pc:sldChg>
      <pc:sldChg chg="addSp delSp modSp mod setBg delDesignElem">
        <pc:chgData name="" userId="636a8501051589a9" providerId="LiveId" clId="{D76CCEA5-4C84-4CED-AB01-C2A9EC6C270C}" dt="2023-08-09T07:50:07.029" v="660"/>
        <pc:sldMkLst>
          <pc:docMk/>
          <pc:sldMk cId="3550089985" sldId="262"/>
        </pc:sldMkLst>
        <pc:spChg chg="mod">
          <ac:chgData name="" userId="636a8501051589a9" providerId="LiveId" clId="{D76CCEA5-4C84-4CED-AB01-C2A9EC6C270C}" dt="2023-08-09T07:39:16.081" v="420" actId="26606"/>
          <ac:spMkLst>
            <pc:docMk/>
            <pc:sldMk cId="3550089985" sldId="262"/>
            <ac:spMk id="5" creationId="{B18ACB48-A4DE-4782-9014-6D697CA18307}"/>
          </ac:spMkLst>
        </pc:spChg>
        <pc:spChg chg="add del">
          <ac:chgData name="" userId="636a8501051589a9" providerId="LiveId" clId="{D76CCEA5-4C84-4CED-AB01-C2A9EC6C270C}" dt="2023-08-09T07:41:32.215" v="438"/>
          <ac:spMkLst>
            <pc:docMk/>
            <pc:sldMk cId="3550089985" sldId="262"/>
            <ac:spMk id="14" creationId="{84A8DE83-DE75-4B41-9DB4-A7EC0B0DEC0B}"/>
          </ac:spMkLst>
        </pc:spChg>
        <pc:spChg chg="add del">
          <ac:chgData name="" userId="636a8501051589a9" providerId="LiveId" clId="{D76CCEA5-4C84-4CED-AB01-C2A9EC6C270C}" dt="2023-08-09T07:41:32.215" v="438"/>
          <ac:spMkLst>
            <pc:docMk/>
            <pc:sldMk cId="3550089985" sldId="262"/>
            <ac:spMk id="16" creationId="{A7009A0A-BEF5-4EAC-AF15-E4F9F002E239}"/>
          </ac:spMkLst>
        </pc:spChg>
        <pc:spChg chg="add del">
          <ac:chgData name="" userId="636a8501051589a9" providerId="LiveId" clId="{D76CCEA5-4C84-4CED-AB01-C2A9EC6C270C}" dt="2023-08-09T07:41:32.215" v="438"/>
          <ac:spMkLst>
            <pc:docMk/>
            <pc:sldMk cId="3550089985" sldId="262"/>
            <ac:spMk id="18" creationId="{A8384FB5-9ADC-4DDC-881B-597D56F5B15D}"/>
          </ac:spMkLst>
        </pc:spChg>
        <pc:spChg chg="add del">
          <ac:chgData name="" userId="636a8501051589a9" providerId="LiveId" clId="{D76CCEA5-4C84-4CED-AB01-C2A9EC6C270C}" dt="2023-08-09T07:41:32.215" v="438"/>
          <ac:spMkLst>
            <pc:docMk/>
            <pc:sldMk cId="3550089985" sldId="262"/>
            <ac:spMk id="19" creationId="{1199E1B1-A8C0-4FE8-A5A8-1CB41D69F857}"/>
          </ac:spMkLst>
        </pc:spChg>
        <pc:spChg chg="add del">
          <ac:chgData name="" userId="636a8501051589a9" providerId="LiveId" clId="{D76CCEA5-4C84-4CED-AB01-C2A9EC6C270C}" dt="2023-08-09T07:35:17.023" v="388"/>
          <ac:spMkLst>
            <pc:docMk/>
            <pc:sldMk cId="3550089985" sldId="262"/>
            <ac:spMk id="38" creationId="{1996130F-9AB5-4DE9-8574-3AF891C5C172}"/>
          </ac:spMkLst>
        </pc:spChg>
        <pc:spChg chg="add del">
          <ac:chgData name="" userId="636a8501051589a9" providerId="LiveId" clId="{D76CCEA5-4C84-4CED-AB01-C2A9EC6C270C}" dt="2023-08-09T07:35:17.023" v="388"/>
          <ac:spMkLst>
            <pc:docMk/>
            <pc:sldMk cId="3550089985" sldId="262"/>
            <ac:spMk id="42" creationId="{CADF4631-3C8F-45EE-8D19-4D3E8426B34A}"/>
          </ac:spMkLst>
        </pc:spChg>
        <pc:spChg chg="add del">
          <ac:chgData name="" userId="636a8501051589a9" providerId="LiveId" clId="{D76CCEA5-4C84-4CED-AB01-C2A9EC6C270C}" dt="2023-08-09T07:35:17.023" v="388"/>
          <ac:spMkLst>
            <pc:docMk/>
            <pc:sldMk cId="3550089985" sldId="262"/>
            <ac:spMk id="72" creationId="{46FA917F-43A3-4FA3-A085-59D0DC397EFA}"/>
          </ac:spMkLst>
        </pc:spChg>
        <pc:spChg chg="add del">
          <ac:chgData name="" userId="636a8501051589a9" providerId="LiveId" clId="{D76CCEA5-4C84-4CED-AB01-C2A9EC6C270C}" dt="2023-08-09T07:35:17.023" v="388"/>
          <ac:spMkLst>
            <pc:docMk/>
            <pc:sldMk cId="3550089985" sldId="262"/>
            <ac:spMk id="74" creationId="{9CBF007B-8C8C-4F79-B037-9F4C61F9F954}"/>
          </ac:spMkLst>
        </pc:spChg>
        <pc:spChg chg="add del">
          <ac:chgData name="" userId="636a8501051589a9" providerId="LiveId" clId="{D76CCEA5-4C84-4CED-AB01-C2A9EC6C270C}" dt="2023-08-09T07:35:17.023" v="388"/>
          <ac:spMkLst>
            <pc:docMk/>
            <pc:sldMk cId="3550089985" sldId="262"/>
            <ac:spMk id="79" creationId="{3623DEAC-F39C-45D6-86DC-1033F6429528}"/>
          </ac:spMkLst>
        </pc:spChg>
        <pc:grpChg chg="add del">
          <ac:chgData name="" userId="636a8501051589a9" providerId="LiveId" clId="{D76CCEA5-4C84-4CED-AB01-C2A9EC6C270C}" dt="2023-08-09T07:35:17.023" v="388"/>
          <ac:grpSpMkLst>
            <pc:docMk/>
            <pc:sldMk cId="3550089985" sldId="262"/>
            <ac:grpSpMk id="8" creationId="{166BF9EE-F7AC-4FA5-AC7E-001B3A642F75}"/>
          </ac:grpSpMkLst>
        </pc:grpChg>
        <pc:grpChg chg="add del">
          <ac:chgData name="" userId="636a8501051589a9" providerId="LiveId" clId="{D76CCEA5-4C84-4CED-AB01-C2A9EC6C270C}" dt="2023-08-09T07:35:17.023" v="388"/>
          <ac:grpSpMkLst>
            <pc:docMk/>
            <pc:sldMk cId="3550089985" sldId="262"/>
            <ac:grpSpMk id="44" creationId="{F291099C-17EE-4E0E-B096-C79975050035}"/>
          </ac:grpSpMkLst>
        </pc:grpChg>
        <pc:grpChg chg="add del">
          <ac:chgData name="" userId="636a8501051589a9" providerId="LiveId" clId="{D76CCEA5-4C84-4CED-AB01-C2A9EC6C270C}" dt="2023-08-09T07:35:17.023" v="388"/>
          <ac:grpSpMkLst>
            <pc:docMk/>
            <pc:sldMk cId="3550089985" sldId="262"/>
            <ac:grpSpMk id="58" creationId="{6A54B62D-FC5C-4E1A-8D8B-279576FE5379}"/>
          </ac:grpSpMkLst>
        </pc:grpChg>
        <pc:grpChg chg="add del">
          <ac:chgData name="" userId="636a8501051589a9" providerId="LiveId" clId="{D76CCEA5-4C84-4CED-AB01-C2A9EC6C270C}" dt="2023-08-09T07:35:17.023" v="388"/>
          <ac:grpSpMkLst>
            <pc:docMk/>
            <pc:sldMk cId="3550089985" sldId="262"/>
            <ac:grpSpMk id="75" creationId="{E312DBA5-56D8-42B2-BA94-28168C2A6703}"/>
          </ac:grpSpMkLst>
        </pc:grpChg>
        <pc:picChg chg="mod">
          <ac:chgData name="" userId="636a8501051589a9" providerId="LiveId" clId="{D76CCEA5-4C84-4CED-AB01-C2A9EC6C270C}" dt="2023-08-09T07:39:16.081" v="420" actId="26606"/>
          <ac:picMkLst>
            <pc:docMk/>
            <pc:sldMk cId="3550089985" sldId="262"/>
            <ac:picMk id="4" creationId="{9F431124-6075-4CA5-AFF8-FD1A7B5B3CAC}"/>
          </ac:picMkLst>
        </pc:picChg>
      </pc:sldChg>
      <pc:sldChg chg="addSp delSp modSp mod setBg delDesignElem">
        <pc:chgData name="" userId="636a8501051589a9" providerId="LiveId" clId="{D76CCEA5-4C84-4CED-AB01-C2A9EC6C270C}" dt="2023-08-09T09:22:59.634" v="1089" actId="2711"/>
        <pc:sldMkLst>
          <pc:docMk/>
          <pc:sldMk cId="2025245668" sldId="263"/>
        </pc:sldMkLst>
        <pc:spChg chg="mod">
          <ac:chgData name="" userId="636a8501051589a9" providerId="LiveId" clId="{D76CCEA5-4C84-4CED-AB01-C2A9EC6C270C}" dt="2023-08-09T09:22:59.634" v="1089" actId="2711"/>
          <ac:spMkLst>
            <pc:docMk/>
            <pc:sldMk cId="2025245668" sldId="263"/>
            <ac:spMk id="2" creationId="{FD6C1C6C-E787-4000-BF70-F6F324AFA8A0}"/>
          </ac:spMkLst>
        </pc:spChg>
        <pc:spChg chg="add del">
          <ac:chgData name="" userId="636a8501051589a9" providerId="LiveId" clId="{D76CCEA5-4C84-4CED-AB01-C2A9EC6C270C}" dt="2023-08-09T07:39:43.248" v="422" actId="26606"/>
          <ac:spMkLst>
            <pc:docMk/>
            <pc:sldMk cId="2025245668" sldId="263"/>
            <ac:spMk id="14" creationId="{A8384FB5-9ADC-4DDC-881B-597D56F5B15D}"/>
          </ac:spMkLst>
        </pc:spChg>
        <pc:spChg chg="add del">
          <ac:chgData name="" userId="636a8501051589a9" providerId="LiveId" clId="{D76CCEA5-4C84-4CED-AB01-C2A9EC6C270C}" dt="2023-08-09T07:39:43.248" v="422" actId="26606"/>
          <ac:spMkLst>
            <pc:docMk/>
            <pc:sldMk cId="2025245668" sldId="263"/>
            <ac:spMk id="15" creationId="{84A8DE83-DE75-4B41-9DB4-A7EC0B0DEC0B}"/>
          </ac:spMkLst>
        </pc:spChg>
        <pc:spChg chg="add del">
          <ac:chgData name="" userId="636a8501051589a9" providerId="LiveId" clId="{D76CCEA5-4C84-4CED-AB01-C2A9EC6C270C}" dt="2023-08-09T07:39:43.248" v="422" actId="26606"/>
          <ac:spMkLst>
            <pc:docMk/>
            <pc:sldMk cId="2025245668" sldId="263"/>
            <ac:spMk id="16" creationId="{1199E1B1-A8C0-4FE8-A5A8-1CB41D69F857}"/>
          </ac:spMkLst>
        </pc:spChg>
        <pc:spChg chg="add del">
          <ac:chgData name="" userId="636a8501051589a9" providerId="LiveId" clId="{D76CCEA5-4C84-4CED-AB01-C2A9EC6C270C}" dt="2023-08-09T07:39:43.248" v="422" actId="26606"/>
          <ac:spMkLst>
            <pc:docMk/>
            <pc:sldMk cId="2025245668" sldId="263"/>
            <ac:spMk id="17" creationId="{A7009A0A-BEF5-4EAC-AF15-E4F9F002E239}"/>
          </ac:spMkLst>
        </pc:spChg>
        <pc:spChg chg="add">
          <ac:chgData name="" userId="636a8501051589a9" providerId="LiveId" clId="{D76CCEA5-4C84-4CED-AB01-C2A9EC6C270C}" dt="2023-08-09T09:15:24.762" v="1073" actId="26606"/>
          <ac:spMkLst>
            <pc:docMk/>
            <pc:sldMk cId="2025245668" sldId="263"/>
            <ac:spMk id="18" creationId="{275D6C10-B5A7-4715-803E-0501C9C2CC21}"/>
          </ac:spMkLst>
        </pc:spChg>
        <pc:spChg chg="add del">
          <ac:chgData name="" userId="636a8501051589a9" providerId="LiveId" clId="{D76CCEA5-4C84-4CED-AB01-C2A9EC6C270C}" dt="2023-08-09T07:39:45.504" v="424" actId="26606"/>
          <ac:spMkLst>
            <pc:docMk/>
            <pc:sldMk cId="2025245668" sldId="263"/>
            <ac:spMk id="19" creationId="{F8260ED5-17F7-4158-B241-D51DD4CF1B7E}"/>
          </ac:spMkLst>
        </pc:spChg>
        <pc:spChg chg="add del">
          <ac:chgData name="" userId="636a8501051589a9" providerId="LiveId" clId="{D76CCEA5-4C84-4CED-AB01-C2A9EC6C270C}" dt="2023-08-09T07:39:45.504" v="424" actId="26606"/>
          <ac:spMkLst>
            <pc:docMk/>
            <pc:sldMk cId="2025245668" sldId="263"/>
            <ac:spMk id="20" creationId="{A8384FB5-9ADC-4DDC-881B-597D56F5B15D}"/>
          </ac:spMkLst>
        </pc:spChg>
        <pc:spChg chg="add del">
          <ac:chgData name="" userId="636a8501051589a9" providerId="LiveId" clId="{D76CCEA5-4C84-4CED-AB01-C2A9EC6C270C}" dt="2023-08-09T07:39:45.504" v="424" actId="26606"/>
          <ac:spMkLst>
            <pc:docMk/>
            <pc:sldMk cId="2025245668" sldId="263"/>
            <ac:spMk id="21" creationId="{91E5A9A7-95C6-4F4F-B00E-C82E07FE62EF}"/>
          </ac:spMkLst>
        </pc:spChg>
        <pc:spChg chg="add del">
          <ac:chgData name="" userId="636a8501051589a9" providerId="LiveId" clId="{D76CCEA5-4C84-4CED-AB01-C2A9EC6C270C}" dt="2023-08-09T07:39:45.504" v="424" actId="26606"/>
          <ac:spMkLst>
            <pc:docMk/>
            <pc:sldMk cId="2025245668" sldId="263"/>
            <ac:spMk id="22" creationId="{D07DD2DE-F619-49DD-B5E7-03A290FF4ED1}"/>
          </ac:spMkLst>
        </pc:spChg>
        <pc:spChg chg="add del">
          <ac:chgData name="" userId="636a8501051589a9" providerId="LiveId" clId="{D76CCEA5-4C84-4CED-AB01-C2A9EC6C270C}" dt="2023-08-09T07:39:45.504" v="424" actId="26606"/>
          <ac:spMkLst>
            <pc:docMk/>
            <pc:sldMk cId="2025245668" sldId="263"/>
            <ac:spMk id="23" creationId="{85149191-5F60-4A28-AAFF-039F96B0F3EC}"/>
          </ac:spMkLst>
        </pc:spChg>
        <pc:spChg chg="add del">
          <ac:chgData name="" userId="636a8501051589a9" providerId="LiveId" clId="{D76CCEA5-4C84-4CED-AB01-C2A9EC6C270C}" dt="2023-08-09T07:41:32.215" v="438"/>
          <ac:spMkLst>
            <pc:docMk/>
            <pc:sldMk cId="2025245668" sldId="263"/>
            <ac:spMk id="26" creationId="{A8384FB5-9ADC-4DDC-881B-597D56F5B15D}"/>
          </ac:spMkLst>
        </pc:spChg>
        <pc:spChg chg="add del">
          <ac:chgData name="" userId="636a8501051589a9" providerId="LiveId" clId="{D76CCEA5-4C84-4CED-AB01-C2A9EC6C270C}" dt="2023-08-09T07:41:32.215" v="438"/>
          <ac:spMkLst>
            <pc:docMk/>
            <pc:sldMk cId="2025245668" sldId="263"/>
            <ac:spMk id="27" creationId="{1199E1B1-A8C0-4FE8-A5A8-1CB41D69F857}"/>
          </ac:spMkLst>
        </pc:spChg>
        <pc:spChg chg="add del">
          <ac:chgData name="" userId="636a8501051589a9" providerId="LiveId" clId="{D76CCEA5-4C84-4CED-AB01-C2A9EC6C270C}" dt="2023-08-09T07:41:32.215" v="438"/>
          <ac:spMkLst>
            <pc:docMk/>
            <pc:sldMk cId="2025245668" sldId="263"/>
            <ac:spMk id="28" creationId="{84A8DE83-DE75-4B41-9DB4-A7EC0B0DEC0B}"/>
          </ac:spMkLst>
        </pc:spChg>
        <pc:spChg chg="add del">
          <ac:chgData name="" userId="636a8501051589a9" providerId="LiveId" clId="{D76CCEA5-4C84-4CED-AB01-C2A9EC6C270C}" dt="2023-08-09T07:41:32.215" v="438"/>
          <ac:spMkLst>
            <pc:docMk/>
            <pc:sldMk cId="2025245668" sldId="263"/>
            <ac:spMk id="29" creationId="{A7009A0A-BEF5-4EAC-AF15-E4F9F002E239}"/>
          </ac:spMkLst>
        </pc:spChg>
        <pc:spChg chg="add del">
          <ac:chgData name="" userId="636a8501051589a9" providerId="LiveId" clId="{D76CCEA5-4C84-4CED-AB01-C2A9EC6C270C}" dt="2023-08-09T07:20:36.088" v="106" actId="26606"/>
          <ac:spMkLst>
            <pc:docMk/>
            <pc:sldMk cId="2025245668" sldId="263"/>
            <ac:spMk id="39" creationId="{1996130F-9AB5-4DE9-8574-3AF891C5C172}"/>
          </ac:spMkLst>
        </pc:spChg>
        <pc:spChg chg="add del">
          <ac:chgData name="" userId="636a8501051589a9" providerId="LiveId" clId="{D76CCEA5-4C84-4CED-AB01-C2A9EC6C270C}" dt="2023-08-09T07:20:36.088" v="106" actId="26606"/>
          <ac:spMkLst>
            <pc:docMk/>
            <pc:sldMk cId="2025245668" sldId="263"/>
            <ac:spMk id="41" creationId="{3623DEAC-F39C-45D6-86DC-1033F6429528}"/>
          </ac:spMkLst>
        </pc:spChg>
        <pc:spChg chg="add del">
          <ac:chgData name="" userId="636a8501051589a9" providerId="LiveId" clId="{D76CCEA5-4C84-4CED-AB01-C2A9EC6C270C}" dt="2023-08-09T07:20:36.088" v="106" actId="26606"/>
          <ac:spMkLst>
            <pc:docMk/>
            <pc:sldMk cId="2025245668" sldId="263"/>
            <ac:spMk id="43" creationId="{22589B50-D615-4630-B6F7-29E99FF2C4AB}"/>
          </ac:spMkLst>
        </pc:spChg>
        <pc:spChg chg="add del">
          <ac:chgData name="" userId="636a8501051589a9" providerId="LiveId" clId="{D76CCEA5-4C84-4CED-AB01-C2A9EC6C270C}" dt="2023-08-09T07:20:36.088" v="106" actId="26606"/>
          <ac:spMkLst>
            <pc:docMk/>
            <pc:sldMk cId="2025245668" sldId="263"/>
            <ac:spMk id="45" creationId="{B87A83DF-4E7A-4A81-867E-10E29C4BD3EB}"/>
          </ac:spMkLst>
        </pc:spChg>
        <pc:spChg chg="add del">
          <ac:chgData name="" userId="636a8501051589a9" providerId="LiveId" clId="{D76CCEA5-4C84-4CED-AB01-C2A9EC6C270C}" dt="2023-08-09T07:20:36.088" v="106" actId="26606"/>
          <ac:spMkLst>
            <pc:docMk/>
            <pc:sldMk cId="2025245668" sldId="263"/>
            <ac:spMk id="47" creationId="{435515D7-4CE9-4558-BA93-E245EFB64CD4}"/>
          </ac:spMkLst>
        </pc:spChg>
        <pc:spChg chg="add del">
          <ac:chgData name="" userId="636a8501051589a9" providerId="LiveId" clId="{D76CCEA5-4C84-4CED-AB01-C2A9EC6C270C}" dt="2023-08-09T07:22:57.345" v="112" actId="26606"/>
          <ac:spMkLst>
            <pc:docMk/>
            <pc:sldMk cId="2025245668" sldId="263"/>
            <ac:spMk id="73" creationId="{46FA917F-43A3-4FA3-A085-59D0DC397EFA}"/>
          </ac:spMkLst>
        </pc:spChg>
        <pc:spChg chg="add del">
          <ac:chgData name="" userId="636a8501051589a9" providerId="LiveId" clId="{D76CCEA5-4C84-4CED-AB01-C2A9EC6C270C}" dt="2023-08-09T07:22:57.345" v="112" actId="26606"/>
          <ac:spMkLst>
            <pc:docMk/>
            <pc:sldMk cId="2025245668" sldId="263"/>
            <ac:spMk id="75" creationId="{9CBF007B-8C8C-4F79-B037-9F4C61F9F954}"/>
          </ac:spMkLst>
        </pc:spChg>
        <pc:spChg chg="add del">
          <ac:chgData name="" userId="636a8501051589a9" providerId="LiveId" clId="{D76CCEA5-4C84-4CED-AB01-C2A9EC6C270C}" dt="2023-08-09T07:22:57.345" v="112" actId="26606"/>
          <ac:spMkLst>
            <pc:docMk/>
            <pc:sldMk cId="2025245668" sldId="263"/>
            <ac:spMk id="77" creationId="{1996130F-9AB5-4DE9-8574-3AF891C5C172}"/>
          </ac:spMkLst>
        </pc:spChg>
        <pc:spChg chg="add del">
          <ac:chgData name="" userId="636a8501051589a9" providerId="LiveId" clId="{D76CCEA5-4C84-4CED-AB01-C2A9EC6C270C}" dt="2023-08-09T07:22:57.345" v="112" actId="26606"/>
          <ac:spMkLst>
            <pc:docMk/>
            <pc:sldMk cId="2025245668" sldId="263"/>
            <ac:spMk id="78" creationId="{3623DEAC-F39C-45D6-86DC-1033F6429528}"/>
          </ac:spMkLst>
        </pc:spChg>
        <pc:spChg chg="add del">
          <ac:chgData name="" userId="636a8501051589a9" providerId="LiveId" clId="{D76CCEA5-4C84-4CED-AB01-C2A9EC6C270C}" dt="2023-08-09T07:22:57.345" v="112" actId="26606"/>
          <ac:spMkLst>
            <pc:docMk/>
            <pc:sldMk cId="2025245668" sldId="263"/>
            <ac:spMk id="79" creationId="{CADF4631-3C8F-45EE-8D19-4D3E8426B34A}"/>
          </ac:spMkLst>
        </pc:spChg>
        <pc:spChg chg="add del">
          <ac:chgData name="" userId="636a8501051589a9" providerId="LiveId" clId="{D76CCEA5-4C84-4CED-AB01-C2A9EC6C270C}" dt="2023-08-09T07:35:17.023" v="388"/>
          <ac:spMkLst>
            <pc:docMk/>
            <pc:sldMk cId="2025245668" sldId="263"/>
            <ac:spMk id="114" creationId="{1996130F-9AB5-4DE9-8574-3AF891C5C172}"/>
          </ac:spMkLst>
        </pc:spChg>
        <pc:spChg chg="add del">
          <ac:chgData name="" userId="636a8501051589a9" providerId="LiveId" clId="{D76CCEA5-4C84-4CED-AB01-C2A9EC6C270C}" dt="2023-08-09T07:35:17.023" v="388"/>
          <ac:spMkLst>
            <pc:docMk/>
            <pc:sldMk cId="2025245668" sldId="263"/>
            <ac:spMk id="116" creationId="{3623DEAC-F39C-45D6-86DC-1033F6429528}"/>
          </ac:spMkLst>
        </pc:spChg>
        <pc:spChg chg="add del">
          <ac:chgData name="" userId="636a8501051589a9" providerId="LiveId" clId="{D76CCEA5-4C84-4CED-AB01-C2A9EC6C270C}" dt="2023-08-09T07:35:17.023" v="388"/>
          <ac:spMkLst>
            <pc:docMk/>
            <pc:sldMk cId="2025245668" sldId="263"/>
            <ac:spMk id="118" creationId="{A692209D-B607-46C3-8560-07AF72291659}"/>
          </ac:spMkLst>
        </pc:spChg>
        <pc:spChg chg="add del">
          <ac:chgData name="" userId="636a8501051589a9" providerId="LiveId" clId="{D76CCEA5-4C84-4CED-AB01-C2A9EC6C270C}" dt="2023-08-09T07:35:17.023" v="388"/>
          <ac:spMkLst>
            <pc:docMk/>
            <pc:sldMk cId="2025245668" sldId="263"/>
            <ac:spMk id="120" creationId="{94874638-CF15-4908-BC4B-4908744D0BAF}"/>
          </ac:spMkLst>
        </pc:spChg>
        <pc:spChg chg="add del">
          <ac:chgData name="" userId="636a8501051589a9" providerId="LiveId" clId="{D76CCEA5-4C84-4CED-AB01-C2A9EC6C270C}" dt="2023-08-09T07:35:17.023" v="388"/>
          <ac:spMkLst>
            <pc:docMk/>
            <pc:sldMk cId="2025245668" sldId="263"/>
            <ac:spMk id="122" creationId="{5F1B8348-CD6E-4561-A704-C232D9A2676D}"/>
          </ac:spMkLst>
        </pc:spChg>
        <pc:grpChg chg="add del">
          <ac:chgData name="" userId="636a8501051589a9" providerId="LiveId" clId="{D76CCEA5-4C84-4CED-AB01-C2A9EC6C270C}" dt="2023-08-09T07:20:36.088" v="106" actId="26606"/>
          <ac:grpSpMkLst>
            <pc:docMk/>
            <pc:sldMk cId="2025245668" sldId="263"/>
            <ac:grpSpMk id="24" creationId="{166BF9EE-F7AC-4FA5-AC7E-001B3A642F75}"/>
          </ac:grpSpMkLst>
        </pc:grpChg>
        <pc:grpChg chg="add del">
          <ac:chgData name="" userId="636a8501051589a9" providerId="LiveId" clId="{D76CCEA5-4C84-4CED-AB01-C2A9EC6C270C}" dt="2023-08-09T07:20:36.088" v="106" actId="26606"/>
          <ac:grpSpMkLst>
            <pc:docMk/>
            <pc:sldMk cId="2025245668" sldId="263"/>
            <ac:grpSpMk id="25" creationId="{E312DBA5-56D8-42B2-BA94-28168C2A6703}"/>
          </ac:grpSpMkLst>
        </pc:grpChg>
        <pc:grpChg chg="add del">
          <ac:chgData name="" userId="636a8501051589a9" providerId="LiveId" clId="{D76CCEA5-4C84-4CED-AB01-C2A9EC6C270C}" dt="2023-08-09T07:22:57.345" v="112" actId="26606"/>
          <ac:grpSpMkLst>
            <pc:docMk/>
            <pc:sldMk cId="2025245668" sldId="263"/>
            <ac:grpSpMk id="58" creationId="{166BF9EE-F7AC-4FA5-AC7E-001B3A642F75}"/>
          </ac:grpSpMkLst>
        </pc:grpChg>
        <pc:grpChg chg="add del">
          <ac:chgData name="" userId="636a8501051589a9" providerId="LiveId" clId="{D76CCEA5-4C84-4CED-AB01-C2A9EC6C270C}" dt="2023-08-09T07:22:57.345" v="112" actId="26606"/>
          <ac:grpSpMkLst>
            <pc:docMk/>
            <pc:sldMk cId="2025245668" sldId="263"/>
            <ac:grpSpMk id="59" creationId="{6A54B62D-FC5C-4E1A-8D8B-279576FE5379}"/>
          </ac:grpSpMkLst>
        </pc:grpChg>
        <pc:grpChg chg="add del">
          <ac:chgData name="" userId="636a8501051589a9" providerId="LiveId" clId="{D76CCEA5-4C84-4CED-AB01-C2A9EC6C270C}" dt="2023-08-09T07:22:57.345" v="112" actId="26606"/>
          <ac:grpSpMkLst>
            <pc:docMk/>
            <pc:sldMk cId="2025245668" sldId="263"/>
            <ac:grpSpMk id="76" creationId="{E312DBA5-56D8-42B2-BA94-28168C2A6703}"/>
          </ac:grpSpMkLst>
        </pc:grpChg>
        <pc:grpChg chg="add del">
          <ac:chgData name="" userId="636a8501051589a9" providerId="LiveId" clId="{D76CCEA5-4C84-4CED-AB01-C2A9EC6C270C}" dt="2023-08-09T07:22:57.345" v="112" actId="26606"/>
          <ac:grpSpMkLst>
            <pc:docMk/>
            <pc:sldMk cId="2025245668" sldId="263"/>
            <ac:grpSpMk id="80" creationId="{F291099C-17EE-4E0E-B096-C79975050035}"/>
          </ac:grpSpMkLst>
        </pc:grpChg>
        <pc:grpChg chg="add del">
          <ac:chgData name="" userId="636a8501051589a9" providerId="LiveId" clId="{D76CCEA5-4C84-4CED-AB01-C2A9EC6C270C}" dt="2023-08-09T07:35:17.023" v="388"/>
          <ac:grpSpMkLst>
            <pc:docMk/>
            <pc:sldMk cId="2025245668" sldId="263"/>
            <ac:grpSpMk id="86" creationId="{166BF9EE-F7AC-4FA5-AC7E-001B3A642F75}"/>
          </ac:grpSpMkLst>
        </pc:grpChg>
        <pc:grpChg chg="add del">
          <ac:chgData name="" userId="636a8501051589a9" providerId="LiveId" clId="{D76CCEA5-4C84-4CED-AB01-C2A9EC6C270C}" dt="2023-08-09T07:35:17.023" v="388"/>
          <ac:grpSpMkLst>
            <pc:docMk/>
            <pc:sldMk cId="2025245668" sldId="263"/>
            <ac:grpSpMk id="100" creationId="{E312DBA5-56D8-42B2-BA94-28168C2A6703}"/>
          </ac:grpSpMkLst>
        </pc:grpChg>
        <pc:picChg chg="mod">
          <ac:chgData name="" userId="636a8501051589a9" providerId="LiveId" clId="{D76CCEA5-4C84-4CED-AB01-C2A9EC6C270C}" dt="2023-08-09T09:15:24.762" v="1073" actId="26606"/>
          <ac:picMkLst>
            <pc:docMk/>
            <pc:sldMk cId="2025245668" sldId="263"/>
            <ac:picMk id="6" creationId="{E7B4344E-4309-34A7-73F5-F9E0002B55E2}"/>
          </ac:picMkLst>
        </pc:picChg>
      </pc:sldChg>
      <pc:sldChg chg="addSp delSp modSp del mod setBg">
        <pc:chgData name="" userId="636a8501051589a9" providerId="LiveId" clId="{D76CCEA5-4C84-4CED-AB01-C2A9EC6C270C}" dt="2023-08-09T07:34:49.829" v="373" actId="2696"/>
        <pc:sldMkLst>
          <pc:docMk/>
          <pc:sldMk cId="2013633058" sldId="266"/>
        </pc:sldMkLst>
        <pc:spChg chg="mod">
          <ac:chgData name="" userId="636a8501051589a9" providerId="LiveId" clId="{D76CCEA5-4C84-4CED-AB01-C2A9EC6C270C}" dt="2023-08-09T07:34:17.370" v="149" actId="27636"/>
          <ac:spMkLst>
            <pc:docMk/>
            <pc:sldMk cId="2013633058" sldId="266"/>
            <ac:spMk id="2" creationId="{73F7BFC0-C657-4F72-AC8C-36F333E3F377}"/>
          </ac:spMkLst>
        </pc:spChg>
        <pc:spChg chg="add del">
          <ac:chgData name="" userId="636a8501051589a9" providerId="LiveId" clId="{D76CCEA5-4C84-4CED-AB01-C2A9EC6C270C}" dt="2023-08-09T07:30:18.905" v="137" actId="26606"/>
          <ac:spMkLst>
            <pc:docMk/>
            <pc:sldMk cId="2013633058" sldId="266"/>
            <ac:spMk id="35" creationId="{3623DEAC-F39C-45D6-86DC-1033F6429528}"/>
          </ac:spMkLst>
        </pc:spChg>
        <pc:spChg chg="add del">
          <ac:chgData name="" userId="636a8501051589a9" providerId="LiveId" clId="{D76CCEA5-4C84-4CED-AB01-C2A9EC6C270C}" dt="2023-08-09T07:30:18.905" v="137" actId="26606"/>
          <ac:spMkLst>
            <pc:docMk/>
            <pc:sldMk cId="2013633058" sldId="266"/>
            <ac:spMk id="36" creationId="{1996130F-9AB5-4DE9-8574-3AF891C5C172}"/>
          </ac:spMkLst>
        </pc:spChg>
        <pc:spChg chg="add del">
          <ac:chgData name="" userId="636a8501051589a9" providerId="LiveId" clId="{D76CCEA5-4C84-4CED-AB01-C2A9EC6C270C}" dt="2023-08-09T07:30:18.905" v="137" actId="26606"/>
          <ac:spMkLst>
            <pc:docMk/>
            <pc:sldMk cId="2013633058" sldId="266"/>
            <ac:spMk id="40" creationId="{A692209D-B607-46C3-8560-07AF72291659}"/>
          </ac:spMkLst>
        </pc:spChg>
        <pc:spChg chg="add del">
          <ac:chgData name="" userId="636a8501051589a9" providerId="LiveId" clId="{D76CCEA5-4C84-4CED-AB01-C2A9EC6C270C}" dt="2023-08-09T07:30:18.905" v="137" actId="26606"/>
          <ac:spMkLst>
            <pc:docMk/>
            <pc:sldMk cId="2013633058" sldId="266"/>
            <ac:spMk id="42" creationId="{94874638-CF15-4908-BC4B-4908744D0BAF}"/>
          </ac:spMkLst>
        </pc:spChg>
        <pc:spChg chg="add del">
          <ac:chgData name="" userId="636a8501051589a9" providerId="LiveId" clId="{D76CCEA5-4C84-4CED-AB01-C2A9EC6C270C}" dt="2023-08-09T07:30:18.905" v="137" actId="26606"/>
          <ac:spMkLst>
            <pc:docMk/>
            <pc:sldMk cId="2013633058" sldId="266"/>
            <ac:spMk id="44" creationId="{5F1B8348-CD6E-4561-A704-C232D9A2676D}"/>
          </ac:spMkLst>
        </pc:spChg>
        <pc:spChg chg="add">
          <ac:chgData name="" userId="636a8501051589a9" providerId="LiveId" clId="{D76CCEA5-4C84-4CED-AB01-C2A9EC6C270C}" dt="2023-08-09T07:30:18.905" v="137" actId="26606"/>
          <ac:spMkLst>
            <pc:docMk/>
            <pc:sldMk cId="2013633058" sldId="266"/>
            <ac:spMk id="77" creationId="{DE91395A-2D18-4AF6-A0AC-AAA7189FED11}"/>
          </ac:spMkLst>
        </pc:spChg>
        <pc:spChg chg="add">
          <ac:chgData name="" userId="636a8501051589a9" providerId="LiveId" clId="{D76CCEA5-4C84-4CED-AB01-C2A9EC6C270C}" dt="2023-08-09T07:30:18.905" v="137" actId="26606"/>
          <ac:spMkLst>
            <pc:docMk/>
            <pc:sldMk cId="2013633058" sldId="266"/>
            <ac:spMk id="79" creationId="{7BD08880-457D-4C62-A3B5-6A9B0878C7E9}"/>
          </ac:spMkLst>
        </pc:spChg>
        <pc:grpChg chg="add del">
          <ac:chgData name="" userId="636a8501051589a9" providerId="LiveId" clId="{D76CCEA5-4C84-4CED-AB01-C2A9EC6C270C}" dt="2023-08-09T07:30:18.905" v="137" actId="26606"/>
          <ac:grpSpMkLst>
            <pc:docMk/>
            <pc:sldMk cId="2013633058" sldId="266"/>
            <ac:grpSpMk id="5" creationId="{166BF9EE-F7AC-4FA5-AC7E-001B3A642F75}"/>
          </ac:grpSpMkLst>
        </pc:grpChg>
        <pc:grpChg chg="add del">
          <ac:chgData name="" userId="636a8501051589a9" providerId="LiveId" clId="{D76CCEA5-4C84-4CED-AB01-C2A9EC6C270C}" dt="2023-08-09T07:30:18.905" v="137" actId="26606"/>
          <ac:grpSpMkLst>
            <pc:docMk/>
            <pc:sldMk cId="2013633058" sldId="266"/>
            <ac:grpSpMk id="22" creationId="{E312DBA5-56D8-42B2-BA94-28168C2A6703}"/>
          </ac:grpSpMkLst>
        </pc:grpChg>
        <pc:grpChg chg="add">
          <ac:chgData name="" userId="636a8501051589a9" providerId="LiveId" clId="{D76CCEA5-4C84-4CED-AB01-C2A9EC6C270C}" dt="2023-08-09T07:30:18.905" v="137" actId="26606"/>
          <ac:grpSpMkLst>
            <pc:docMk/>
            <pc:sldMk cId="2013633058" sldId="266"/>
            <ac:grpSpMk id="49" creationId="{7398C59F-5A18-487B-91D6-B955AACF2E50}"/>
          </ac:grpSpMkLst>
        </pc:grpChg>
        <pc:grpChg chg="add">
          <ac:chgData name="" userId="636a8501051589a9" providerId="LiveId" clId="{D76CCEA5-4C84-4CED-AB01-C2A9EC6C270C}" dt="2023-08-09T07:30:18.905" v="137" actId="26606"/>
          <ac:grpSpMkLst>
            <pc:docMk/>
            <pc:sldMk cId="2013633058" sldId="266"/>
            <ac:grpSpMk id="63" creationId="{520234FB-542E-4550-9C2F-1B56FD41A1CA}"/>
          </ac:grpSpMkLst>
        </pc:grpChg>
        <pc:picChg chg="del mod">
          <ac:chgData name="" userId="636a8501051589a9" providerId="LiveId" clId="{D76CCEA5-4C84-4CED-AB01-C2A9EC6C270C}" dt="2023-08-09T07:33:48.737" v="140"/>
          <ac:picMkLst>
            <pc:docMk/>
            <pc:sldMk cId="2013633058" sldId="266"/>
            <ac:picMk id="3" creationId="{E3D0B465-6309-4C59-90AD-C2927E18534C}"/>
          </ac:picMkLst>
        </pc:picChg>
      </pc:sldChg>
      <pc:sldChg chg="addSp delSp modSp mod modTransition setBg delDesignElem">
        <pc:chgData name="" userId="636a8501051589a9" providerId="LiveId" clId="{D76CCEA5-4C84-4CED-AB01-C2A9EC6C270C}" dt="2023-08-09T09:24:09.485" v="1103" actId="12"/>
        <pc:sldMkLst>
          <pc:docMk/>
          <pc:sldMk cId="932076418" sldId="267"/>
        </pc:sldMkLst>
        <pc:spChg chg="mod ord">
          <ac:chgData name="" userId="636a8501051589a9" providerId="LiveId" clId="{D76CCEA5-4C84-4CED-AB01-C2A9EC6C270C}" dt="2023-08-09T09:24:09.485" v="1103" actId="12"/>
          <ac:spMkLst>
            <pc:docMk/>
            <pc:sldMk cId="932076418" sldId="267"/>
            <ac:spMk id="2" creationId="{73F7BFC0-C657-4F72-AC8C-36F333E3F377}"/>
          </ac:spMkLst>
        </pc:spChg>
        <pc:spChg chg="add del">
          <ac:chgData name="" userId="636a8501051589a9" providerId="LiveId" clId="{D76CCEA5-4C84-4CED-AB01-C2A9EC6C270C}" dt="2023-08-09T06:53:31.513" v="42" actId="26606"/>
          <ac:spMkLst>
            <pc:docMk/>
            <pc:sldMk cId="932076418" sldId="267"/>
            <ac:spMk id="14" creationId="{10C6A8B7-8F11-4391-846B-BB2A2DE1EEB2}"/>
          </ac:spMkLst>
        </pc:spChg>
        <pc:spChg chg="add del">
          <ac:chgData name="" userId="636a8501051589a9" providerId="LiveId" clId="{D76CCEA5-4C84-4CED-AB01-C2A9EC6C270C}" dt="2023-08-09T07:41:32.215" v="438"/>
          <ac:spMkLst>
            <pc:docMk/>
            <pc:sldMk cId="932076418" sldId="267"/>
            <ac:spMk id="20" creationId="{A33739E3-2922-4229-841B-33CE71C67584}"/>
          </ac:spMkLst>
        </pc:spChg>
        <pc:spChg chg="add del">
          <ac:chgData name="" userId="636a8501051589a9" providerId="LiveId" clId="{D76CCEA5-4C84-4CED-AB01-C2A9EC6C270C}" dt="2023-08-09T07:41:32.215" v="438"/>
          <ac:spMkLst>
            <pc:docMk/>
            <pc:sldMk cId="932076418" sldId="267"/>
            <ac:spMk id="23" creationId="{C4C9F2B0-1044-46EB-8AEB-C3BFFDE6C2CC}"/>
          </ac:spMkLst>
        </pc:spChg>
        <pc:spChg chg="add del">
          <ac:chgData name="" userId="636a8501051589a9" providerId="LiveId" clId="{D76CCEA5-4C84-4CED-AB01-C2A9EC6C270C}" dt="2023-08-09T07:41:32.215" v="438"/>
          <ac:spMkLst>
            <pc:docMk/>
            <pc:sldMk cId="932076418" sldId="267"/>
            <ac:spMk id="26" creationId="{D28B54C3-B57B-472A-B96E-1FCB67093DC2}"/>
          </ac:spMkLst>
        </pc:spChg>
        <pc:spChg chg="add del">
          <ac:chgData name="" userId="636a8501051589a9" providerId="LiveId" clId="{D76CCEA5-4C84-4CED-AB01-C2A9EC6C270C}" dt="2023-08-09T07:41:32.215" v="438"/>
          <ac:spMkLst>
            <pc:docMk/>
            <pc:sldMk cId="932076418" sldId="267"/>
            <ac:spMk id="27" creationId="{7DB3C429-F8DA-49B9-AF84-21996FCF78B5}"/>
          </ac:spMkLst>
        </pc:spChg>
        <pc:spChg chg="add del">
          <ac:chgData name="" userId="636a8501051589a9" providerId="LiveId" clId="{D76CCEA5-4C84-4CED-AB01-C2A9EC6C270C}" dt="2023-08-09T07:35:17.023" v="388"/>
          <ac:spMkLst>
            <pc:docMk/>
            <pc:sldMk cId="932076418" sldId="267"/>
            <ac:spMk id="39" creationId="{1996130F-9AB5-4DE9-8574-3AF891C5C172}"/>
          </ac:spMkLst>
        </pc:spChg>
        <pc:spChg chg="add del">
          <ac:chgData name="" userId="636a8501051589a9" providerId="LiveId" clId="{D76CCEA5-4C84-4CED-AB01-C2A9EC6C270C}" dt="2023-08-09T07:35:17.023" v="388"/>
          <ac:spMkLst>
            <pc:docMk/>
            <pc:sldMk cId="932076418" sldId="267"/>
            <ac:spMk id="41" creationId="{3623DEAC-F39C-45D6-86DC-1033F6429528}"/>
          </ac:spMkLst>
        </pc:spChg>
        <pc:spChg chg="add del">
          <ac:chgData name="" userId="636a8501051589a9" providerId="LiveId" clId="{D76CCEA5-4C84-4CED-AB01-C2A9EC6C270C}" dt="2023-08-09T07:35:17.023" v="388"/>
          <ac:spMkLst>
            <pc:docMk/>
            <pc:sldMk cId="932076418" sldId="267"/>
            <ac:spMk id="43" creationId="{A692209D-B607-46C3-8560-07AF72291659}"/>
          </ac:spMkLst>
        </pc:spChg>
        <pc:spChg chg="add del">
          <ac:chgData name="" userId="636a8501051589a9" providerId="LiveId" clId="{D76CCEA5-4C84-4CED-AB01-C2A9EC6C270C}" dt="2023-08-09T07:35:17.023" v="388"/>
          <ac:spMkLst>
            <pc:docMk/>
            <pc:sldMk cId="932076418" sldId="267"/>
            <ac:spMk id="45" creationId="{94874638-CF15-4908-BC4B-4908744D0BAF}"/>
          </ac:spMkLst>
        </pc:spChg>
        <pc:spChg chg="add del">
          <ac:chgData name="" userId="636a8501051589a9" providerId="LiveId" clId="{D76CCEA5-4C84-4CED-AB01-C2A9EC6C270C}" dt="2023-08-09T07:35:17.023" v="388"/>
          <ac:spMkLst>
            <pc:docMk/>
            <pc:sldMk cId="932076418" sldId="267"/>
            <ac:spMk id="47" creationId="{5F1B8348-CD6E-4561-A704-C232D9A2676D}"/>
          </ac:spMkLst>
        </pc:spChg>
        <pc:grpChg chg="add del">
          <ac:chgData name="" userId="636a8501051589a9" providerId="LiveId" clId="{D76CCEA5-4C84-4CED-AB01-C2A9EC6C270C}" dt="2023-08-09T07:35:17.023" v="388"/>
          <ac:grpSpMkLst>
            <pc:docMk/>
            <pc:sldMk cId="932076418" sldId="267"/>
            <ac:grpSpMk id="25" creationId="{E312DBA5-56D8-42B2-BA94-28168C2A6703}"/>
          </ac:grpSpMkLst>
        </pc:grpChg>
        <pc:grpChg chg="add del">
          <ac:chgData name="" userId="636a8501051589a9" providerId="LiveId" clId="{D76CCEA5-4C84-4CED-AB01-C2A9EC6C270C}" dt="2023-08-09T07:35:17.023" v="388"/>
          <ac:grpSpMkLst>
            <pc:docMk/>
            <pc:sldMk cId="932076418" sldId="267"/>
            <ac:grpSpMk id="38" creationId="{166BF9EE-F7AC-4FA5-AC7E-001B3A642F75}"/>
          </ac:grpSpMkLst>
        </pc:grpChg>
        <pc:picChg chg="mod">
          <ac:chgData name="" userId="636a8501051589a9" providerId="LiveId" clId="{D76CCEA5-4C84-4CED-AB01-C2A9EC6C270C}" dt="2023-08-09T07:40:06.654" v="426" actId="26606"/>
          <ac:picMkLst>
            <pc:docMk/>
            <pc:sldMk cId="932076418" sldId="267"/>
            <ac:picMk id="6" creationId="{DDED66DF-5817-42EF-8F3B-498041E5A993}"/>
          </ac:picMkLst>
        </pc:picChg>
        <pc:picChg chg="add del">
          <ac:chgData name="" userId="636a8501051589a9" providerId="LiveId" clId="{D76CCEA5-4C84-4CED-AB01-C2A9EC6C270C}" dt="2023-08-09T06:53:31.513" v="42" actId="26606"/>
          <ac:picMkLst>
            <pc:docMk/>
            <pc:sldMk cId="932076418" sldId="267"/>
            <ac:picMk id="10" creationId="{467DDFF4-7652-4478-8456-9E15719F9A86}"/>
          </ac:picMkLst>
        </pc:picChg>
        <pc:picChg chg="add del">
          <ac:chgData name="" userId="636a8501051589a9" providerId="LiveId" clId="{D76CCEA5-4C84-4CED-AB01-C2A9EC6C270C}" dt="2023-08-09T06:53:31.513" v="42" actId="26606"/>
          <ac:picMkLst>
            <pc:docMk/>
            <pc:sldMk cId="932076418" sldId="267"/>
            <ac:picMk id="12" creationId="{A32114A9-3C44-4032-81D3-F8424CC57192}"/>
          </ac:picMkLst>
        </pc:picChg>
        <pc:picChg chg="add del">
          <ac:chgData name="" userId="636a8501051589a9" providerId="LiveId" clId="{D76CCEA5-4C84-4CED-AB01-C2A9EC6C270C}" dt="2023-08-09T06:53:31.513" v="42" actId="26606"/>
          <ac:picMkLst>
            <pc:docMk/>
            <pc:sldMk cId="932076418" sldId="267"/>
            <ac:picMk id="16" creationId="{A44D924E-8BE7-4761-BFB6-DA841EFC9568}"/>
          </ac:picMkLst>
        </pc:picChg>
        <pc:picChg chg="add del">
          <ac:chgData name="" userId="636a8501051589a9" providerId="LiveId" clId="{D76CCEA5-4C84-4CED-AB01-C2A9EC6C270C}" dt="2023-08-09T06:53:31.513" v="42" actId="26606"/>
          <ac:picMkLst>
            <pc:docMk/>
            <pc:sldMk cId="932076418" sldId="267"/>
            <ac:picMk id="18" creationId="{BAF39E5B-9027-415A-8852-7CDAF9E24D92}"/>
          </ac:picMkLst>
        </pc:picChg>
      </pc:sldChg>
      <pc:sldChg chg="addSp delSp modSp mod setBg delDesignElem">
        <pc:chgData name="" userId="636a8501051589a9" providerId="LiveId" clId="{D76CCEA5-4C84-4CED-AB01-C2A9EC6C270C}" dt="2023-08-09T09:25:10.493" v="1115" actId="255"/>
        <pc:sldMkLst>
          <pc:docMk/>
          <pc:sldMk cId="534257841" sldId="268"/>
        </pc:sldMkLst>
        <pc:spChg chg="mod">
          <ac:chgData name="" userId="636a8501051589a9" providerId="LiveId" clId="{D76CCEA5-4C84-4CED-AB01-C2A9EC6C270C}" dt="2023-08-09T07:40:51.903" v="429" actId="26606"/>
          <ac:spMkLst>
            <pc:docMk/>
            <pc:sldMk cId="534257841" sldId="268"/>
            <ac:spMk id="2" creationId="{73F7BFC0-C657-4F72-AC8C-36F333E3F377}"/>
          </ac:spMkLst>
        </pc:spChg>
        <pc:spChg chg="mod">
          <ac:chgData name="" userId="636a8501051589a9" providerId="LiveId" clId="{D76CCEA5-4C84-4CED-AB01-C2A9EC6C270C}" dt="2023-08-09T09:25:10.493" v="1115" actId="255"/>
          <ac:spMkLst>
            <pc:docMk/>
            <pc:sldMk cId="534257841" sldId="268"/>
            <ac:spMk id="5" creationId="{CDD57D91-BFFB-421C-B15F-A7E863DA67CB}"/>
          </ac:spMkLst>
        </pc:spChg>
        <pc:spChg chg="add del">
          <ac:chgData name="" userId="636a8501051589a9" providerId="LiveId" clId="{D76CCEA5-4C84-4CED-AB01-C2A9EC6C270C}" dt="2023-08-09T07:35:17.023" v="388"/>
          <ac:spMkLst>
            <pc:docMk/>
            <pc:sldMk cId="534257841" sldId="268"/>
            <ac:spMk id="7" creationId="{3F4C104D-5F30-4811-9376-566B26E4719A}"/>
          </ac:spMkLst>
        </pc:spChg>
        <pc:spChg chg="add del">
          <ac:chgData name="" userId="636a8501051589a9" providerId="LiveId" clId="{D76CCEA5-4C84-4CED-AB01-C2A9EC6C270C}" dt="2023-08-09T07:35:17.023" v="388"/>
          <ac:spMkLst>
            <pc:docMk/>
            <pc:sldMk cId="534257841" sldId="268"/>
            <ac:spMk id="8" creationId="{0815E34B-5D02-4E01-A936-E8E1C0AB6F12}"/>
          </ac:spMkLst>
        </pc:spChg>
        <pc:spChg chg="add del">
          <ac:chgData name="" userId="636a8501051589a9" providerId="LiveId" clId="{D76CCEA5-4C84-4CED-AB01-C2A9EC6C270C}" dt="2023-08-09T07:35:17.023" v="388"/>
          <ac:spMkLst>
            <pc:docMk/>
            <pc:sldMk cId="534257841" sldId="268"/>
            <ac:spMk id="9" creationId="{7DE3414B-B032-4710-A468-D3285E38C5FF}"/>
          </ac:spMkLst>
        </pc:spChg>
        <pc:spChg chg="add del">
          <ac:chgData name="" userId="636a8501051589a9" providerId="LiveId" clId="{D76CCEA5-4C84-4CED-AB01-C2A9EC6C270C}" dt="2023-08-09T07:40:51.910" v="430" actId="26606"/>
          <ac:spMkLst>
            <pc:docMk/>
            <pc:sldMk cId="534257841" sldId="268"/>
            <ac:spMk id="38" creationId="{C4285719-470E-454C-AF62-8323075F1F5B}"/>
          </ac:spMkLst>
        </pc:spChg>
        <pc:spChg chg="add del">
          <ac:chgData name="" userId="636a8501051589a9" providerId="LiveId" clId="{D76CCEA5-4C84-4CED-AB01-C2A9EC6C270C}" dt="2023-08-09T07:40:51.910" v="430" actId="26606"/>
          <ac:spMkLst>
            <pc:docMk/>
            <pc:sldMk cId="534257841" sldId="268"/>
            <ac:spMk id="40" creationId="{CD9FE4EF-C4D8-49A0-B2FF-81D8DB7D8A24}"/>
          </ac:spMkLst>
        </pc:spChg>
        <pc:spChg chg="add del">
          <ac:chgData name="" userId="636a8501051589a9" providerId="LiveId" clId="{D76CCEA5-4C84-4CED-AB01-C2A9EC6C270C}" dt="2023-08-09T07:40:51.910" v="430" actId="26606"/>
          <ac:spMkLst>
            <pc:docMk/>
            <pc:sldMk cId="534257841" sldId="268"/>
            <ac:spMk id="42" creationId="{4300840D-0A0B-4512-BACA-B439D5B9C57C}"/>
          </ac:spMkLst>
        </pc:spChg>
        <pc:spChg chg="add del">
          <ac:chgData name="" userId="636a8501051589a9" providerId="LiveId" clId="{D76CCEA5-4C84-4CED-AB01-C2A9EC6C270C}" dt="2023-08-09T07:40:51.910" v="430" actId="26606"/>
          <ac:spMkLst>
            <pc:docMk/>
            <pc:sldMk cId="534257841" sldId="268"/>
            <ac:spMk id="44" creationId="{D2B78728-A580-49A7-84F9-6EF6F583ADE0}"/>
          </ac:spMkLst>
        </pc:spChg>
        <pc:spChg chg="add del">
          <ac:chgData name="" userId="636a8501051589a9" providerId="LiveId" clId="{D76CCEA5-4C84-4CED-AB01-C2A9EC6C270C}" dt="2023-08-09T07:40:51.910" v="430" actId="26606"/>
          <ac:spMkLst>
            <pc:docMk/>
            <pc:sldMk cId="534257841" sldId="268"/>
            <ac:spMk id="46" creationId="{38FAA1A1-D861-433F-88FA-1E9D6FD31D11}"/>
          </ac:spMkLst>
        </pc:spChg>
        <pc:spChg chg="add del">
          <ac:chgData name="" userId="636a8501051589a9" providerId="LiveId" clId="{D76CCEA5-4C84-4CED-AB01-C2A9EC6C270C}" dt="2023-08-09T07:40:51.910" v="430" actId="26606"/>
          <ac:spMkLst>
            <pc:docMk/>
            <pc:sldMk cId="534257841" sldId="268"/>
            <ac:spMk id="48" creationId="{8D71EDA1-87BF-4D5D-AB79-F346FD19278A}"/>
          </ac:spMkLst>
        </pc:spChg>
        <pc:spChg chg="add del">
          <ac:chgData name="" userId="636a8501051589a9" providerId="LiveId" clId="{D76CCEA5-4C84-4CED-AB01-C2A9EC6C270C}" dt="2023-08-09T07:40:51.903" v="429" actId="26606"/>
          <ac:spMkLst>
            <pc:docMk/>
            <pc:sldMk cId="534257841" sldId="268"/>
            <ac:spMk id="53" creationId="{2E17E911-875F-4DE5-8699-99D9F1805A5D}"/>
          </ac:spMkLst>
        </pc:spChg>
        <pc:spChg chg="add del">
          <ac:chgData name="" userId="636a8501051589a9" providerId="LiveId" clId="{D76CCEA5-4C84-4CED-AB01-C2A9EC6C270C}" dt="2023-08-09T07:40:51.903" v="429" actId="26606"/>
          <ac:spMkLst>
            <pc:docMk/>
            <pc:sldMk cId="534257841" sldId="268"/>
            <ac:spMk id="55" creationId="{CD9FE4EF-C4D8-49A0-B2FF-81D8DB7D8A24}"/>
          </ac:spMkLst>
        </pc:spChg>
        <pc:spChg chg="add del">
          <ac:chgData name="" userId="636a8501051589a9" providerId="LiveId" clId="{D76CCEA5-4C84-4CED-AB01-C2A9EC6C270C}" dt="2023-08-09T07:40:51.903" v="429" actId="26606"/>
          <ac:spMkLst>
            <pc:docMk/>
            <pc:sldMk cId="534257841" sldId="268"/>
            <ac:spMk id="57" creationId="{4300840D-0A0B-4512-BACA-B439D5B9C57C}"/>
          </ac:spMkLst>
        </pc:spChg>
        <pc:spChg chg="add del">
          <ac:chgData name="" userId="636a8501051589a9" providerId="LiveId" clId="{D76CCEA5-4C84-4CED-AB01-C2A9EC6C270C}" dt="2023-08-09T07:40:51.903" v="429" actId="26606"/>
          <ac:spMkLst>
            <pc:docMk/>
            <pc:sldMk cId="534257841" sldId="268"/>
            <ac:spMk id="59" creationId="{D2B78728-A580-49A7-84F9-6EF6F583ADE0}"/>
          </ac:spMkLst>
        </pc:spChg>
        <pc:spChg chg="add del">
          <ac:chgData name="" userId="636a8501051589a9" providerId="LiveId" clId="{D76CCEA5-4C84-4CED-AB01-C2A9EC6C270C}" dt="2023-08-09T07:40:51.903" v="429" actId="26606"/>
          <ac:spMkLst>
            <pc:docMk/>
            <pc:sldMk cId="534257841" sldId="268"/>
            <ac:spMk id="61" creationId="{38FAA1A1-D861-433F-88FA-1E9D6FD31D11}"/>
          </ac:spMkLst>
        </pc:spChg>
        <pc:spChg chg="add del">
          <ac:chgData name="" userId="636a8501051589a9" providerId="LiveId" clId="{D76CCEA5-4C84-4CED-AB01-C2A9EC6C270C}" dt="2023-08-09T07:40:51.903" v="429" actId="26606"/>
          <ac:spMkLst>
            <pc:docMk/>
            <pc:sldMk cId="534257841" sldId="268"/>
            <ac:spMk id="63" creationId="{8D71EDA1-87BF-4D5D-AB79-F346FD19278A}"/>
          </ac:spMkLst>
        </pc:spChg>
        <pc:spChg chg="add del">
          <ac:chgData name="" userId="636a8501051589a9" providerId="LiveId" clId="{D76CCEA5-4C84-4CED-AB01-C2A9EC6C270C}" dt="2023-08-09T07:41:32.215" v="438"/>
          <ac:spMkLst>
            <pc:docMk/>
            <pc:sldMk cId="534257841" sldId="268"/>
            <ac:spMk id="65" creationId="{C4285719-470E-454C-AF62-8323075F1F5B}"/>
          </ac:spMkLst>
        </pc:spChg>
        <pc:spChg chg="add del">
          <ac:chgData name="" userId="636a8501051589a9" providerId="LiveId" clId="{D76CCEA5-4C84-4CED-AB01-C2A9EC6C270C}" dt="2023-08-09T07:41:32.215" v="438"/>
          <ac:spMkLst>
            <pc:docMk/>
            <pc:sldMk cId="534257841" sldId="268"/>
            <ac:spMk id="66" creationId="{CD9FE4EF-C4D8-49A0-B2FF-81D8DB7D8A24}"/>
          </ac:spMkLst>
        </pc:spChg>
        <pc:spChg chg="add del">
          <ac:chgData name="" userId="636a8501051589a9" providerId="LiveId" clId="{D76CCEA5-4C84-4CED-AB01-C2A9EC6C270C}" dt="2023-08-09T07:41:32.215" v="438"/>
          <ac:spMkLst>
            <pc:docMk/>
            <pc:sldMk cId="534257841" sldId="268"/>
            <ac:spMk id="67" creationId="{4300840D-0A0B-4512-BACA-B439D5B9C57C}"/>
          </ac:spMkLst>
        </pc:spChg>
        <pc:spChg chg="add del">
          <ac:chgData name="" userId="636a8501051589a9" providerId="LiveId" clId="{D76CCEA5-4C84-4CED-AB01-C2A9EC6C270C}" dt="2023-08-09T07:41:32.215" v="438"/>
          <ac:spMkLst>
            <pc:docMk/>
            <pc:sldMk cId="534257841" sldId="268"/>
            <ac:spMk id="68" creationId="{D2B78728-A580-49A7-84F9-6EF6F583ADE0}"/>
          </ac:spMkLst>
        </pc:spChg>
        <pc:spChg chg="add del">
          <ac:chgData name="" userId="636a8501051589a9" providerId="LiveId" clId="{D76CCEA5-4C84-4CED-AB01-C2A9EC6C270C}" dt="2023-08-09T07:41:32.215" v="438"/>
          <ac:spMkLst>
            <pc:docMk/>
            <pc:sldMk cId="534257841" sldId="268"/>
            <ac:spMk id="69" creationId="{38FAA1A1-D861-433F-88FA-1E9D6FD31D11}"/>
          </ac:spMkLst>
        </pc:spChg>
        <pc:spChg chg="add del">
          <ac:chgData name="" userId="636a8501051589a9" providerId="LiveId" clId="{D76CCEA5-4C84-4CED-AB01-C2A9EC6C270C}" dt="2023-08-09T07:41:32.215" v="438"/>
          <ac:spMkLst>
            <pc:docMk/>
            <pc:sldMk cId="534257841" sldId="268"/>
            <ac:spMk id="70" creationId="{8D71EDA1-87BF-4D5D-AB79-F346FD19278A}"/>
          </ac:spMkLst>
        </pc:spChg>
        <pc:picChg chg="del mod">
          <ac:chgData name="" userId="636a8501051589a9" providerId="LiveId" clId="{D76CCEA5-4C84-4CED-AB01-C2A9EC6C270C}" dt="2023-08-09T07:23:50.873" v="116" actId="478"/>
          <ac:picMkLst>
            <pc:docMk/>
            <pc:sldMk cId="534257841" sldId="268"/>
            <ac:picMk id="4" creationId="{6CD57A62-36F3-47B5-941E-B328EB807685}"/>
          </ac:picMkLst>
        </pc:picChg>
        <pc:picChg chg="add del mod">
          <ac:chgData name="" userId="636a8501051589a9" providerId="LiveId" clId="{D76CCEA5-4C84-4CED-AB01-C2A9EC6C270C}" dt="2023-08-09T07:33:52.730" v="141" actId="478"/>
          <ac:picMkLst>
            <pc:docMk/>
            <pc:sldMk cId="534257841" sldId="268"/>
            <ac:picMk id="6" creationId="{22BCE098-55FB-4D7C-A8F7-31538FF8D09C}"/>
          </ac:picMkLst>
        </pc:picChg>
        <pc:picChg chg="add mod">
          <ac:chgData name="" userId="636a8501051589a9" providerId="LiveId" clId="{D76CCEA5-4C84-4CED-AB01-C2A9EC6C270C}" dt="2023-08-09T09:24:34.033" v="1108" actId="14100"/>
          <ac:picMkLst>
            <pc:docMk/>
            <pc:sldMk cId="534257841" sldId="268"/>
            <ac:picMk id="33" creationId="{ED85C175-088C-4F6C-83D2-CB5BD2846EB6}"/>
          </ac:picMkLst>
        </pc:picChg>
      </pc:sldChg>
      <pc:sldChg chg="addSp delSp modSp mod setBg delDesignElem">
        <pc:chgData name="" userId="636a8501051589a9" providerId="LiveId" clId="{D76CCEA5-4C84-4CED-AB01-C2A9EC6C270C}" dt="2023-08-09T09:30:14.622" v="1172" actId="14100"/>
        <pc:sldMkLst>
          <pc:docMk/>
          <pc:sldMk cId="3267854201" sldId="269"/>
        </pc:sldMkLst>
        <pc:spChg chg="mod">
          <ac:chgData name="" userId="636a8501051589a9" providerId="LiveId" clId="{D76CCEA5-4C84-4CED-AB01-C2A9EC6C270C}" dt="2023-08-09T07:43:35.406" v="452" actId="26606"/>
          <ac:spMkLst>
            <pc:docMk/>
            <pc:sldMk cId="3267854201" sldId="269"/>
            <ac:spMk id="7" creationId="{A5AA4B53-EF14-4352-8363-1E9748C2DFB6}"/>
          </ac:spMkLst>
        </pc:spChg>
        <pc:spChg chg="mod">
          <ac:chgData name="" userId="636a8501051589a9" providerId="LiveId" clId="{D76CCEA5-4C84-4CED-AB01-C2A9EC6C270C}" dt="2023-08-09T09:30:08.661" v="1171" actId="14100"/>
          <ac:spMkLst>
            <pc:docMk/>
            <pc:sldMk cId="3267854201" sldId="269"/>
            <ac:spMk id="8" creationId="{D7A826A8-AD03-43C6-B29D-0CD6E821C2C8}"/>
          </ac:spMkLst>
        </pc:spChg>
        <pc:spChg chg="mod">
          <ac:chgData name="" userId="636a8501051589a9" providerId="LiveId" clId="{D76CCEA5-4C84-4CED-AB01-C2A9EC6C270C}" dt="2023-08-09T09:29:05.993" v="1161" actId="14100"/>
          <ac:spMkLst>
            <pc:docMk/>
            <pc:sldMk cId="3267854201" sldId="269"/>
            <ac:spMk id="11" creationId="{2F38BB89-D203-496F-BEC2-5EC34ACE85E8}"/>
          </ac:spMkLst>
        </pc:spChg>
        <pc:spChg chg="add del">
          <ac:chgData name="" userId="636a8501051589a9" providerId="LiveId" clId="{D76CCEA5-4C84-4CED-AB01-C2A9EC6C270C}" dt="2023-08-09T07:35:17.023" v="388"/>
          <ac:spMkLst>
            <pc:docMk/>
            <pc:sldMk cId="3267854201" sldId="269"/>
            <ac:spMk id="13" creationId="{3F4C104D-5F30-4811-9376-566B26E4719A}"/>
          </ac:spMkLst>
        </pc:spChg>
        <pc:spChg chg="add del">
          <ac:chgData name="" userId="636a8501051589a9" providerId="LiveId" clId="{D76CCEA5-4C84-4CED-AB01-C2A9EC6C270C}" dt="2023-08-09T07:35:17.023" v="388"/>
          <ac:spMkLst>
            <pc:docMk/>
            <pc:sldMk cId="3267854201" sldId="269"/>
            <ac:spMk id="14" creationId="{0815E34B-5D02-4E01-A936-E8E1C0AB6F12}"/>
          </ac:spMkLst>
        </pc:spChg>
        <pc:spChg chg="add del">
          <ac:chgData name="" userId="636a8501051589a9" providerId="LiveId" clId="{D76CCEA5-4C84-4CED-AB01-C2A9EC6C270C}" dt="2023-08-09T07:35:17.023" v="388"/>
          <ac:spMkLst>
            <pc:docMk/>
            <pc:sldMk cId="3267854201" sldId="269"/>
            <ac:spMk id="15" creationId="{7DE3414B-B032-4710-A468-D3285E38C5FF}"/>
          </ac:spMkLst>
        </pc:spChg>
        <pc:spChg chg="add">
          <ac:chgData name="" userId="636a8501051589a9" providerId="LiveId" clId="{D76CCEA5-4C84-4CED-AB01-C2A9EC6C270C}" dt="2023-08-09T07:43:35.406" v="452" actId="26606"/>
          <ac:spMkLst>
            <pc:docMk/>
            <pc:sldMk cId="3267854201" sldId="269"/>
            <ac:spMk id="17" creationId="{AF6CB648-9554-488A-B457-99CAAD1DA528}"/>
          </ac:spMkLst>
        </pc:spChg>
        <pc:spChg chg="add">
          <ac:chgData name="" userId="636a8501051589a9" providerId="LiveId" clId="{D76CCEA5-4C84-4CED-AB01-C2A9EC6C270C}" dt="2023-08-09T07:43:35.406" v="452" actId="26606"/>
          <ac:spMkLst>
            <pc:docMk/>
            <pc:sldMk cId="3267854201" sldId="269"/>
            <ac:spMk id="19" creationId="{E3ADCBE7-9330-1CDA-00EB-CDD12DB722FF}"/>
          </ac:spMkLst>
        </pc:spChg>
        <pc:picChg chg="mod">
          <ac:chgData name="" userId="636a8501051589a9" providerId="LiveId" clId="{D76CCEA5-4C84-4CED-AB01-C2A9EC6C270C}" dt="2023-08-09T09:28:59.503" v="1160" actId="14100"/>
          <ac:picMkLst>
            <pc:docMk/>
            <pc:sldMk cId="3267854201" sldId="269"/>
            <ac:picMk id="3" creationId="{3CB18014-66BA-4EFB-BDC2-9E7281CDF24F}"/>
          </ac:picMkLst>
        </pc:picChg>
        <pc:picChg chg="mod">
          <ac:chgData name="" userId="636a8501051589a9" providerId="LiveId" clId="{D76CCEA5-4C84-4CED-AB01-C2A9EC6C270C}" dt="2023-08-09T09:30:14.622" v="1172" actId="14100"/>
          <ac:picMkLst>
            <pc:docMk/>
            <pc:sldMk cId="3267854201" sldId="269"/>
            <ac:picMk id="6" creationId="{971C93AC-FBAD-44AC-8415-CFED0BF60F03}"/>
          </ac:picMkLst>
        </pc:picChg>
        <pc:cxnChg chg="add mod">
          <ac:chgData name="" userId="636a8501051589a9" providerId="LiveId" clId="{D76CCEA5-4C84-4CED-AB01-C2A9EC6C270C}" dt="2023-08-09T09:28:56.041" v="1159" actId="1076"/>
          <ac:cxnSpMkLst>
            <pc:docMk/>
            <pc:sldMk cId="3267854201" sldId="269"/>
            <ac:cxnSpMk id="21" creationId="{DF9B9E28-8849-4FB1-B28A-B59EEC43CB74}"/>
          </ac:cxnSpMkLst>
        </pc:cxnChg>
      </pc:sldChg>
      <pc:sldChg chg="addSp delSp modSp mod setBg delDesignElem">
        <pc:chgData name="" userId="636a8501051589a9" providerId="LiveId" clId="{D76CCEA5-4C84-4CED-AB01-C2A9EC6C270C}" dt="2023-08-09T09:35:54.562" v="1228" actId="1076"/>
        <pc:sldMkLst>
          <pc:docMk/>
          <pc:sldMk cId="998770255" sldId="270"/>
        </pc:sldMkLst>
        <pc:spChg chg="mod">
          <ac:chgData name="" userId="636a8501051589a9" providerId="LiveId" clId="{D76CCEA5-4C84-4CED-AB01-C2A9EC6C270C}" dt="2023-08-09T07:43:49.286" v="455" actId="26606"/>
          <ac:spMkLst>
            <pc:docMk/>
            <pc:sldMk cId="998770255" sldId="270"/>
            <ac:spMk id="7" creationId="{A5AA4B53-EF14-4352-8363-1E9748C2DFB6}"/>
          </ac:spMkLst>
        </pc:spChg>
        <pc:spChg chg="mod">
          <ac:chgData name="" userId="636a8501051589a9" providerId="LiveId" clId="{D76CCEA5-4C84-4CED-AB01-C2A9EC6C270C}" dt="2023-08-09T09:35:54.562" v="1228" actId="1076"/>
          <ac:spMkLst>
            <pc:docMk/>
            <pc:sldMk cId="998770255" sldId="270"/>
            <ac:spMk id="9" creationId="{97A56F8A-369D-43A0-80AD-10092A5DBD24}"/>
          </ac:spMkLst>
        </pc:spChg>
        <pc:spChg chg="mod">
          <ac:chgData name="" userId="636a8501051589a9" providerId="LiveId" clId="{D76CCEA5-4C84-4CED-AB01-C2A9EC6C270C}" dt="2023-08-09T09:35:07.666" v="1219" actId="14100"/>
          <ac:spMkLst>
            <pc:docMk/>
            <pc:sldMk cId="998770255" sldId="270"/>
            <ac:spMk id="11" creationId="{2F38BB89-D203-496F-BEC2-5EC34ACE85E8}"/>
          </ac:spMkLst>
        </pc:spChg>
        <pc:spChg chg="add del">
          <ac:chgData name="" userId="636a8501051589a9" providerId="LiveId" clId="{D76CCEA5-4C84-4CED-AB01-C2A9EC6C270C}" dt="2023-08-09T07:35:17.023" v="388"/>
          <ac:spMkLst>
            <pc:docMk/>
            <pc:sldMk cId="998770255" sldId="270"/>
            <ac:spMk id="13" creationId="{3F4C104D-5F30-4811-9376-566B26E4719A}"/>
          </ac:spMkLst>
        </pc:spChg>
        <pc:spChg chg="add del">
          <ac:chgData name="" userId="636a8501051589a9" providerId="LiveId" clId="{D76CCEA5-4C84-4CED-AB01-C2A9EC6C270C}" dt="2023-08-09T07:35:17.023" v="388"/>
          <ac:spMkLst>
            <pc:docMk/>
            <pc:sldMk cId="998770255" sldId="270"/>
            <ac:spMk id="14" creationId="{0815E34B-5D02-4E01-A936-E8E1C0AB6F12}"/>
          </ac:spMkLst>
        </pc:spChg>
        <pc:spChg chg="add del">
          <ac:chgData name="" userId="636a8501051589a9" providerId="LiveId" clId="{D76CCEA5-4C84-4CED-AB01-C2A9EC6C270C}" dt="2023-08-09T07:35:17.023" v="388"/>
          <ac:spMkLst>
            <pc:docMk/>
            <pc:sldMk cId="998770255" sldId="270"/>
            <ac:spMk id="15" creationId="{7DE3414B-B032-4710-A468-D3285E38C5FF}"/>
          </ac:spMkLst>
        </pc:spChg>
        <pc:spChg chg="add">
          <ac:chgData name="" userId="636a8501051589a9" providerId="LiveId" clId="{D76CCEA5-4C84-4CED-AB01-C2A9EC6C270C}" dt="2023-08-09T07:43:49.286" v="455" actId="26606"/>
          <ac:spMkLst>
            <pc:docMk/>
            <pc:sldMk cId="998770255" sldId="270"/>
            <ac:spMk id="17" creationId="{AF6CB648-9554-488A-B457-99CAAD1DA528}"/>
          </ac:spMkLst>
        </pc:spChg>
        <pc:spChg chg="add">
          <ac:chgData name="" userId="636a8501051589a9" providerId="LiveId" clId="{D76CCEA5-4C84-4CED-AB01-C2A9EC6C270C}" dt="2023-08-09T07:43:49.286" v="455" actId="26606"/>
          <ac:spMkLst>
            <pc:docMk/>
            <pc:sldMk cId="998770255" sldId="270"/>
            <ac:spMk id="19" creationId="{E3ADCBE7-9330-1CDA-00EB-CDD12DB722FF}"/>
          </ac:spMkLst>
        </pc:spChg>
        <pc:picChg chg="mod">
          <ac:chgData name="" userId="636a8501051589a9" providerId="LiveId" clId="{D76CCEA5-4C84-4CED-AB01-C2A9EC6C270C}" dt="2023-08-09T09:35:46.020" v="1226" actId="14100"/>
          <ac:picMkLst>
            <pc:docMk/>
            <pc:sldMk cId="998770255" sldId="270"/>
            <ac:picMk id="2" creationId="{1EBADC96-33DA-4BD8-A177-B6A2FD9DC1A7}"/>
          </ac:picMkLst>
        </pc:picChg>
        <pc:picChg chg="mod">
          <ac:chgData name="" userId="636a8501051589a9" providerId="LiveId" clId="{D76CCEA5-4C84-4CED-AB01-C2A9EC6C270C}" dt="2023-08-09T09:35:49.598" v="1227" actId="14100"/>
          <ac:picMkLst>
            <pc:docMk/>
            <pc:sldMk cId="998770255" sldId="270"/>
            <ac:picMk id="4" creationId="{EC40C43B-D564-480A-897B-11F8F808D4E0}"/>
          </ac:picMkLst>
        </pc:picChg>
        <pc:cxnChg chg="add mod">
          <ac:chgData name="" userId="636a8501051589a9" providerId="LiveId" clId="{D76CCEA5-4C84-4CED-AB01-C2A9EC6C270C}" dt="2023-08-09T09:34:31.391" v="1214" actId="1076"/>
          <ac:cxnSpMkLst>
            <pc:docMk/>
            <pc:sldMk cId="998770255" sldId="270"/>
            <ac:cxnSpMk id="12" creationId="{5612D780-B53B-4339-8D08-CB3544167BD9}"/>
          </ac:cxnSpMkLst>
        </pc:cxnChg>
      </pc:sldChg>
      <pc:sldChg chg="addSp modSp setBg">
        <pc:chgData name="" userId="636a8501051589a9" providerId="LiveId" clId="{D76CCEA5-4C84-4CED-AB01-C2A9EC6C270C}" dt="2023-08-09T09:43:07.937" v="1249" actId="255"/>
        <pc:sldMkLst>
          <pc:docMk/>
          <pc:sldMk cId="3178528307" sldId="271"/>
        </pc:sldMkLst>
        <pc:spChg chg="mod">
          <ac:chgData name="" userId="636a8501051589a9" providerId="LiveId" clId="{D76CCEA5-4C84-4CED-AB01-C2A9EC6C270C}" dt="2023-08-09T09:43:07.937" v="1249" actId="255"/>
          <ac:spMkLst>
            <pc:docMk/>
            <pc:sldMk cId="3178528307" sldId="271"/>
            <ac:spMk id="9" creationId="{97A56F8A-369D-43A0-80AD-10092A5DBD24}"/>
          </ac:spMkLst>
        </pc:spChg>
        <pc:spChg chg="mod">
          <ac:chgData name="" userId="636a8501051589a9" providerId="LiveId" clId="{D76CCEA5-4C84-4CED-AB01-C2A9EC6C270C}" dt="2023-08-09T09:42:21.459" v="1240" actId="1076"/>
          <ac:spMkLst>
            <pc:docMk/>
            <pc:sldMk cId="3178528307" sldId="271"/>
            <ac:spMk id="11" creationId="{2F38BB89-D203-496F-BEC2-5EC34ACE85E8}"/>
          </ac:spMkLst>
        </pc:spChg>
        <pc:picChg chg="mod">
          <ac:chgData name="" userId="636a8501051589a9" providerId="LiveId" clId="{D76CCEA5-4C84-4CED-AB01-C2A9EC6C270C}" dt="2023-08-09T09:36:33.330" v="1233" actId="14100"/>
          <ac:picMkLst>
            <pc:docMk/>
            <pc:sldMk cId="3178528307" sldId="271"/>
            <ac:picMk id="3" creationId="{11B6CEA0-26E1-49CA-8E24-8160D9C17C89}"/>
          </ac:picMkLst>
        </pc:picChg>
        <pc:picChg chg="mod">
          <ac:chgData name="" userId="636a8501051589a9" providerId="LiveId" clId="{D76CCEA5-4C84-4CED-AB01-C2A9EC6C270C}" dt="2023-08-09T09:36:40.113" v="1234" actId="14100"/>
          <ac:picMkLst>
            <pc:docMk/>
            <pc:sldMk cId="3178528307" sldId="271"/>
            <ac:picMk id="6" creationId="{F3B1360E-4867-4375-AAB9-2F5EB5FC9B66}"/>
          </ac:picMkLst>
        </pc:picChg>
        <pc:cxnChg chg="add mod">
          <ac:chgData name="" userId="636a8501051589a9" providerId="LiveId" clId="{D76CCEA5-4C84-4CED-AB01-C2A9EC6C270C}" dt="2023-08-09T09:36:46.821" v="1235" actId="11529"/>
          <ac:cxnSpMkLst>
            <pc:docMk/>
            <pc:sldMk cId="3178528307" sldId="271"/>
            <ac:cxnSpMk id="10" creationId="{FAB6FB73-8DC3-42D1-BD64-C93894F4700C}"/>
          </ac:cxnSpMkLst>
        </pc:cxnChg>
      </pc:sldChg>
      <pc:sldChg chg="addSp delSp modSp mod setBg delDesignElem">
        <pc:chgData name="" userId="636a8501051589a9" providerId="LiveId" clId="{D76CCEA5-4C84-4CED-AB01-C2A9EC6C270C}" dt="2023-08-09T09:47:52.970" v="1286" actId="14100"/>
        <pc:sldMkLst>
          <pc:docMk/>
          <pc:sldMk cId="280597039" sldId="272"/>
        </pc:sldMkLst>
        <pc:spChg chg="mod">
          <ac:chgData name="" userId="636a8501051589a9" providerId="LiveId" clId="{D76CCEA5-4C84-4CED-AB01-C2A9EC6C270C}" dt="2023-08-09T09:47:19.936" v="1283" actId="255"/>
          <ac:spMkLst>
            <pc:docMk/>
            <pc:sldMk cId="280597039" sldId="272"/>
            <ac:spMk id="2" creationId="{D073E1BE-2A32-419B-9B22-BA812817577B}"/>
          </ac:spMkLst>
        </pc:spChg>
        <pc:spChg chg="mod">
          <ac:chgData name="" userId="636a8501051589a9" providerId="LiveId" clId="{D76CCEA5-4C84-4CED-AB01-C2A9EC6C270C}" dt="2023-08-09T09:46:39.658" v="1276" actId="1076"/>
          <ac:spMkLst>
            <pc:docMk/>
            <pc:sldMk cId="280597039" sldId="272"/>
            <ac:spMk id="7" creationId="{A5AA4B53-EF14-4352-8363-1E9748C2DFB6}"/>
          </ac:spMkLst>
        </pc:spChg>
        <pc:spChg chg="mod">
          <ac:chgData name="" userId="636a8501051589a9" providerId="LiveId" clId="{D76CCEA5-4C84-4CED-AB01-C2A9EC6C270C}" dt="2023-08-09T09:46:48.068" v="1278" actId="1076"/>
          <ac:spMkLst>
            <pc:docMk/>
            <pc:sldMk cId="280597039" sldId="272"/>
            <ac:spMk id="10" creationId="{EB558CB5-73F0-4D75-B5BF-09D6072FB2B6}"/>
          </ac:spMkLst>
        </pc:spChg>
        <pc:spChg chg="add del">
          <ac:chgData name="" userId="636a8501051589a9" providerId="LiveId" clId="{D76CCEA5-4C84-4CED-AB01-C2A9EC6C270C}" dt="2023-08-09T07:35:17.023" v="388"/>
          <ac:spMkLst>
            <pc:docMk/>
            <pc:sldMk cId="280597039" sldId="272"/>
            <ac:spMk id="18" creationId="{3F4C104D-5F30-4811-9376-566B26E4719A}"/>
          </ac:spMkLst>
        </pc:spChg>
        <pc:spChg chg="add del">
          <ac:chgData name="" userId="636a8501051589a9" providerId="LiveId" clId="{D76CCEA5-4C84-4CED-AB01-C2A9EC6C270C}" dt="2023-08-09T07:35:17.023" v="388"/>
          <ac:spMkLst>
            <pc:docMk/>
            <pc:sldMk cId="280597039" sldId="272"/>
            <ac:spMk id="20" creationId="{0815E34B-5D02-4E01-A936-E8E1C0AB6F12}"/>
          </ac:spMkLst>
        </pc:spChg>
        <pc:spChg chg="add del">
          <ac:chgData name="" userId="636a8501051589a9" providerId="LiveId" clId="{D76CCEA5-4C84-4CED-AB01-C2A9EC6C270C}" dt="2023-08-09T07:35:17.023" v="388"/>
          <ac:spMkLst>
            <pc:docMk/>
            <pc:sldMk cId="280597039" sldId="272"/>
            <ac:spMk id="22" creationId="{7DE3414B-B032-4710-A468-D3285E38C5FF}"/>
          </ac:spMkLst>
        </pc:spChg>
        <pc:spChg chg="add del">
          <ac:chgData name="" userId="636a8501051589a9" providerId="LiveId" clId="{D76CCEA5-4C84-4CED-AB01-C2A9EC6C270C}" dt="2023-08-09T07:44:14.241" v="457" actId="26606"/>
          <ac:spMkLst>
            <pc:docMk/>
            <pc:sldMk cId="280597039" sldId="272"/>
            <ac:spMk id="24" creationId="{131BAD53-4E89-4F62-BBB7-26359763ED39}"/>
          </ac:spMkLst>
        </pc:spChg>
        <pc:spChg chg="add del">
          <ac:chgData name="" userId="636a8501051589a9" providerId="LiveId" clId="{D76CCEA5-4C84-4CED-AB01-C2A9EC6C270C}" dt="2023-08-09T07:44:14.241" v="457" actId="26606"/>
          <ac:spMkLst>
            <pc:docMk/>
            <pc:sldMk cId="280597039" sldId="272"/>
            <ac:spMk id="25" creationId="{62756DA2-40EB-4C6F-B962-5822FFB54FB6}"/>
          </ac:spMkLst>
        </pc:spChg>
        <pc:picChg chg="mod">
          <ac:chgData name="" userId="636a8501051589a9" providerId="LiveId" clId="{D76CCEA5-4C84-4CED-AB01-C2A9EC6C270C}" dt="2023-08-09T09:47:13.372" v="1282" actId="14100"/>
          <ac:picMkLst>
            <pc:docMk/>
            <pc:sldMk cId="280597039" sldId="272"/>
            <ac:picMk id="4" creationId="{59C3891A-62E6-4166-B80C-7270D626A848}"/>
          </ac:picMkLst>
        </pc:picChg>
        <pc:picChg chg="mod">
          <ac:chgData name="" userId="636a8501051589a9" providerId="LiveId" clId="{D76CCEA5-4C84-4CED-AB01-C2A9EC6C270C}" dt="2023-08-09T09:47:52.970" v="1286" actId="14100"/>
          <ac:picMkLst>
            <pc:docMk/>
            <pc:sldMk cId="280597039" sldId="272"/>
            <ac:picMk id="8" creationId="{07F54F64-5F61-487D-89F2-16EE5515C8DB}"/>
          </ac:picMkLst>
        </pc:picChg>
        <pc:cxnChg chg="add mod">
          <ac:chgData name="" userId="636a8501051589a9" providerId="LiveId" clId="{D76CCEA5-4C84-4CED-AB01-C2A9EC6C270C}" dt="2023-08-09T09:47:45.114" v="1285" actId="14100"/>
          <ac:cxnSpMkLst>
            <pc:docMk/>
            <pc:sldMk cId="280597039" sldId="272"/>
            <ac:cxnSpMk id="28" creationId="{E7AA65EF-FC32-41C6-8F90-8F08DC098F77}"/>
          </ac:cxnSpMkLst>
        </pc:cxnChg>
      </pc:sldChg>
      <pc:sldChg chg="addSp delSp modSp mod setBg delDesignElem">
        <pc:chgData name="" userId="636a8501051589a9" providerId="LiveId" clId="{D76CCEA5-4C84-4CED-AB01-C2A9EC6C270C}" dt="2023-08-09T09:50:39.450" v="1319" actId="14100"/>
        <pc:sldMkLst>
          <pc:docMk/>
          <pc:sldMk cId="1499581810" sldId="273"/>
        </pc:sldMkLst>
        <pc:spChg chg="mod">
          <ac:chgData name="" userId="636a8501051589a9" providerId="LiveId" clId="{D76CCEA5-4C84-4CED-AB01-C2A9EC6C270C}" dt="2023-08-09T07:26:45.504" v="125" actId="26606"/>
          <ac:spMkLst>
            <pc:docMk/>
            <pc:sldMk cId="1499581810" sldId="273"/>
            <ac:spMk id="7" creationId="{A5AA4B53-EF14-4352-8363-1E9748C2DFB6}"/>
          </ac:spMkLst>
        </pc:spChg>
        <pc:spChg chg="mod">
          <ac:chgData name="" userId="636a8501051589a9" providerId="LiveId" clId="{D76CCEA5-4C84-4CED-AB01-C2A9EC6C270C}" dt="2023-08-09T09:50:03.940" v="1315" actId="14100"/>
          <ac:spMkLst>
            <pc:docMk/>
            <pc:sldMk cId="1499581810" sldId="273"/>
            <ac:spMk id="9" creationId="{03A992D5-9A10-458E-81C2-4EF70C29F0C0}"/>
          </ac:spMkLst>
        </pc:spChg>
        <pc:spChg chg="mod">
          <ac:chgData name="" userId="636a8501051589a9" providerId="LiveId" clId="{D76CCEA5-4C84-4CED-AB01-C2A9EC6C270C}" dt="2023-08-09T09:50:12.895" v="1317" actId="14100"/>
          <ac:spMkLst>
            <pc:docMk/>
            <pc:sldMk cId="1499581810" sldId="273"/>
            <ac:spMk id="15" creationId="{910EC509-6B4D-4E19-BFB2-4B625CD82A68}"/>
          </ac:spMkLst>
        </pc:spChg>
        <pc:spChg chg="add del">
          <ac:chgData name="" userId="636a8501051589a9" providerId="LiveId" clId="{D76CCEA5-4C84-4CED-AB01-C2A9EC6C270C}" dt="2023-08-09T07:35:17.023" v="388"/>
          <ac:spMkLst>
            <pc:docMk/>
            <pc:sldMk cId="1499581810" sldId="273"/>
            <ac:spMk id="17" creationId="{3F4C104D-5F30-4811-9376-566B26E4719A}"/>
          </ac:spMkLst>
        </pc:spChg>
        <pc:spChg chg="add del">
          <ac:chgData name="" userId="636a8501051589a9" providerId="LiveId" clId="{D76CCEA5-4C84-4CED-AB01-C2A9EC6C270C}" dt="2023-08-09T07:35:17.023" v="388"/>
          <ac:spMkLst>
            <pc:docMk/>
            <pc:sldMk cId="1499581810" sldId="273"/>
            <ac:spMk id="18" creationId="{0815E34B-5D02-4E01-A936-E8E1C0AB6F12}"/>
          </ac:spMkLst>
        </pc:spChg>
        <pc:spChg chg="add del">
          <ac:chgData name="" userId="636a8501051589a9" providerId="LiveId" clId="{D76CCEA5-4C84-4CED-AB01-C2A9EC6C270C}" dt="2023-08-09T07:35:17.023" v="388"/>
          <ac:spMkLst>
            <pc:docMk/>
            <pc:sldMk cId="1499581810" sldId="273"/>
            <ac:spMk id="19" creationId="{7DE3414B-B032-4710-A468-D3285E38C5FF}"/>
          </ac:spMkLst>
        </pc:spChg>
        <pc:picChg chg="mod">
          <ac:chgData name="" userId="636a8501051589a9" providerId="LiveId" clId="{D76CCEA5-4C84-4CED-AB01-C2A9EC6C270C}" dt="2023-08-09T09:49:21.027" v="1307" actId="14100"/>
          <ac:picMkLst>
            <pc:docMk/>
            <pc:sldMk cId="1499581810" sldId="273"/>
            <ac:picMk id="3" creationId="{C6840814-AECB-4E2B-B487-63107D35EF0D}"/>
          </ac:picMkLst>
        </pc:picChg>
        <pc:picChg chg="mod">
          <ac:chgData name="" userId="636a8501051589a9" providerId="LiveId" clId="{D76CCEA5-4C84-4CED-AB01-C2A9EC6C270C}" dt="2023-08-09T09:49:27.055" v="1309" actId="14100"/>
          <ac:picMkLst>
            <pc:docMk/>
            <pc:sldMk cId="1499581810" sldId="273"/>
            <ac:picMk id="6" creationId="{46D0B551-310C-41AE-8901-EFAB9DD18F4E}"/>
          </ac:picMkLst>
        </pc:picChg>
        <pc:cxnChg chg="add mod">
          <ac:chgData name="" userId="636a8501051589a9" providerId="LiveId" clId="{D76CCEA5-4C84-4CED-AB01-C2A9EC6C270C}" dt="2023-08-09T09:50:39.450" v="1319" actId="14100"/>
          <ac:cxnSpMkLst>
            <pc:docMk/>
            <pc:sldMk cId="1499581810" sldId="273"/>
            <ac:cxnSpMk id="12" creationId="{1966C2F5-9EA4-4F6B-AD8F-8E2804127926}"/>
          </ac:cxnSpMkLst>
        </pc:cxnChg>
      </pc:sldChg>
      <pc:sldChg chg="addSp delSp modSp mod setBg delDesignElem">
        <pc:chgData name="" userId="636a8501051589a9" providerId="LiveId" clId="{D76CCEA5-4C84-4CED-AB01-C2A9EC6C270C}" dt="2023-08-09T09:56:50.430" v="1332" actId="1076"/>
        <pc:sldMkLst>
          <pc:docMk/>
          <pc:sldMk cId="3247774619" sldId="274"/>
        </pc:sldMkLst>
        <pc:spChg chg="mod">
          <ac:chgData name="" userId="636a8501051589a9" providerId="LiveId" clId="{D76CCEA5-4C84-4CED-AB01-C2A9EC6C270C}" dt="2023-08-09T09:52:22.695" v="1327" actId="14100"/>
          <ac:spMkLst>
            <pc:docMk/>
            <pc:sldMk cId="3247774619" sldId="274"/>
            <ac:spMk id="4" creationId="{C3136864-049C-4E26-B074-950E15E4CE0F}"/>
          </ac:spMkLst>
        </pc:spChg>
        <pc:spChg chg="mod">
          <ac:chgData name="" userId="636a8501051589a9" providerId="LiveId" clId="{D76CCEA5-4C84-4CED-AB01-C2A9EC6C270C}" dt="2023-08-09T07:26:54.450" v="126" actId="26606"/>
          <ac:spMkLst>
            <pc:docMk/>
            <pc:sldMk cId="3247774619" sldId="274"/>
            <ac:spMk id="7" creationId="{A5AA4B53-EF14-4352-8363-1E9748C2DFB6}"/>
          </ac:spMkLst>
        </pc:spChg>
        <pc:spChg chg="mod">
          <ac:chgData name="" userId="636a8501051589a9" providerId="LiveId" clId="{D76CCEA5-4C84-4CED-AB01-C2A9EC6C270C}" dt="2023-08-09T09:52:40.428" v="1331" actId="14100"/>
          <ac:spMkLst>
            <pc:docMk/>
            <pc:sldMk cId="3247774619" sldId="274"/>
            <ac:spMk id="8" creationId="{9665B157-22AC-4D88-AF35-B78C1B067BC7}"/>
          </ac:spMkLst>
        </pc:spChg>
        <pc:spChg chg="add del">
          <ac:chgData name="" userId="636a8501051589a9" providerId="LiveId" clId="{D76CCEA5-4C84-4CED-AB01-C2A9EC6C270C}" dt="2023-08-09T07:35:17.023" v="388"/>
          <ac:spMkLst>
            <pc:docMk/>
            <pc:sldMk cId="3247774619" sldId="274"/>
            <ac:spMk id="12" creationId="{3F4C104D-5F30-4811-9376-566B26E4719A}"/>
          </ac:spMkLst>
        </pc:spChg>
        <pc:spChg chg="add del">
          <ac:chgData name="" userId="636a8501051589a9" providerId="LiveId" clId="{D76CCEA5-4C84-4CED-AB01-C2A9EC6C270C}" dt="2023-08-09T07:35:17.023" v="388"/>
          <ac:spMkLst>
            <pc:docMk/>
            <pc:sldMk cId="3247774619" sldId="274"/>
            <ac:spMk id="14" creationId="{0815E34B-5D02-4E01-A936-E8E1C0AB6F12}"/>
          </ac:spMkLst>
        </pc:spChg>
        <pc:spChg chg="add del">
          <ac:chgData name="" userId="636a8501051589a9" providerId="LiveId" clId="{D76CCEA5-4C84-4CED-AB01-C2A9EC6C270C}" dt="2023-08-09T07:35:17.023" v="388"/>
          <ac:spMkLst>
            <pc:docMk/>
            <pc:sldMk cId="3247774619" sldId="274"/>
            <ac:spMk id="19" creationId="{7DE3414B-B032-4710-A468-D3285E38C5FF}"/>
          </ac:spMkLst>
        </pc:spChg>
        <pc:picChg chg="mod">
          <ac:chgData name="" userId="636a8501051589a9" providerId="LiveId" clId="{D76CCEA5-4C84-4CED-AB01-C2A9EC6C270C}" dt="2023-08-09T09:56:50.430" v="1332" actId="1076"/>
          <ac:picMkLst>
            <pc:docMk/>
            <pc:sldMk cId="3247774619" sldId="274"/>
            <ac:picMk id="2" creationId="{9B7BEC96-5658-4605-BC27-D66A1693118C}"/>
          </ac:picMkLst>
        </pc:picChg>
        <pc:picChg chg="add del">
          <ac:chgData name="" userId="636a8501051589a9" providerId="LiveId" clId="{D76CCEA5-4C84-4CED-AB01-C2A9EC6C270C}" dt="2023-08-09T07:13:29.499" v="51" actId="478"/>
          <ac:picMkLst>
            <pc:docMk/>
            <pc:sldMk cId="3247774619" sldId="274"/>
            <ac:picMk id="11" creationId="{A9565A2F-B3B7-49D0-A8F8-3CAEF7634B68}"/>
          </ac:picMkLst>
        </pc:picChg>
      </pc:sldChg>
      <pc:sldChg chg="addSp delSp modSp mod setBg delDesignElem">
        <pc:chgData name="" userId="636a8501051589a9" providerId="LiveId" clId="{D76CCEA5-4C84-4CED-AB01-C2A9EC6C270C}" dt="2023-08-09T08:26:20.957" v="803" actId="403"/>
        <pc:sldMkLst>
          <pc:docMk/>
          <pc:sldMk cId="3885314241" sldId="275"/>
        </pc:sldMkLst>
        <pc:spChg chg="mod">
          <ac:chgData name="" userId="636a8501051589a9" providerId="LiveId" clId="{D76CCEA5-4C84-4CED-AB01-C2A9EC6C270C}" dt="2023-08-09T08:26:20.957" v="803" actId="403"/>
          <ac:spMkLst>
            <pc:docMk/>
            <pc:sldMk cId="3885314241" sldId="275"/>
            <ac:spMk id="14" creationId="{29EE5F20-BAA8-4DEA-AB07-FF7EFAC4B9E1}"/>
          </ac:spMkLst>
        </pc:spChg>
        <pc:spChg chg="add del">
          <ac:chgData name="" userId="636a8501051589a9" providerId="LiveId" clId="{D76CCEA5-4C84-4CED-AB01-C2A9EC6C270C}" dt="2023-08-09T07:27:09.249" v="128" actId="26606"/>
          <ac:spMkLst>
            <pc:docMk/>
            <pc:sldMk cId="3885314241" sldId="275"/>
            <ac:spMk id="27" creationId="{B2EC7880-C5D9-40A8-A6B0-3198AD07AD1B}"/>
          </ac:spMkLst>
        </pc:spChg>
        <pc:spChg chg="add del">
          <ac:chgData name="" userId="636a8501051589a9" providerId="LiveId" clId="{D76CCEA5-4C84-4CED-AB01-C2A9EC6C270C}" dt="2023-08-09T07:27:09.249" v="128" actId="26606"/>
          <ac:spMkLst>
            <pc:docMk/>
            <pc:sldMk cId="3885314241" sldId="275"/>
            <ac:spMk id="29" creationId="{94543A62-A2AB-454A-878E-D3D9190D5FC7}"/>
          </ac:spMkLst>
        </pc:spChg>
        <pc:spChg chg="add del">
          <ac:chgData name="" userId="636a8501051589a9" providerId="LiveId" clId="{D76CCEA5-4C84-4CED-AB01-C2A9EC6C270C}" dt="2023-08-09T07:27:09.249" v="128" actId="26606"/>
          <ac:spMkLst>
            <pc:docMk/>
            <pc:sldMk cId="3885314241" sldId="275"/>
            <ac:spMk id="30" creationId="{50553464-41F1-4160-9D02-7C5EC7013BDA}"/>
          </ac:spMkLst>
        </pc:spChg>
        <pc:spChg chg="add del">
          <ac:chgData name="" userId="636a8501051589a9" providerId="LiveId" clId="{D76CCEA5-4C84-4CED-AB01-C2A9EC6C270C}" dt="2023-08-09T07:35:17.023" v="388"/>
          <ac:spMkLst>
            <pc:docMk/>
            <pc:sldMk cId="3885314241" sldId="275"/>
            <ac:spMk id="32" creationId="{3F4C104D-5F30-4811-9376-566B26E4719A}"/>
          </ac:spMkLst>
        </pc:spChg>
        <pc:spChg chg="add del">
          <ac:chgData name="" userId="636a8501051589a9" providerId="LiveId" clId="{D76CCEA5-4C84-4CED-AB01-C2A9EC6C270C}" dt="2023-08-09T07:35:17.023" v="388"/>
          <ac:spMkLst>
            <pc:docMk/>
            <pc:sldMk cId="3885314241" sldId="275"/>
            <ac:spMk id="34" creationId="{0815E34B-5D02-4E01-A936-E8E1C0AB6F12}"/>
          </ac:spMkLst>
        </pc:spChg>
        <pc:spChg chg="add del">
          <ac:chgData name="" userId="636a8501051589a9" providerId="LiveId" clId="{D76CCEA5-4C84-4CED-AB01-C2A9EC6C270C}" dt="2023-08-09T07:35:17.023" v="388"/>
          <ac:spMkLst>
            <pc:docMk/>
            <pc:sldMk cId="3885314241" sldId="275"/>
            <ac:spMk id="36" creationId="{7DE3414B-B032-4710-A468-D3285E38C5FF}"/>
          </ac:spMkLst>
        </pc:spChg>
        <pc:picChg chg="mod ord">
          <ac:chgData name="" userId="636a8501051589a9" providerId="LiveId" clId="{D76CCEA5-4C84-4CED-AB01-C2A9EC6C270C}" dt="2023-08-09T08:22:28.928" v="743" actId="14100"/>
          <ac:picMkLst>
            <pc:docMk/>
            <pc:sldMk cId="3885314241" sldId="275"/>
            <ac:picMk id="4" creationId="{DD081D61-C1FE-4254-933F-2B7FDF9094D1}"/>
          </ac:picMkLst>
        </pc:picChg>
      </pc:sldChg>
      <pc:sldChg chg="addSp delSp modSp mod setBg delDesignElem">
        <pc:chgData name="" userId="636a8501051589a9" providerId="LiveId" clId="{D76CCEA5-4C84-4CED-AB01-C2A9EC6C270C}" dt="2023-08-09T08:25:01.084" v="767" actId="12"/>
        <pc:sldMkLst>
          <pc:docMk/>
          <pc:sldMk cId="174768798" sldId="276"/>
        </pc:sldMkLst>
        <pc:spChg chg="add mod">
          <ac:chgData name="" userId="636a8501051589a9" providerId="LiveId" clId="{D76CCEA5-4C84-4CED-AB01-C2A9EC6C270C}" dt="2023-08-09T08:25:01.084" v="767" actId="12"/>
          <ac:spMkLst>
            <pc:docMk/>
            <pc:sldMk cId="174768798" sldId="276"/>
            <ac:spMk id="6" creationId="{7D384379-EBB4-47C7-BF4C-0BE6BA85AD09}"/>
          </ac:spMkLst>
        </pc:spChg>
        <pc:spChg chg="add del">
          <ac:chgData name="" userId="636a8501051589a9" providerId="LiveId" clId="{D76CCEA5-4C84-4CED-AB01-C2A9EC6C270C}" dt="2023-08-09T07:35:17.023" v="388"/>
          <ac:spMkLst>
            <pc:docMk/>
            <pc:sldMk cId="174768798" sldId="276"/>
            <ac:spMk id="11" creationId="{3F4C104D-5F30-4811-9376-566B26E4719A}"/>
          </ac:spMkLst>
        </pc:spChg>
        <pc:spChg chg="add del">
          <ac:chgData name="" userId="636a8501051589a9" providerId="LiveId" clId="{D76CCEA5-4C84-4CED-AB01-C2A9EC6C270C}" dt="2023-08-09T07:35:17.023" v="388"/>
          <ac:spMkLst>
            <pc:docMk/>
            <pc:sldMk cId="174768798" sldId="276"/>
            <ac:spMk id="13" creationId="{0815E34B-5D02-4E01-A936-E8E1C0AB6F12}"/>
          </ac:spMkLst>
        </pc:spChg>
        <pc:spChg chg="add del">
          <ac:chgData name="" userId="636a8501051589a9" providerId="LiveId" clId="{D76CCEA5-4C84-4CED-AB01-C2A9EC6C270C}" dt="2023-08-09T07:35:17.023" v="388"/>
          <ac:spMkLst>
            <pc:docMk/>
            <pc:sldMk cId="174768798" sldId="276"/>
            <ac:spMk id="15" creationId="{7DE3414B-B032-4710-A468-D3285E38C5FF}"/>
          </ac:spMkLst>
        </pc:spChg>
        <pc:picChg chg="mod ord">
          <ac:chgData name="" userId="636a8501051589a9" providerId="LiveId" clId="{D76CCEA5-4C84-4CED-AB01-C2A9EC6C270C}" dt="2023-08-09T08:22:37.355" v="745" actId="14100"/>
          <ac:picMkLst>
            <pc:docMk/>
            <pc:sldMk cId="174768798" sldId="276"/>
            <ac:picMk id="5" creationId="{0693E6B6-B551-4EB9-A601-B29FA02FD979}"/>
          </ac:picMkLst>
        </pc:picChg>
      </pc:sldChg>
      <pc:sldChg chg="addSp delSp modSp mod setBg delDesignElem">
        <pc:chgData name="" userId="636a8501051589a9" providerId="LiveId" clId="{D76CCEA5-4C84-4CED-AB01-C2A9EC6C270C}" dt="2023-08-09T09:21:34.845" v="1082" actId="2711"/>
        <pc:sldMkLst>
          <pc:docMk/>
          <pc:sldMk cId="956856324" sldId="277"/>
        </pc:sldMkLst>
        <pc:spChg chg="mod">
          <ac:chgData name="" userId="636a8501051589a9" providerId="LiveId" clId="{D76CCEA5-4C84-4CED-AB01-C2A9EC6C270C}" dt="2023-08-09T09:20:48.966" v="1075" actId="1076"/>
          <ac:spMkLst>
            <pc:docMk/>
            <pc:sldMk cId="956856324" sldId="277"/>
            <ac:spMk id="2" creationId="{AA4AAF25-3ED3-46E3-8373-857D0C5353EA}"/>
          </ac:spMkLst>
        </pc:spChg>
        <pc:spChg chg="mod">
          <ac:chgData name="" userId="636a8501051589a9" providerId="LiveId" clId="{D76CCEA5-4C84-4CED-AB01-C2A9EC6C270C}" dt="2023-08-09T09:21:34.845" v="1082" actId="2711"/>
          <ac:spMkLst>
            <pc:docMk/>
            <pc:sldMk cId="956856324" sldId="277"/>
            <ac:spMk id="67" creationId="{4CC125C1-E9F8-BA5C-A7C2-ECC899A5A9B3}"/>
          </ac:spMkLst>
        </pc:spChg>
        <pc:spChg chg="add del">
          <ac:chgData name="" userId="636a8501051589a9" providerId="LiveId" clId="{D76CCEA5-4C84-4CED-AB01-C2A9EC6C270C}" dt="2023-08-09T07:41:32.215" v="438"/>
          <ac:spMkLst>
            <pc:docMk/>
            <pc:sldMk cId="956856324" sldId="277"/>
            <ac:spMk id="69" creationId="{12609869-9E80-471B-A487-A53288E0E791}"/>
          </ac:spMkLst>
        </pc:spChg>
        <pc:spChg chg="add del">
          <ac:chgData name="" userId="636a8501051589a9" providerId="LiveId" clId="{D76CCEA5-4C84-4CED-AB01-C2A9EC6C270C}" dt="2023-08-09T07:41:32.215" v="438"/>
          <ac:spMkLst>
            <pc:docMk/>
            <pc:sldMk cId="956856324" sldId="277"/>
            <ac:spMk id="70" creationId="{7004738A-9D34-43E8-97D2-CA0EED4F8BE0}"/>
          </ac:spMkLst>
        </pc:spChg>
        <pc:spChg chg="add del">
          <ac:chgData name="" userId="636a8501051589a9" providerId="LiveId" clId="{D76CCEA5-4C84-4CED-AB01-C2A9EC6C270C}" dt="2023-08-09T07:41:32.215" v="438"/>
          <ac:spMkLst>
            <pc:docMk/>
            <pc:sldMk cId="956856324" sldId="277"/>
            <ac:spMk id="71" creationId="{B8B8D07F-F13E-443E-BA68-2D26672D76B9}"/>
          </ac:spMkLst>
        </pc:spChg>
        <pc:spChg chg="add del">
          <ac:chgData name="" userId="636a8501051589a9" providerId="LiveId" clId="{D76CCEA5-4C84-4CED-AB01-C2A9EC6C270C}" dt="2023-08-09T07:16:58.183" v="84" actId="26606"/>
          <ac:spMkLst>
            <pc:docMk/>
            <pc:sldMk cId="956856324" sldId="277"/>
            <ac:spMk id="72" creationId="{E491B121-12B5-4977-A064-636AB0B9B0BD}"/>
          </ac:spMkLst>
        </pc:spChg>
        <pc:spChg chg="add del">
          <ac:chgData name="" userId="636a8501051589a9" providerId="LiveId" clId="{D76CCEA5-4C84-4CED-AB01-C2A9EC6C270C}" dt="2023-08-09T07:16:58.183" v="84" actId="26606"/>
          <ac:spMkLst>
            <pc:docMk/>
            <pc:sldMk cId="956856324" sldId="277"/>
            <ac:spMk id="74" creationId="{2ED05F70-AB3E-4472-B26B-EFE6A5A59BC8}"/>
          </ac:spMkLst>
        </pc:spChg>
        <pc:spChg chg="add del">
          <ac:chgData name="" userId="636a8501051589a9" providerId="LiveId" clId="{D76CCEA5-4C84-4CED-AB01-C2A9EC6C270C}" dt="2023-08-09T07:16:58.183" v="84" actId="26606"/>
          <ac:spMkLst>
            <pc:docMk/>
            <pc:sldMk cId="956856324" sldId="277"/>
            <ac:spMk id="76" creationId="{21F6BE39-9E37-45F0-B10C-92305CFB7C77}"/>
          </ac:spMkLst>
        </pc:spChg>
        <pc:spChg chg="add del">
          <ac:chgData name="" userId="636a8501051589a9" providerId="LiveId" clId="{D76CCEA5-4C84-4CED-AB01-C2A9EC6C270C}" dt="2023-08-09T07:41:32.215" v="438"/>
          <ac:spMkLst>
            <pc:docMk/>
            <pc:sldMk cId="956856324" sldId="277"/>
            <ac:spMk id="78" creationId="{2813A4FA-24A5-41ED-A534-3807D1B2F344}"/>
          </ac:spMkLst>
        </pc:spChg>
        <pc:spChg chg="add del">
          <ac:chgData name="" userId="636a8501051589a9" providerId="LiveId" clId="{D76CCEA5-4C84-4CED-AB01-C2A9EC6C270C}" dt="2023-08-09T07:41:32.215" v="438"/>
          <ac:spMkLst>
            <pc:docMk/>
            <pc:sldMk cId="956856324" sldId="277"/>
            <ac:spMk id="80" creationId="{C3944F27-CA70-4E84-A51A-E6BF89558979}"/>
          </ac:spMkLst>
        </pc:spChg>
        <pc:picChg chg="mod">
          <ac:chgData name="" userId="636a8501051589a9" providerId="LiveId" clId="{D76CCEA5-4C84-4CED-AB01-C2A9EC6C270C}" dt="2023-08-09T07:39:00.969" v="419" actId="26606"/>
          <ac:picMkLst>
            <pc:docMk/>
            <pc:sldMk cId="956856324" sldId="277"/>
            <ac:picMk id="5" creationId="{2B67C60A-7E6F-4398-94A9-BAE4068A0E9D}"/>
          </ac:picMkLst>
        </pc:picChg>
      </pc:sldChg>
      <pc:sldChg chg="addSp delSp modSp add mod setBg delDesignElem">
        <pc:chgData name="" userId="636a8501051589a9" providerId="LiveId" clId="{D76CCEA5-4C84-4CED-AB01-C2A9EC6C270C}" dt="2023-08-09T09:27:20.610" v="1139" actId="12"/>
        <pc:sldMkLst>
          <pc:docMk/>
          <pc:sldMk cId="1336595846" sldId="278"/>
        </pc:sldMkLst>
        <pc:spChg chg="mod">
          <ac:chgData name="" userId="636a8501051589a9" providerId="LiveId" clId="{D76CCEA5-4C84-4CED-AB01-C2A9EC6C270C}" dt="2023-08-09T09:26:30.433" v="1130" actId="113"/>
          <ac:spMkLst>
            <pc:docMk/>
            <pc:sldMk cId="1336595846" sldId="278"/>
            <ac:spMk id="2" creationId="{73F7BFC0-C657-4F72-AC8C-36F333E3F377}"/>
          </ac:spMkLst>
        </pc:spChg>
        <pc:spChg chg="mod">
          <ac:chgData name="" userId="636a8501051589a9" providerId="LiveId" clId="{D76CCEA5-4C84-4CED-AB01-C2A9EC6C270C}" dt="2023-08-09T09:27:20.610" v="1139" actId="12"/>
          <ac:spMkLst>
            <pc:docMk/>
            <pc:sldMk cId="1336595846" sldId="278"/>
            <ac:spMk id="5" creationId="{CDD57D91-BFFB-421C-B15F-A7E863DA67CB}"/>
          </ac:spMkLst>
        </pc:spChg>
        <pc:spChg chg="del">
          <ac:chgData name="" userId="636a8501051589a9" providerId="LiveId" clId="{D76CCEA5-4C84-4CED-AB01-C2A9EC6C270C}" dt="2023-08-09T07:35:17.023" v="388"/>
          <ac:spMkLst>
            <pc:docMk/>
            <pc:sldMk cId="1336595846" sldId="278"/>
            <ac:spMk id="7" creationId="{3F4C104D-5F30-4811-9376-566B26E4719A}"/>
          </ac:spMkLst>
        </pc:spChg>
        <pc:spChg chg="del">
          <ac:chgData name="" userId="636a8501051589a9" providerId="LiveId" clId="{D76CCEA5-4C84-4CED-AB01-C2A9EC6C270C}" dt="2023-08-09T07:35:17.023" v="388"/>
          <ac:spMkLst>
            <pc:docMk/>
            <pc:sldMk cId="1336595846" sldId="278"/>
            <ac:spMk id="8" creationId="{0815E34B-5D02-4E01-A936-E8E1C0AB6F12}"/>
          </ac:spMkLst>
        </pc:spChg>
        <pc:spChg chg="del">
          <ac:chgData name="" userId="636a8501051589a9" providerId="LiveId" clId="{D76CCEA5-4C84-4CED-AB01-C2A9EC6C270C}" dt="2023-08-09T07:35:17.023" v="388"/>
          <ac:spMkLst>
            <pc:docMk/>
            <pc:sldMk cId="1336595846" sldId="278"/>
            <ac:spMk id="9" creationId="{7DE3414B-B032-4710-A468-D3285E38C5FF}"/>
          </ac:spMkLst>
        </pc:spChg>
        <pc:spChg chg="add del">
          <ac:chgData name="" userId="636a8501051589a9" providerId="LiveId" clId="{D76CCEA5-4C84-4CED-AB01-C2A9EC6C270C}" dt="2023-08-09T07:43:12.514" v="443" actId="26606"/>
          <ac:spMkLst>
            <pc:docMk/>
            <pc:sldMk cId="1336595846" sldId="278"/>
            <ac:spMk id="11" creationId="{2B97F24A-32CE-4C1C-A50D-3016B394DCFB}"/>
          </ac:spMkLst>
        </pc:spChg>
        <pc:spChg chg="add del">
          <ac:chgData name="" userId="636a8501051589a9" providerId="LiveId" clId="{D76CCEA5-4C84-4CED-AB01-C2A9EC6C270C}" dt="2023-08-09T07:43:12.514" v="443" actId="26606"/>
          <ac:spMkLst>
            <pc:docMk/>
            <pc:sldMk cId="1336595846" sldId="278"/>
            <ac:spMk id="13" creationId="{CD8B4F24-440B-49E9-B85D-733523DC064B}"/>
          </ac:spMkLst>
        </pc:spChg>
        <pc:spChg chg="add del">
          <ac:chgData name="" userId="636a8501051589a9" providerId="LiveId" clId="{D76CCEA5-4C84-4CED-AB01-C2A9EC6C270C}" dt="2023-08-09T07:43:13.893" v="445" actId="26606"/>
          <ac:spMkLst>
            <pc:docMk/>
            <pc:sldMk cId="1336595846" sldId="278"/>
            <ac:spMk id="15" creationId="{4300840D-0A0B-4512-BACA-B439D5B9C57C}"/>
          </ac:spMkLst>
        </pc:spChg>
        <pc:spChg chg="add del">
          <ac:chgData name="" userId="636a8501051589a9" providerId="LiveId" clId="{D76CCEA5-4C84-4CED-AB01-C2A9EC6C270C}" dt="2023-08-09T07:43:13.893" v="445" actId="26606"/>
          <ac:spMkLst>
            <pc:docMk/>
            <pc:sldMk cId="1336595846" sldId="278"/>
            <ac:spMk id="16" creationId="{C4285719-470E-454C-AF62-8323075F1F5B}"/>
          </ac:spMkLst>
        </pc:spChg>
        <pc:spChg chg="add del">
          <ac:chgData name="" userId="636a8501051589a9" providerId="LiveId" clId="{D76CCEA5-4C84-4CED-AB01-C2A9EC6C270C}" dt="2023-08-09T07:43:13.893" v="445" actId="26606"/>
          <ac:spMkLst>
            <pc:docMk/>
            <pc:sldMk cId="1336595846" sldId="278"/>
            <ac:spMk id="17" creationId="{D2B78728-A580-49A7-84F9-6EF6F583ADE0}"/>
          </ac:spMkLst>
        </pc:spChg>
        <pc:spChg chg="add del">
          <ac:chgData name="" userId="636a8501051589a9" providerId="LiveId" clId="{D76CCEA5-4C84-4CED-AB01-C2A9EC6C270C}" dt="2023-08-09T07:43:13.893" v="445" actId="26606"/>
          <ac:spMkLst>
            <pc:docMk/>
            <pc:sldMk cId="1336595846" sldId="278"/>
            <ac:spMk id="18" creationId="{CD9FE4EF-C4D8-49A0-B2FF-81D8DB7D8A24}"/>
          </ac:spMkLst>
        </pc:spChg>
        <pc:spChg chg="add del">
          <ac:chgData name="" userId="636a8501051589a9" providerId="LiveId" clId="{D76CCEA5-4C84-4CED-AB01-C2A9EC6C270C}" dt="2023-08-09T07:43:13.893" v="445" actId="26606"/>
          <ac:spMkLst>
            <pc:docMk/>
            <pc:sldMk cId="1336595846" sldId="278"/>
            <ac:spMk id="19" creationId="{38FAA1A1-D861-433F-88FA-1E9D6FD31D11}"/>
          </ac:spMkLst>
        </pc:spChg>
        <pc:spChg chg="add del">
          <ac:chgData name="" userId="636a8501051589a9" providerId="LiveId" clId="{D76CCEA5-4C84-4CED-AB01-C2A9EC6C270C}" dt="2023-08-09T07:43:13.893" v="445" actId="26606"/>
          <ac:spMkLst>
            <pc:docMk/>
            <pc:sldMk cId="1336595846" sldId="278"/>
            <ac:spMk id="21" creationId="{8D71EDA1-87BF-4D5D-AB79-F346FD19278A}"/>
          </ac:spMkLst>
        </pc:spChg>
        <pc:spChg chg="add del">
          <ac:chgData name="" userId="636a8501051589a9" providerId="LiveId" clId="{D76CCEA5-4C84-4CED-AB01-C2A9EC6C270C}" dt="2023-08-09T07:43:14.679" v="448" actId="26606"/>
          <ac:spMkLst>
            <pc:docMk/>
            <pc:sldMk cId="1336595846" sldId="278"/>
            <ac:spMk id="23" creationId="{2B97F24A-32CE-4C1C-A50D-3016B394DCFB}"/>
          </ac:spMkLst>
        </pc:spChg>
        <pc:spChg chg="add del">
          <ac:chgData name="" userId="636a8501051589a9" providerId="LiveId" clId="{D76CCEA5-4C84-4CED-AB01-C2A9EC6C270C}" dt="2023-08-09T07:43:14.679" v="448" actId="26606"/>
          <ac:spMkLst>
            <pc:docMk/>
            <pc:sldMk cId="1336595846" sldId="278"/>
            <ac:spMk id="24" creationId="{CD8B4F24-440B-49E9-B85D-733523DC064B}"/>
          </ac:spMkLst>
        </pc:spChg>
        <pc:spChg chg="add del">
          <ac:chgData name="" userId="636a8501051589a9" providerId="LiveId" clId="{D76CCEA5-4C84-4CED-AB01-C2A9EC6C270C}" dt="2023-08-09T07:43:24.468" v="450" actId="26606"/>
          <ac:spMkLst>
            <pc:docMk/>
            <pc:sldMk cId="1336595846" sldId="278"/>
            <ac:spMk id="26" creationId="{979E27D9-03C7-44E2-9FF8-15D0C8506AF7}"/>
          </ac:spMkLst>
        </pc:spChg>
        <pc:spChg chg="add del">
          <ac:chgData name="" userId="636a8501051589a9" providerId="LiveId" clId="{D76CCEA5-4C84-4CED-AB01-C2A9EC6C270C}" dt="2023-08-09T07:43:24.468" v="450" actId="26606"/>
          <ac:spMkLst>
            <pc:docMk/>
            <pc:sldMk cId="1336595846" sldId="278"/>
            <ac:spMk id="27" creationId="{EEBF1590-3B36-48EE-A89D-3B6F3CB256AB}"/>
          </ac:spMkLst>
        </pc:spChg>
        <pc:spChg chg="add del">
          <ac:chgData name="" userId="636a8501051589a9" providerId="LiveId" clId="{D76CCEA5-4C84-4CED-AB01-C2A9EC6C270C}" dt="2023-08-09T07:43:24.468" v="450" actId="26606"/>
          <ac:spMkLst>
            <pc:docMk/>
            <pc:sldMk cId="1336595846" sldId="278"/>
            <ac:spMk id="28" creationId="{AC8F6C8C-AB5A-4548-942D-E3FD40ACBC49}"/>
          </ac:spMkLst>
        </pc:spChg>
        <pc:spChg chg="add">
          <ac:chgData name="" userId="636a8501051589a9" providerId="LiveId" clId="{D76CCEA5-4C84-4CED-AB01-C2A9EC6C270C}" dt="2023-08-09T07:43:24.476" v="451" actId="26606"/>
          <ac:spMkLst>
            <pc:docMk/>
            <pc:sldMk cId="1336595846" sldId="278"/>
            <ac:spMk id="30" creationId="{07325841-84F9-4C44-B6E8-7FB5C33A5EB5}"/>
          </ac:spMkLst>
        </pc:spChg>
        <pc:grpChg chg="add">
          <ac:chgData name="" userId="636a8501051589a9" providerId="LiveId" clId="{D76CCEA5-4C84-4CED-AB01-C2A9EC6C270C}" dt="2023-08-09T07:43:24.476" v="451" actId="26606"/>
          <ac:grpSpMkLst>
            <pc:docMk/>
            <pc:sldMk cId="1336595846" sldId="278"/>
            <ac:grpSpMk id="31" creationId="{D2A542E6-1924-4FE2-89D1-3CB19468C1F6}"/>
          </ac:grpSpMkLst>
        </pc:grpChg>
        <pc:picChg chg="mod">
          <ac:chgData name="" userId="636a8501051589a9" providerId="LiveId" clId="{D76CCEA5-4C84-4CED-AB01-C2A9EC6C270C}" dt="2023-08-09T09:26:45.252" v="1132" actId="14100"/>
          <ac:picMkLst>
            <pc:docMk/>
            <pc:sldMk cId="1336595846" sldId="278"/>
            <ac:picMk id="6" creationId="{22BCE098-55FB-4D7C-A8F7-31538FF8D09C}"/>
          </ac:picMkLst>
        </pc:picChg>
      </pc:sldChg>
      <pc:sldChg chg="addSp delSp modSp add mod setBg setClrOvrMap modNotesTx">
        <pc:chgData name="" userId="636a8501051589a9" providerId="LiveId" clId="{D76CCEA5-4C84-4CED-AB01-C2A9EC6C270C}" dt="2023-08-09T08:27:35.411" v="839" actId="403"/>
        <pc:sldMkLst>
          <pc:docMk/>
          <pc:sldMk cId="2334939192" sldId="279"/>
        </pc:sldMkLst>
        <pc:spChg chg="del">
          <ac:chgData name="" userId="636a8501051589a9" providerId="LiveId" clId="{D76CCEA5-4C84-4CED-AB01-C2A9EC6C270C}" dt="2023-08-09T07:47:55.974" v="651" actId="478"/>
          <ac:spMkLst>
            <pc:docMk/>
            <pc:sldMk cId="2334939192" sldId="279"/>
            <ac:spMk id="2" creationId="{D5D6E571-C13A-4464-B008-CCD44AAF59B5}"/>
          </ac:spMkLst>
        </pc:spChg>
        <pc:spChg chg="del">
          <ac:chgData name="" userId="636a8501051589a9" providerId="LiveId" clId="{D76CCEA5-4C84-4CED-AB01-C2A9EC6C270C}" dt="2023-08-09T07:47:54.135" v="650" actId="478"/>
          <ac:spMkLst>
            <pc:docMk/>
            <pc:sldMk cId="2334939192" sldId="279"/>
            <ac:spMk id="3" creationId="{06E97F1E-F116-4ED4-8685-E51A1B46E149}"/>
          </ac:spMkLst>
        </pc:spChg>
        <pc:spChg chg="add mod">
          <ac:chgData name="" userId="636a8501051589a9" providerId="LiveId" clId="{D76CCEA5-4C84-4CED-AB01-C2A9EC6C270C}" dt="2023-08-09T08:27:35.411" v="839" actId="403"/>
          <ac:spMkLst>
            <pc:docMk/>
            <pc:sldMk cId="2334939192" sldId="279"/>
            <ac:spMk id="5" creationId="{F5319B2D-E763-495D-A405-04EB93872E84}"/>
          </ac:spMkLst>
        </pc:spChg>
        <pc:spChg chg="add del">
          <ac:chgData name="" userId="636a8501051589a9" providerId="LiveId" clId="{D76CCEA5-4C84-4CED-AB01-C2A9EC6C270C}" dt="2023-08-09T07:50:13.436" v="661" actId="26606"/>
          <ac:spMkLst>
            <pc:docMk/>
            <pc:sldMk cId="2334939192" sldId="279"/>
            <ac:spMk id="9" creationId="{F3060C83-F051-4F0E-ABAD-AA0DFC48B218}"/>
          </ac:spMkLst>
        </pc:spChg>
        <pc:spChg chg="add del">
          <ac:chgData name="" userId="636a8501051589a9" providerId="LiveId" clId="{D76CCEA5-4C84-4CED-AB01-C2A9EC6C270C}" dt="2023-08-09T07:50:13.436" v="661" actId="26606"/>
          <ac:spMkLst>
            <pc:docMk/>
            <pc:sldMk cId="2334939192" sldId="279"/>
            <ac:spMk id="11" creationId="{83C98ABE-055B-441F-B07E-44F97F083C39}"/>
          </ac:spMkLst>
        </pc:spChg>
        <pc:spChg chg="add del">
          <ac:chgData name="" userId="636a8501051589a9" providerId="LiveId" clId="{D76CCEA5-4C84-4CED-AB01-C2A9EC6C270C}" dt="2023-08-09T07:50:13.436" v="661" actId="26606"/>
          <ac:spMkLst>
            <pc:docMk/>
            <pc:sldMk cId="2334939192" sldId="279"/>
            <ac:spMk id="13" creationId="{29FDB030-9B49-4CED-8CCD-4D99382388AC}"/>
          </ac:spMkLst>
        </pc:spChg>
        <pc:spChg chg="add del">
          <ac:chgData name="" userId="636a8501051589a9" providerId="LiveId" clId="{D76CCEA5-4C84-4CED-AB01-C2A9EC6C270C}" dt="2023-08-09T07:50:13.436" v="661" actId="26606"/>
          <ac:spMkLst>
            <pc:docMk/>
            <pc:sldMk cId="2334939192" sldId="279"/>
            <ac:spMk id="15" creationId="{3783CA14-24A1-485C-8B30-D6A5D87987AD}"/>
          </ac:spMkLst>
        </pc:spChg>
        <pc:spChg chg="add del">
          <ac:chgData name="" userId="636a8501051589a9" providerId="LiveId" clId="{D76CCEA5-4C84-4CED-AB01-C2A9EC6C270C}" dt="2023-08-09T07:50:13.436" v="661" actId="26606"/>
          <ac:spMkLst>
            <pc:docMk/>
            <pc:sldMk cId="2334939192" sldId="279"/>
            <ac:spMk id="17" creationId="{9A97C86A-04D6-40F7-AE84-31AB43E6A846}"/>
          </ac:spMkLst>
        </pc:spChg>
        <pc:spChg chg="add del">
          <ac:chgData name="" userId="636a8501051589a9" providerId="LiveId" clId="{D76CCEA5-4C84-4CED-AB01-C2A9EC6C270C}" dt="2023-08-09T07:50:13.436" v="661" actId="26606"/>
          <ac:spMkLst>
            <pc:docMk/>
            <pc:sldMk cId="2334939192" sldId="279"/>
            <ac:spMk id="19" creationId="{FF9F2414-84E8-453E-B1F3-389FDE8192D9}"/>
          </ac:spMkLst>
        </pc:spChg>
        <pc:spChg chg="add del">
          <ac:chgData name="" userId="636a8501051589a9" providerId="LiveId" clId="{D76CCEA5-4C84-4CED-AB01-C2A9EC6C270C}" dt="2023-08-09T07:50:13.436" v="661" actId="26606"/>
          <ac:spMkLst>
            <pc:docMk/>
            <pc:sldMk cId="2334939192" sldId="279"/>
            <ac:spMk id="21" creationId="{3ECA69A1-7536-43AC-85EF-C7106179F5ED}"/>
          </ac:spMkLst>
        </pc:spChg>
        <pc:picChg chg="add mod">
          <ac:chgData name="" userId="636a8501051589a9" providerId="LiveId" clId="{D76CCEA5-4C84-4CED-AB01-C2A9EC6C270C}" dt="2023-08-09T08:15:10.768" v="709" actId="14100"/>
          <ac:picMkLst>
            <pc:docMk/>
            <pc:sldMk cId="2334939192" sldId="279"/>
            <ac:picMk id="4" creationId="{C74D45B2-0E8F-4716-81BB-DA8D0417E432}"/>
          </ac:picMkLst>
        </pc:picChg>
      </pc:sldChg>
      <pc:sldChg chg="addSp delSp modSp add modNotesTx">
        <pc:chgData name="" userId="636a8501051589a9" providerId="LiveId" clId="{D76CCEA5-4C84-4CED-AB01-C2A9EC6C270C}" dt="2023-08-09T08:52:46.688" v="991" actId="5793"/>
        <pc:sldMkLst>
          <pc:docMk/>
          <pc:sldMk cId="1010470270" sldId="280"/>
        </pc:sldMkLst>
        <pc:spChg chg="add mod">
          <ac:chgData name="" userId="636a8501051589a9" providerId="LiveId" clId="{D76CCEA5-4C84-4CED-AB01-C2A9EC6C270C}" dt="2023-08-09T08:42:11.605" v="949" actId="14100"/>
          <ac:spMkLst>
            <pc:docMk/>
            <pc:sldMk cId="1010470270" sldId="280"/>
            <ac:spMk id="3" creationId="{8FD1DAEE-BBDB-40A5-BE95-170924EFCDBC}"/>
          </ac:spMkLst>
        </pc:spChg>
        <pc:spChg chg="mod">
          <ac:chgData name="" userId="636a8501051589a9" providerId="LiveId" clId="{D76CCEA5-4C84-4CED-AB01-C2A9EC6C270C}" dt="2023-08-09T08:37:21.615" v="918"/>
          <ac:spMkLst>
            <pc:docMk/>
            <pc:sldMk cId="1010470270" sldId="280"/>
            <ac:spMk id="5" creationId="{F5319B2D-E763-495D-A405-04EB93872E84}"/>
          </ac:spMkLst>
        </pc:spChg>
        <pc:spChg chg="add">
          <ac:chgData name="" userId="636a8501051589a9" providerId="LiveId" clId="{D76CCEA5-4C84-4CED-AB01-C2A9EC6C270C}" dt="2023-08-09T08:29:47.845" v="844" actId="26606"/>
          <ac:spMkLst>
            <pc:docMk/>
            <pc:sldMk cId="1010470270" sldId="280"/>
            <ac:spMk id="10" creationId="{AF6CB648-9554-488A-B457-99CAAD1DA528}"/>
          </ac:spMkLst>
        </pc:spChg>
        <pc:spChg chg="add">
          <ac:chgData name="" userId="636a8501051589a9" providerId="LiveId" clId="{D76CCEA5-4C84-4CED-AB01-C2A9EC6C270C}" dt="2023-08-09T08:29:47.845" v="844" actId="26606"/>
          <ac:spMkLst>
            <pc:docMk/>
            <pc:sldMk cId="1010470270" sldId="280"/>
            <ac:spMk id="12" creationId="{E3ADCBE7-9330-1CDA-00EB-CDD12DB722FF}"/>
          </ac:spMkLst>
        </pc:spChg>
        <pc:picChg chg="add mod">
          <ac:chgData name="" userId="636a8501051589a9" providerId="LiveId" clId="{D76CCEA5-4C84-4CED-AB01-C2A9EC6C270C}" dt="2023-08-09T08:30:04.653" v="851" actId="14100"/>
          <ac:picMkLst>
            <pc:docMk/>
            <pc:sldMk cId="1010470270" sldId="280"/>
            <ac:picMk id="2" creationId="{F22ED612-17DC-4E28-9185-695BFEE411E0}"/>
          </ac:picMkLst>
        </pc:picChg>
        <pc:picChg chg="del">
          <ac:chgData name="" userId="636a8501051589a9" providerId="LiveId" clId="{D76CCEA5-4C84-4CED-AB01-C2A9EC6C270C}" dt="2023-08-09T08:28:04.500" v="841" actId="478"/>
          <ac:picMkLst>
            <pc:docMk/>
            <pc:sldMk cId="1010470270" sldId="280"/>
            <ac:picMk id="4" creationId="{C74D45B2-0E8F-4716-81BB-DA8D0417E432}"/>
          </ac:picMkLst>
        </pc:picChg>
      </pc:sldChg>
      <pc:sldChg chg="addSp delSp modSp add mod setBg modNotesTx">
        <pc:chgData name="" userId="636a8501051589a9" providerId="LiveId" clId="{D76CCEA5-4C84-4CED-AB01-C2A9EC6C270C}" dt="2023-08-09T08:56:33.396" v="1017" actId="1076"/>
        <pc:sldMkLst>
          <pc:docMk/>
          <pc:sldMk cId="867029626" sldId="281"/>
        </pc:sldMkLst>
        <pc:spChg chg="del mod">
          <ac:chgData name="" userId="636a8501051589a9" providerId="LiveId" clId="{D76CCEA5-4C84-4CED-AB01-C2A9EC6C270C}" dt="2023-08-09T08:42:37.412" v="952" actId="478"/>
          <ac:spMkLst>
            <pc:docMk/>
            <pc:sldMk cId="867029626" sldId="281"/>
            <ac:spMk id="2" creationId="{B07328E3-71F8-4889-AAFE-7B76DAC64E24}"/>
          </ac:spMkLst>
        </pc:spChg>
        <pc:spChg chg="del">
          <ac:chgData name="" userId="636a8501051589a9" providerId="LiveId" clId="{D76CCEA5-4C84-4CED-AB01-C2A9EC6C270C}" dt="2023-08-09T08:42:40.296" v="953" actId="478"/>
          <ac:spMkLst>
            <pc:docMk/>
            <pc:sldMk cId="867029626" sldId="281"/>
            <ac:spMk id="3" creationId="{44957B3D-7A98-4E57-8DC8-60004DF1114A}"/>
          </ac:spMkLst>
        </pc:spChg>
        <pc:spChg chg="add mod">
          <ac:chgData name="" userId="636a8501051589a9" providerId="LiveId" clId="{D76CCEA5-4C84-4CED-AB01-C2A9EC6C270C}" dt="2023-08-09T08:56:33.396" v="1017" actId="1076"/>
          <ac:spMkLst>
            <pc:docMk/>
            <pc:sldMk cId="867029626" sldId="281"/>
            <ac:spMk id="5" creationId="{04F07B72-8F36-4132-9B84-57154B5BC80C}"/>
          </ac:spMkLst>
        </pc:spChg>
        <pc:picChg chg="add mod">
          <ac:chgData name="" userId="636a8501051589a9" providerId="LiveId" clId="{D76CCEA5-4C84-4CED-AB01-C2A9EC6C270C}" dt="2023-08-09T08:49:15.488" v="961" actId="14100"/>
          <ac:picMkLst>
            <pc:docMk/>
            <pc:sldMk cId="867029626" sldId="281"/>
            <ac:picMk id="4" creationId="{A32543D3-E382-454E-B4E3-438533E9DF4E}"/>
          </ac:picMkLst>
        </pc:picChg>
      </pc:sldChg>
      <pc:sldChg chg="addSp delSp modSp add del">
        <pc:chgData name="" userId="636a8501051589a9" providerId="LiveId" clId="{D76CCEA5-4C84-4CED-AB01-C2A9EC6C270C}" dt="2023-08-09T09:14:14.105" v="1043" actId="2696"/>
        <pc:sldMkLst>
          <pc:docMk/>
          <pc:sldMk cId="934925537" sldId="282"/>
        </pc:sldMkLst>
        <pc:spChg chg="del mod">
          <ac:chgData name="" userId="636a8501051589a9" providerId="LiveId" clId="{D76CCEA5-4C84-4CED-AB01-C2A9EC6C270C}" dt="2023-08-09T08:57:04.921" v="1024" actId="478"/>
          <ac:spMkLst>
            <pc:docMk/>
            <pc:sldMk cId="934925537" sldId="282"/>
            <ac:spMk id="2" creationId="{3032AFCA-703C-4513-9F9D-7026715F45FF}"/>
          </ac:spMkLst>
        </pc:spChg>
        <pc:spChg chg="del mod">
          <ac:chgData name="" userId="636a8501051589a9" providerId="LiveId" clId="{D76CCEA5-4C84-4CED-AB01-C2A9EC6C270C}" dt="2023-08-09T08:57:13.884" v="1027" actId="478"/>
          <ac:spMkLst>
            <pc:docMk/>
            <pc:sldMk cId="934925537" sldId="282"/>
            <ac:spMk id="3" creationId="{9736294F-4E18-42C9-951E-1E147DC9F708}"/>
          </ac:spMkLst>
        </pc:spChg>
        <pc:spChg chg="add del mod">
          <ac:chgData name="" userId="636a8501051589a9" providerId="LiveId" clId="{D76CCEA5-4C84-4CED-AB01-C2A9EC6C270C}" dt="2023-08-09T08:57:07.791" v="1025" actId="478"/>
          <ac:spMkLst>
            <pc:docMk/>
            <pc:sldMk cId="934925537" sldId="282"/>
            <ac:spMk id="5" creationId="{C529F2DB-8A31-43DF-9AF7-58A5EC3FC43B}"/>
          </ac:spMkLst>
        </pc:spChg>
        <pc:spChg chg="add mod">
          <ac:chgData name="" userId="636a8501051589a9" providerId="LiveId" clId="{D76CCEA5-4C84-4CED-AB01-C2A9EC6C270C}" dt="2023-08-09T08:57:35.886" v="1033" actId="255"/>
          <ac:spMkLst>
            <pc:docMk/>
            <pc:sldMk cId="934925537" sldId="282"/>
            <ac:spMk id="6" creationId="{CBDE4AC0-F128-4A66-B948-2A9F606364AB}"/>
          </ac:spMkLst>
        </pc:spChg>
        <pc:picChg chg="add del mod">
          <ac:chgData name="" userId="636a8501051589a9" providerId="LiveId" clId="{D76CCEA5-4C84-4CED-AB01-C2A9EC6C270C}" dt="2023-08-09T09:08:50.644" v="1041" actId="478"/>
          <ac:picMkLst>
            <pc:docMk/>
            <pc:sldMk cId="934925537" sldId="282"/>
            <ac:picMk id="8" creationId="{9C6E459E-E4EA-46FB-930B-D41C50D51FD3}"/>
          </ac:picMkLst>
        </pc:picChg>
        <pc:picChg chg="add del mod">
          <ac:chgData name="" userId="636a8501051589a9" providerId="LiveId" clId="{D76CCEA5-4C84-4CED-AB01-C2A9EC6C270C}" dt="2023-08-09T09:08:48.200" v="1040" actId="478"/>
          <ac:picMkLst>
            <pc:docMk/>
            <pc:sldMk cId="934925537" sldId="282"/>
            <ac:picMk id="9" creationId="{B5B6C2D9-5882-49E8-98A0-E768CE4280C6}"/>
          </ac:picMkLst>
        </pc:picChg>
      </pc:sldChg>
      <pc:sldChg chg="addSp delSp modSp add ord">
        <pc:chgData name="" userId="636a8501051589a9" providerId="LiveId" clId="{D76CCEA5-4C84-4CED-AB01-C2A9EC6C270C}" dt="2023-08-09T09:15:13.019" v="1072" actId="26606"/>
        <pc:sldMkLst>
          <pc:docMk/>
          <pc:sldMk cId="3391759462" sldId="283"/>
        </pc:sldMkLst>
        <pc:spChg chg="mod">
          <ac:chgData name="" userId="636a8501051589a9" providerId="LiveId" clId="{D76CCEA5-4C84-4CED-AB01-C2A9EC6C270C}" dt="2023-08-09T09:15:13.019" v="1072" actId="26606"/>
          <ac:spMkLst>
            <pc:docMk/>
            <pc:sldMk cId="3391759462" sldId="283"/>
            <ac:spMk id="2" creationId="{FD6C1C6C-E787-4000-BF70-F6F324AFA8A0}"/>
          </ac:spMkLst>
        </pc:spChg>
        <pc:spChg chg="add del">
          <ac:chgData name="" userId="636a8501051589a9" providerId="LiveId" clId="{D76CCEA5-4C84-4CED-AB01-C2A9EC6C270C}" dt="2023-08-09T09:15:13.019" v="1072" actId="26606"/>
          <ac:spMkLst>
            <pc:docMk/>
            <pc:sldMk cId="3391759462" sldId="283"/>
            <ac:spMk id="11" creationId="{23D09407-53BC-485E-B4CE-BC5E4FC4B25B}"/>
          </ac:spMkLst>
        </pc:spChg>
        <pc:spChg chg="add del">
          <ac:chgData name="" userId="636a8501051589a9" providerId="LiveId" clId="{D76CCEA5-4C84-4CED-AB01-C2A9EC6C270C}" dt="2023-08-09T09:15:13.019" v="1072" actId="26606"/>
          <ac:spMkLst>
            <pc:docMk/>
            <pc:sldMk cId="3391759462" sldId="283"/>
            <ac:spMk id="13" creationId="{921DB988-49FC-4608-B0A2-E2F3A4019041}"/>
          </ac:spMkLst>
        </pc:spChg>
        <pc:spChg chg="add">
          <ac:chgData name="" userId="636a8501051589a9" providerId="LiveId" clId="{D76CCEA5-4C84-4CED-AB01-C2A9EC6C270C}" dt="2023-08-09T09:15:13.019" v="1072" actId="26606"/>
          <ac:spMkLst>
            <pc:docMk/>
            <pc:sldMk cId="3391759462" sldId="283"/>
            <ac:spMk id="30" creationId="{275D6C10-B5A7-4715-803E-0501C9C2CC21}"/>
          </ac:spMkLst>
        </pc:spChg>
        <pc:grpChg chg="add del">
          <ac:chgData name="" userId="636a8501051589a9" providerId="LiveId" clId="{D76CCEA5-4C84-4CED-AB01-C2A9EC6C270C}" dt="2023-08-09T09:15:13.019" v="1072" actId="26606"/>
          <ac:grpSpMkLst>
            <pc:docMk/>
            <pc:sldMk cId="3391759462" sldId="283"/>
            <ac:grpSpMk id="15" creationId="{E9B930FD-8671-4C4C-ADCF-73AC1D0CD417}"/>
          </ac:grpSpMkLst>
        </pc:grpChg>
        <pc:grpChg chg="add del">
          <ac:chgData name="" userId="636a8501051589a9" providerId="LiveId" clId="{D76CCEA5-4C84-4CED-AB01-C2A9EC6C270C}" dt="2023-08-09T09:15:13.019" v="1072" actId="26606"/>
          <ac:grpSpMkLst>
            <pc:docMk/>
            <pc:sldMk cId="3391759462" sldId="283"/>
            <ac:grpSpMk id="21" creationId="{383C2651-AE0C-4AE4-8725-E2F9414FE219}"/>
          </ac:grpSpMkLst>
        </pc:grpChg>
        <pc:picChg chg="mod">
          <ac:chgData name="" userId="636a8501051589a9" providerId="LiveId" clId="{D76CCEA5-4C84-4CED-AB01-C2A9EC6C270C}" dt="2023-08-09T09:15:13.019" v="1072" actId="26606"/>
          <ac:picMkLst>
            <pc:docMk/>
            <pc:sldMk cId="3391759462" sldId="283"/>
            <ac:picMk id="6" creationId="{E7B4344E-4309-34A7-73F5-F9E0002B55E2}"/>
          </ac:picMkLst>
        </pc:picChg>
      </pc:sldChg>
      <pc:sldChg chg="add del">
        <pc:chgData name="" userId="636a8501051589a9" providerId="LiveId" clId="{D76CCEA5-4C84-4CED-AB01-C2A9EC6C270C}" dt="2023-08-09T09:59:39.555" v="1342" actId="2696"/>
        <pc:sldMkLst>
          <pc:docMk/>
          <pc:sldMk cId="3344699281" sldId="284"/>
        </pc:sldMkLst>
      </pc:sldChg>
      <pc:sldChg chg="addSp delSp modSp add">
        <pc:chgData name="" userId="636a8501051589a9" providerId="LiveId" clId="{D76CCEA5-4C84-4CED-AB01-C2A9EC6C270C}" dt="2023-08-09T11:29:36.549" v="1701" actId="20577"/>
        <pc:sldMkLst>
          <pc:docMk/>
          <pc:sldMk cId="2868829688" sldId="285"/>
        </pc:sldMkLst>
        <pc:spChg chg="del">
          <ac:chgData name="" userId="636a8501051589a9" providerId="LiveId" clId="{D76CCEA5-4C84-4CED-AB01-C2A9EC6C270C}" dt="2023-08-09T11:14:05.098" v="1345" actId="478"/>
          <ac:spMkLst>
            <pc:docMk/>
            <pc:sldMk cId="2868829688" sldId="285"/>
            <ac:spMk id="2" creationId="{3B734732-2776-4C8A-80E8-5B333FD5D4E0}"/>
          </ac:spMkLst>
        </pc:spChg>
        <pc:spChg chg="del mod">
          <ac:chgData name="" userId="636a8501051589a9" providerId="LiveId" clId="{D76CCEA5-4C84-4CED-AB01-C2A9EC6C270C}" dt="2023-08-09T11:14:02.512" v="1344" actId="478"/>
          <ac:spMkLst>
            <pc:docMk/>
            <pc:sldMk cId="2868829688" sldId="285"/>
            <ac:spMk id="3" creationId="{DC38CE95-FD7A-4D2B-B43F-D34F1B3C39F8}"/>
          </ac:spMkLst>
        </pc:spChg>
        <pc:spChg chg="add mod">
          <ac:chgData name="" userId="636a8501051589a9" providerId="LiveId" clId="{D76CCEA5-4C84-4CED-AB01-C2A9EC6C270C}" dt="2023-08-09T11:29:36.549" v="1701" actId="20577"/>
          <ac:spMkLst>
            <pc:docMk/>
            <pc:sldMk cId="2868829688" sldId="285"/>
            <ac:spMk id="6" creationId="{E3CD254E-DCBB-48ED-8F84-48C6E03918A0}"/>
          </ac:spMkLst>
        </pc:spChg>
        <pc:picChg chg="add mod">
          <ac:chgData name="" userId="636a8501051589a9" providerId="LiveId" clId="{D76CCEA5-4C84-4CED-AB01-C2A9EC6C270C}" dt="2023-08-09T11:23:19.250" v="1640" actId="1076"/>
          <ac:picMkLst>
            <pc:docMk/>
            <pc:sldMk cId="2868829688" sldId="285"/>
            <ac:picMk id="4" creationId="{81B43754-1424-476F-ABF2-C5A493E1CEA9}"/>
          </ac:picMkLst>
        </pc:picChg>
        <pc:picChg chg="add mod">
          <ac:chgData name="" userId="636a8501051589a9" providerId="LiveId" clId="{D76CCEA5-4C84-4CED-AB01-C2A9EC6C270C}" dt="2023-08-09T11:23:17.445" v="1639" actId="1076"/>
          <ac:picMkLst>
            <pc:docMk/>
            <pc:sldMk cId="2868829688" sldId="285"/>
            <ac:picMk id="5" creationId="{DF050C46-BAAC-4D20-872E-7D6D6B1EA35B}"/>
          </ac:picMkLst>
        </pc:picChg>
      </pc:sldChg>
      <pc:sldChg chg="addSp delSp modSp add">
        <pc:chgData name="" userId="636a8501051589a9" providerId="LiveId" clId="{D76CCEA5-4C84-4CED-AB01-C2A9EC6C270C}" dt="2023-08-09T11:29:50.945" v="1712" actId="20577"/>
        <pc:sldMkLst>
          <pc:docMk/>
          <pc:sldMk cId="1818414829" sldId="286"/>
        </pc:sldMkLst>
        <pc:spChg chg="del">
          <ac:chgData name="" userId="636a8501051589a9" providerId="LiveId" clId="{D76CCEA5-4C84-4CED-AB01-C2A9EC6C270C}" dt="2023-08-09T11:27:11.761" v="1655" actId="478"/>
          <ac:spMkLst>
            <pc:docMk/>
            <pc:sldMk cId="1818414829" sldId="286"/>
            <ac:spMk id="2" creationId="{ACB5E57C-6805-4CD2-B293-0F4FAF706A70}"/>
          </ac:spMkLst>
        </pc:spChg>
        <pc:spChg chg="del">
          <ac:chgData name="" userId="636a8501051589a9" providerId="LiveId" clId="{D76CCEA5-4C84-4CED-AB01-C2A9EC6C270C}" dt="2023-08-09T11:24:34.817" v="1644" actId="478"/>
          <ac:spMkLst>
            <pc:docMk/>
            <pc:sldMk cId="1818414829" sldId="286"/>
            <ac:spMk id="3" creationId="{CF5D3779-80BD-43FC-A79A-6592244DC7DC}"/>
          </ac:spMkLst>
        </pc:spChg>
        <pc:spChg chg="add mod">
          <ac:chgData name="" userId="636a8501051589a9" providerId="LiveId" clId="{D76CCEA5-4C84-4CED-AB01-C2A9EC6C270C}" dt="2023-08-09T11:29:50.945" v="1712" actId="20577"/>
          <ac:spMkLst>
            <pc:docMk/>
            <pc:sldMk cId="1818414829" sldId="286"/>
            <ac:spMk id="6" creationId="{240230D6-3A1B-4E0C-80F1-5C7A5A7E0239}"/>
          </ac:spMkLst>
        </pc:spChg>
        <pc:picChg chg="add mod">
          <ac:chgData name="" userId="636a8501051589a9" providerId="LiveId" clId="{D76CCEA5-4C84-4CED-AB01-C2A9EC6C270C}" dt="2023-08-09T11:26:25.431" v="1654" actId="14100"/>
          <ac:picMkLst>
            <pc:docMk/>
            <pc:sldMk cId="1818414829" sldId="286"/>
            <ac:picMk id="4" creationId="{DD5EC2AE-FDA1-4B2F-9611-BDF43D453BE9}"/>
          </ac:picMkLst>
        </pc:picChg>
        <pc:picChg chg="add mod">
          <ac:chgData name="" userId="636a8501051589a9" providerId="LiveId" clId="{D76CCEA5-4C84-4CED-AB01-C2A9EC6C270C}" dt="2023-08-09T11:26:21.371" v="1653" actId="14100"/>
          <ac:picMkLst>
            <pc:docMk/>
            <pc:sldMk cId="1818414829" sldId="286"/>
            <ac:picMk id="5" creationId="{D56E9F7F-1D67-4C23-8E60-EB6A7A5F1830}"/>
          </ac:picMkLst>
        </pc:picChg>
      </pc:sldChg>
      <pc:sldChg chg="addSp delSp modSp add">
        <pc:chgData name="" userId="636a8501051589a9" providerId="LiveId" clId="{D76CCEA5-4C84-4CED-AB01-C2A9EC6C270C}" dt="2023-08-09T11:34:58.087" v="1744" actId="14100"/>
        <pc:sldMkLst>
          <pc:docMk/>
          <pc:sldMk cId="4180254181" sldId="287"/>
        </pc:sldMkLst>
        <pc:spChg chg="del">
          <ac:chgData name="" userId="636a8501051589a9" providerId="LiveId" clId="{D76CCEA5-4C84-4CED-AB01-C2A9EC6C270C}" dt="2023-08-09T11:30:15.596" v="1714" actId="478"/>
          <ac:spMkLst>
            <pc:docMk/>
            <pc:sldMk cId="4180254181" sldId="287"/>
            <ac:spMk id="2" creationId="{7BBC4346-3B93-4360-8002-76441B1BEBC6}"/>
          </ac:spMkLst>
        </pc:spChg>
        <pc:spChg chg="del">
          <ac:chgData name="" userId="636a8501051589a9" providerId="LiveId" clId="{D76CCEA5-4C84-4CED-AB01-C2A9EC6C270C}" dt="2023-08-09T11:30:18.252" v="1715" actId="478"/>
          <ac:spMkLst>
            <pc:docMk/>
            <pc:sldMk cId="4180254181" sldId="287"/>
            <ac:spMk id="3" creationId="{A3D240F6-2CD4-4176-B000-790049BA550D}"/>
          </ac:spMkLst>
        </pc:spChg>
        <pc:spChg chg="add mod">
          <ac:chgData name="" userId="636a8501051589a9" providerId="LiveId" clId="{D76CCEA5-4C84-4CED-AB01-C2A9EC6C270C}" dt="2023-08-09T11:34:55.260" v="1743" actId="255"/>
          <ac:spMkLst>
            <pc:docMk/>
            <pc:sldMk cId="4180254181" sldId="287"/>
            <ac:spMk id="7" creationId="{4B43685B-46FA-4806-888D-39A12E19468C}"/>
          </ac:spMkLst>
        </pc:spChg>
        <pc:picChg chg="add del mod">
          <ac:chgData name="" userId="636a8501051589a9" providerId="LiveId" clId="{D76CCEA5-4C84-4CED-AB01-C2A9EC6C270C}" dt="2023-08-09T11:33:31.722" v="1730" actId="478"/>
          <ac:picMkLst>
            <pc:docMk/>
            <pc:sldMk cId="4180254181" sldId="287"/>
            <ac:picMk id="4" creationId="{68E9EF19-2AF2-489E-807D-3BBDC4365206}"/>
          </ac:picMkLst>
        </pc:picChg>
        <pc:picChg chg="add mod">
          <ac:chgData name="" userId="636a8501051589a9" providerId="LiveId" clId="{D76CCEA5-4C84-4CED-AB01-C2A9EC6C270C}" dt="2023-08-09T11:32:32.207" v="1729" actId="14100"/>
          <ac:picMkLst>
            <pc:docMk/>
            <pc:sldMk cId="4180254181" sldId="287"/>
            <ac:picMk id="5" creationId="{385253D9-5BD9-4E61-9C39-6E12717A4612}"/>
          </ac:picMkLst>
        </pc:picChg>
        <pc:picChg chg="add mod">
          <ac:chgData name="" userId="636a8501051589a9" providerId="LiveId" clId="{D76CCEA5-4C84-4CED-AB01-C2A9EC6C270C}" dt="2023-08-09T11:34:58.087" v="1744" actId="14100"/>
          <ac:picMkLst>
            <pc:docMk/>
            <pc:sldMk cId="4180254181" sldId="287"/>
            <ac:picMk id="6" creationId="{1D153600-E473-4231-BBE1-BC258990E585}"/>
          </ac:picMkLst>
        </pc:picChg>
      </pc:sldChg>
      <pc:sldChg chg="addSp delSp modSp add">
        <pc:chgData name="" userId="636a8501051589a9" providerId="LiveId" clId="{D76CCEA5-4C84-4CED-AB01-C2A9EC6C270C}" dt="2023-08-09T11:43:05.409" v="1795" actId="255"/>
        <pc:sldMkLst>
          <pc:docMk/>
          <pc:sldMk cId="2033610365" sldId="288"/>
        </pc:sldMkLst>
        <pc:spChg chg="del">
          <ac:chgData name="" userId="636a8501051589a9" providerId="LiveId" clId="{D76CCEA5-4C84-4CED-AB01-C2A9EC6C270C}" dt="2023-08-09T11:35:11.501" v="1747" actId="478"/>
          <ac:spMkLst>
            <pc:docMk/>
            <pc:sldMk cId="2033610365" sldId="288"/>
            <ac:spMk id="2" creationId="{209ADE44-2EA5-4BFF-9102-7B3592C47671}"/>
          </ac:spMkLst>
        </pc:spChg>
        <pc:spChg chg="del">
          <ac:chgData name="" userId="636a8501051589a9" providerId="LiveId" clId="{D76CCEA5-4C84-4CED-AB01-C2A9EC6C270C}" dt="2023-08-09T11:35:09.225" v="1746" actId="478"/>
          <ac:spMkLst>
            <pc:docMk/>
            <pc:sldMk cId="2033610365" sldId="288"/>
            <ac:spMk id="3" creationId="{BDD92D65-C50B-412A-877F-8EC1336A14B5}"/>
          </ac:spMkLst>
        </pc:spChg>
        <pc:spChg chg="add del">
          <ac:chgData name="" userId="636a8501051589a9" providerId="LiveId" clId="{D76CCEA5-4C84-4CED-AB01-C2A9EC6C270C}" dt="2023-08-09T11:35:17.432" v="1749"/>
          <ac:spMkLst>
            <pc:docMk/>
            <pc:sldMk cId="2033610365" sldId="288"/>
            <ac:spMk id="4" creationId="{15B2B488-DD43-4CA1-8D84-D1E69C6E33FA}"/>
          </ac:spMkLst>
        </pc:spChg>
        <pc:spChg chg="add mod">
          <ac:chgData name="" userId="636a8501051589a9" providerId="LiveId" clId="{D76CCEA5-4C84-4CED-AB01-C2A9EC6C270C}" dt="2023-08-09T11:43:05.409" v="1795" actId="255"/>
          <ac:spMkLst>
            <pc:docMk/>
            <pc:sldMk cId="2033610365" sldId="288"/>
            <ac:spMk id="5" creationId="{B24B3810-73F7-45C5-BA3C-0DFBB7569D1A}"/>
          </ac:spMkLst>
        </pc:spChg>
        <pc:picChg chg="add mod">
          <ac:chgData name="" userId="636a8501051589a9" providerId="LiveId" clId="{D76CCEA5-4C84-4CED-AB01-C2A9EC6C270C}" dt="2023-08-09T11:41:00.657" v="1776" actId="14100"/>
          <ac:picMkLst>
            <pc:docMk/>
            <pc:sldMk cId="2033610365" sldId="288"/>
            <ac:picMk id="6" creationId="{38AEAF36-4309-432A-8629-DF3B791CBB57}"/>
          </ac:picMkLst>
        </pc:picChg>
        <pc:picChg chg="add mod">
          <ac:chgData name="" userId="636a8501051589a9" providerId="LiveId" clId="{D76CCEA5-4C84-4CED-AB01-C2A9EC6C270C}" dt="2023-08-09T11:42:16.723" v="1789" actId="14100"/>
          <ac:picMkLst>
            <pc:docMk/>
            <pc:sldMk cId="2033610365" sldId="288"/>
            <ac:picMk id="7" creationId="{56131C61-9BEF-4483-A618-B9243DC42FE7}"/>
          </ac:picMkLst>
        </pc:picChg>
        <pc:picChg chg="add mod">
          <ac:chgData name="" userId="636a8501051589a9" providerId="LiveId" clId="{D76CCEA5-4C84-4CED-AB01-C2A9EC6C270C}" dt="2023-08-09T11:41:09.455" v="1779" actId="14100"/>
          <ac:picMkLst>
            <pc:docMk/>
            <pc:sldMk cId="2033610365" sldId="288"/>
            <ac:picMk id="8" creationId="{738A13D9-9514-406D-A830-0CEDD8CFDFB1}"/>
          </ac:picMkLst>
        </pc:picChg>
        <pc:picChg chg="add mod">
          <ac:chgData name="" userId="636a8501051589a9" providerId="LiveId" clId="{D76CCEA5-4C84-4CED-AB01-C2A9EC6C270C}" dt="2023-08-09T11:42:11.518" v="1787" actId="14100"/>
          <ac:picMkLst>
            <pc:docMk/>
            <pc:sldMk cId="2033610365" sldId="288"/>
            <ac:picMk id="9" creationId="{E953D698-6ED0-46EC-94BD-8F2123658173}"/>
          </ac:picMkLst>
        </pc:picChg>
      </pc:sldChg>
      <pc:sldChg chg="addSp delSp modSp add">
        <pc:chgData name="" userId="636a8501051589a9" providerId="LiveId" clId="{D76CCEA5-4C84-4CED-AB01-C2A9EC6C270C}" dt="2023-08-09T11:50:03.982" v="1814" actId="14100"/>
        <pc:sldMkLst>
          <pc:docMk/>
          <pc:sldMk cId="3919338069" sldId="289"/>
        </pc:sldMkLst>
        <pc:spChg chg="del">
          <ac:chgData name="" userId="636a8501051589a9" providerId="LiveId" clId="{D76CCEA5-4C84-4CED-AB01-C2A9EC6C270C}" dt="2023-08-09T11:44:10.272" v="1797" actId="478"/>
          <ac:spMkLst>
            <pc:docMk/>
            <pc:sldMk cId="3919338069" sldId="289"/>
            <ac:spMk id="2" creationId="{B8B9AB4B-64C5-46C3-979E-A38AC49240B8}"/>
          </ac:spMkLst>
        </pc:spChg>
        <pc:spChg chg="del">
          <ac:chgData name="" userId="636a8501051589a9" providerId="LiveId" clId="{D76CCEA5-4C84-4CED-AB01-C2A9EC6C270C}" dt="2023-08-09T11:44:08.861" v="1796" actId="478"/>
          <ac:spMkLst>
            <pc:docMk/>
            <pc:sldMk cId="3919338069" sldId="289"/>
            <ac:spMk id="3" creationId="{246EEB22-06C4-490F-89A9-317DA995D8C6}"/>
          </ac:spMkLst>
        </pc:spChg>
        <pc:spChg chg="add mod">
          <ac:chgData name="" userId="636a8501051589a9" providerId="LiveId" clId="{D76CCEA5-4C84-4CED-AB01-C2A9EC6C270C}" dt="2023-08-09T11:49:59.151" v="1813" actId="255"/>
          <ac:spMkLst>
            <pc:docMk/>
            <pc:sldMk cId="3919338069" sldId="289"/>
            <ac:spMk id="4" creationId="{8E6ACC46-57E4-4991-9196-26637A5F8365}"/>
          </ac:spMkLst>
        </pc:spChg>
        <pc:picChg chg="add mod">
          <ac:chgData name="" userId="636a8501051589a9" providerId="LiveId" clId="{D76CCEA5-4C84-4CED-AB01-C2A9EC6C270C}" dt="2023-08-09T11:50:03.982" v="1814" actId="14100"/>
          <ac:picMkLst>
            <pc:docMk/>
            <pc:sldMk cId="3919338069" sldId="289"/>
            <ac:picMk id="5" creationId="{029273F7-8DF6-48D4-A923-5EB22AAE38CD}"/>
          </ac:picMkLst>
        </pc:picChg>
        <pc:picChg chg="add mod">
          <ac:chgData name="" userId="636a8501051589a9" providerId="LiveId" clId="{D76CCEA5-4C84-4CED-AB01-C2A9EC6C270C}" dt="2023-08-09T11:49:47.714" v="1812" actId="1076"/>
          <ac:picMkLst>
            <pc:docMk/>
            <pc:sldMk cId="3919338069" sldId="289"/>
            <ac:picMk id="6" creationId="{E4D7564A-E336-45DE-BF4D-F2F1293C3486}"/>
          </ac:picMkLst>
        </pc:picChg>
      </pc:sldChg>
      <pc:sldChg chg="addSp delSp modSp add">
        <pc:chgData name="" userId="636a8501051589a9" providerId="LiveId" clId="{D76CCEA5-4C84-4CED-AB01-C2A9EC6C270C}" dt="2023-08-09T11:54:22.008" v="1839" actId="1076"/>
        <pc:sldMkLst>
          <pc:docMk/>
          <pc:sldMk cId="3611075286" sldId="290"/>
        </pc:sldMkLst>
        <pc:spChg chg="del">
          <ac:chgData name="" userId="636a8501051589a9" providerId="LiveId" clId="{D76CCEA5-4C84-4CED-AB01-C2A9EC6C270C}" dt="2023-08-09T11:51:09.239" v="1817" actId="478"/>
          <ac:spMkLst>
            <pc:docMk/>
            <pc:sldMk cId="3611075286" sldId="290"/>
            <ac:spMk id="2" creationId="{E32115FA-E9D0-4FF9-B5C3-A35F6B727CA4}"/>
          </ac:spMkLst>
        </pc:spChg>
        <pc:spChg chg="del">
          <ac:chgData name="" userId="636a8501051589a9" providerId="LiveId" clId="{D76CCEA5-4C84-4CED-AB01-C2A9EC6C270C}" dt="2023-08-09T11:51:07.113" v="1816" actId="478"/>
          <ac:spMkLst>
            <pc:docMk/>
            <pc:sldMk cId="3611075286" sldId="290"/>
            <ac:spMk id="3" creationId="{30C2D217-6C57-428D-AFAF-DD7A3EC23BB7}"/>
          </ac:spMkLst>
        </pc:spChg>
        <pc:spChg chg="add mod">
          <ac:chgData name="" userId="636a8501051589a9" providerId="LiveId" clId="{D76CCEA5-4C84-4CED-AB01-C2A9EC6C270C}" dt="2023-08-09T11:53:06.301" v="1826" actId="255"/>
          <ac:spMkLst>
            <pc:docMk/>
            <pc:sldMk cId="3611075286" sldId="290"/>
            <ac:spMk id="5" creationId="{F103EE78-EF40-4508-8ECE-65F89EB04C0D}"/>
          </ac:spMkLst>
        </pc:spChg>
        <pc:picChg chg="add mod">
          <ac:chgData name="" userId="636a8501051589a9" providerId="LiveId" clId="{D76CCEA5-4C84-4CED-AB01-C2A9EC6C270C}" dt="2023-08-09T11:54:22.008" v="1839" actId="1076"/>
          <ac:picMkLst>
            <pc:docMk/>
            <pc:sldMk cId="3611075286" sldId="290"/>
            <ac:picMk id="4" creationId="{00B8688F-A81B-42B9-B66B-ADB5076D5ABA}"/>
          </ac:picMkLst>
        </pc:picChg>
        <pc:picChg chg="add mod">
          <ac:chgData name="" userId="636a8501051589a9" providerId="LiveId" clId="{D76CCEA5-4C84-4CED-AB01-C2A9EC6C270C}" dt="2023-08-09T11:54:17.129" v="1836" actId="14100"/>
          <ac:picMkLst>
            <pc:docMk/>
            <pc:sldMk cId="3611075286" sldId="290"/>
            <ac:picMk id="6" creationId="{6037674D-7BF4-480A-8B83-9291406E6700}"/>
          </ac:picMkLst>
        </pc:picChg>
      </pc:sldChg>
      <pc:sldChg chg="addSp delSp modSp add">
        <pc:chgData name="" userId="636a8501051589a9" providerId="LiveId" clId="{D76CCEA5-4C84-4CED-AB01-C2A9EC6C270C}" dt="2023-08-09T11:59:22.461" v="1861" actId="403"/>
        <pc:sldMkLst>
          <pc:docMk/>
          <pc:sldMk cId="1646824791" sldId="291"/>
        </pc:sldMkLst>
        <pc:spChg chg="del">
          <ac:chgData name="" userId="636a8501051589a9" providerId="LiveId" clId="{D76CCEA5-4C84-4CED-AB01-C2A9EC6C270C}" dt="2023-08-09T11:55:03.147" v="1844" actId="478"/>
          <ac:spMkLst>
            <pc:docMk/>
            <pc:sldMk cId="1646824791" sldId="291"/>
            <ac:spMk id="2" creationId="{3F238B88-BB0F-4480-90D3-852B9CD3131D}"/>
          </ac:spMkLst>
        </pc:spChg>
        <pc:spChg chg="del">
          <ac:chgData name="" userId="636a8501051589a9" providerId="LiveId" clId="{D76CCEA5-4C84-4CED-AB01-C2A9EC6C270C}" dt="2023-08-09T11:54:59.204" v="1843" actId="478"/>
          <ac:spMkLst>
            <pc:docMk/>
            <pc:sldMk cId="1646824791" sldId="291"/>
            <ac:spMk id="3" creationId="{6407BD68-B75E-4D44-B254-848FD97E77E9}"/>
          </ac:spMkLst>
        </pc:spChg>
        <pc:spChg chg="add mod">
          <ac:chgData name="" userId="636a8501051589a9" providerId="LiveId" clId="{D76CCEA5-4C84-4CED-AB01-C2A9EC6C270C}" dt="2023-08-09T11:59:22.461" v="1861" actId="403"/>
          <ac:spMkLst>
            <pc:docMk/>
            <pc:sldMk cId="1646824791" sldId="291"/>
            <ac:spMk id="4" creationId="{63C95577-EB59-4657-8F9F-CBE1DB61A49B}"/>
          </ac:spMkLst>
        </pc:spChg>
        <pc:picChg chg="add mod">
          <ac:chgData name="" userId="636a8501051589a9" providerId="LiveId" clId="{D76CCEA5-4C84-4CED-AB01-C2A9EC6C270C}" dt="2023-08-09T11:59:13.450" v="1859" actId="14100"/>
          <ac:picMkLst>
            <pc:docMk/>
            <pc:sldMk cId="1646824791" sldId="291"/>
            <ac:picMk id="5" creationId="{F5588FC8-BBD0-4CEB-BF7E-B5820D1057AD}"/>
          </ac:picMkLst>
        </pc:picChg>
        <pc:picChg chg="add mod">
          <ac:chgData name="" userId="636a8501051589a9" providerId="LiveId" clId="{D76CCEA5-4C84-4CED-AB01-C2A9EC6C270C}" dt="2023-08-09T11:59:08.422" v="1858" actId="14100"/>
          <ac:picMkLst>
            <pc:docMk/>
            <pc:sldMk cId="1646824791" sldId="291"/>
            <ac:picMk id="6" creationId="{EE947FF4-5E52-4C72-A441-BB2D2BAD4CC2}"/>
          </ac:picMkLst>
        </pc:picChg>
      </pc:sldChg>
      <pc:sldChg chg="add del">
        <pc:chgData name="" userId="636a8501051589a9" providerId="LiveId" clId="{D76CCEA5-4C84-4CED-AB01-C2A9EC6C270C}" dt="2023-08-09T11:54:51.907" v="1841" actId="2696"/>
        <pc:sldMkLst>
          <pc:docMk/>
          <pc:sldMk cId="2904169794" sldId="291"/>
        </pc:sldMkLst>
      </pc:sldChg>
      <pc:sldChg chg="addSp delSp modSp add">
        <pc:chgData name="" userId="636a8501051589a9" providerId="LiveId" clId="{D76CCEA5-4C84-4CED-AB01-C2A9EC6C270C}" dt="2023-08-09T12:09:47.750" v="1882" actId="2711"/>
        <pc:sldMkLst>
          <pc:docMk/>
          <pc:sldMk cId="4059390417" sldId="292"/>
        </pc:sldMkLst>
        <pc:spChg chg="mod">
          <ac:chgData name="" userId="636a8501051589a9" providerId="LiveId" clId="{D76CCEA5-4C84-4CED-AB01-C2A9EC6C270C}" dt="2023-08-09T12:09:47.750" v="1882" actId="2711"/>
          <ac:spMkLst>
            <pc:docMk/>
            <pc:sldMk cId="4059390417" sldId="292"/>
            <ac:spMk id="2" creationId="{8E40B554-86B5-4DD8-8B83-EF03E5593377}"/>
          </ac:spMkLst>
        </pc:spChg>
        <pc:spChg chg="del">
          <ac:chgData name="" userId="636a8501051589a9" providerId="LiveId" clId="{D76CCEA5-4C84-4CED-AB01-C2A9EC6C270C}" dt="2023-08-09T12:00:17.148" v="1863" actId="478"/>
          <ac:spMkLst>
            <pc:docMk/>
            <pc:sldMk cId="4059390417" sldId="292"/>
            <ac:spMk id="3" creationId="{B0FDA5F2-92CD-46CE-8D9B-8DCB438310C7}"/>
          </ac:spMkLst>
        </pc:spChg>
        <pc:picChg chg="add mod">
          <ac:chgData name="" userId="636a8501051589a9" providerId="LiveId" clId="{D76CCEA5-4C84-4CED-AB01-C2A9EC6C270C}" dt="2023-08-09T12:08:01.899" v="1873" actId="1076"/>
          <ac:picMkLst>
            <pc:docMk/>
            <pc:sldMk cId="4059390417" sldId="292"/>
            <ac:picMk id="4" creationId="{97B42530-3E3A-4E38-A284-EA1CF559D51D}"/>
          </ac:picMkLst>
        </pc:picChg>
        <pc:picChg chg="add mod">
          <ac:chgData name="" userId="636a8501051589a9" providerId="LiveId" clId="{D76CCEA5-4C84-4CED-AB01-C2A9EC6C270C}" dt="2023-08-09T12:07:52.580" v="1870" actId="1076"/>
          <ac:picMkLst>
            <pc:docMk/>
            <pc:sldMk cId="4059390417" sldId="292"/>
            <ac:picMk id="5" creationId="{F146BE71-19F2-4C24-B5F6-84C357573968}"/>
          </ac:picMkLst>
        </pc:picChg>
      </pc:sldChg>
      <pc:sldChg chg="addSp delSp modSp add">
        <pc:chgData name="" userId="636a8501051589a9" providerId="LiveId" clId="{D76CCEA5-4C84-4CED-AB01-C2A9EC6C270C}" dt="2023-08-09T12:19:52.058" v="2081" actId="14100"/>
        <pc:sldMkLst>
          <pc:docMk/>
          <pc:sldMk cId="961685711" sldId="293"/>
        </pc:sldMkLst>
        <pc:spChg chg="del">
          <ac:chgData name="" userId="636a8501051589a9" providerId="LiveId" clId="{D76CCEA5-4C84-4CED-AB01-C2A9EC6C270C}" dt="2023-08-09T12:10:05.239" v="1884" actId="478"/>
          <ac:spMkLst>
            <pc:docMk/>
            <pc:sldMk cId="961685711" sldId="293"/>
            <ac:spMk id="2" creationId="{8F5968FF-876B-4F75-89B5-320FF8CF5FE8}"/>
          </ac:spMkLst>
        </pc:spChg>
        <pc:spChg chg="del">
          <ac:chgData name="" userId="636a8501051589a9" providerId="LiveId" clId="{D76CCEA5-4C84-4CED-AB01-C2A9EC6C270C}" dt="2023-08-09T12:10:02.908" v="1883" actId="478"/>
          <ac:spMkLst>
            <pc:docMk/>
            <pc:sldMk cId="961685711" sldId="293"/>
            <ac:spMk id="3" creationId="{F07DE611-B433-4EC7-876A-3F843E1D279E}"/>
          </ac:spMkLst>
        </pc:spChg>
        <pc:spChg chg="add mod">
          <ac:chgData name="" userId="636a8501051589a9" providerId="LiveId" clId="{D76CCEA5-4C84-4CED-AB01-C2A9EC6C270C}" dt="2023-08-09T12:18:23.726" v="2070" actId="20577"/>
          <ac:spMkLst>
            <pc:docMk/>
            <pc:sldMk cId="961685711" sldId="293"/>
            <ac:spMk id="4" creationId="{C2B43548-01A8-4DEE-AF83-A07DCC24C192}"/>
          </ac:spMkLst>
        </pc:spChg>
        <pc:picChg chg="add mod">
          <ac:chgData name="" userId="636a8501051589a9" providerId="LiveId" clId="{D76CCEA5-4C84-4CED-AB01-C2A9EC6C270C}" dt="2023-08-09T12:19:52.058" v="2081" actId="14100"/>
          <ac:picMkLst>
            <pc:docMk/>
            <pc:sldMk cId="961685711" sldId="293"/>
            <ac:picMk id="5" creationId="{B7FD3D50-5893-4B18-9A37-80A1263355AD}"/>
          </ac:picMkLst>
        </pc:picChg>
        <pc:picChg chg="add mod">
          <ac:chgData name="" userId="636a8501051589a9" providerId="LiveId" clId="{D76CCEA5-4C84-4CED-AB01-C2A9EC6C270C}" dt="2023-08-09T12:19:42.051" v="2077" actId="1076"/>
          <ac:picMkLst>
            <pc:docMk/>
            <pc:sldMk cId="961685711" sldId="293"/>
            <ac:picMk id="6" creationId="{DF4F293D-0D13-4CF1-A220-7E7E1D34BA66}"/>
          </ac:picMkLst>
        </pc:picChg>
      </pc:sldChg>
      <pc:sldChg chg="addSp delSp modSp add">
        <pc:chgData name="" userId="636a8501051589a9" providerId="LiveId" clId="{D76CCEA5-4C84-4CED-AB01-C2A9EC6C270C}" dt="2023-08-09T12:28:03.387" v="2103" actId="14100"/>
        <pc:sldMkLst>
          <pc:docMk/>
          <pc:sldMk cId="2489540897" sldId="294"/>
        </pc:sldMkLst>
        <pc:spChg chg="del">
          <ac:chgData name="" userId="636a8501051589a9" providerId="LiveId" clId="{D76CCEA5-4C84-4CED-AB01-C2A9EC6C270C}" dt="2023-08-09T12:20:25.660" v="2084" actId="478"/>
          <ac:spMkLst>
            <pc:docMk/>
            <pc:sldMk cId="2489540897" sldId="294"/>
            <ac:spMk id="2" creationId="{AB93BA62-C047-4AF4-A695-C3A86D60AB07}"/>
          </ac:spMkLst>
        </pc:spChg>
        <pc:spChg chg="del">
          <ac:chgData name="" userId="636a8501051589a9" providerId="LiveId" clId="{D76CCEA5-4C84-4CED-AB01-C2A9EC6C270C}" dt="2023-08-09T12:20:22.385" v="2083" actId="478"/>
          <ac:spMkLst>
            <pc:docMk/>
            <pc:sldMk cId="2489540897" sldId="294"/>
            <ac:spMk id="3" creationId="{3E6A3963-9163-4BB2-8BBE-A3142C816494}"/>
          </ac:spMkLst>
        </pc:spChg>
        <pc:spChg chg="add mod">
          <ac:chgData name="" userId="636a8501051589a9" providerId="LiveId" clId="{D76CCEA5-4C84-4CED-AB01-C2A9EC6C270C}" dt="2023-08-09T12:22:12.207" v="2099" actId="255"/>
          <ac:spMkLst>
            <pc:docMk/>
            <pc:sldMk cId="2489540897" sldId="294"/>
            <ac:spMk id="4" creationId="{0FB97921-A66D-48A1-BC92-F75B5708B507}"/>
          </ac:spMkLst>
        </pc:spChg>
        <pc:picChg chg="add mod">
          <ac:chgData name="" userId="636a8501051589a9" providerId="LiveId" clId="{D76CCEA5-4C84-4CED-AB01-C2A9EC6C270C}" dt="2023-08-09T12:22:06.702" v="2098" actId="1076"/>
          <ac:picMkLst>
            <pc:docMk/>
            <pc:sldMk cId="2489540897" sldId="294"/>
            <ac:picMk id="5" creationId="{45E8A69F-B70B-420C-AEBF-52B332C27D0F}"/>
          </ac:picMkLst>
        </pc:picChg>
        <pc:picChg chg="add mod">
          <ac:chgData name="" userId="636a8501051589a9" providerId="LiveId" clId="{D76CCEA5-4C84-4CED-AB01-C2A9EC6C270C}" dt="2023-08-09T12:28:03.387" v="2103" actId="14100"/>
          <ac:picMkLst>
            <pc:docMk/>
            <pc:sldMk cId="2489540897" sldId="294"/>
            <ac:picMk id="6" creationId="{F93B6BC4-BF65-4632-93AE-8A34FAAF540A}"/>
          </ac:picMkLst>
        </pc:picChg>
      </pc:sldChg>
      <pc:sldChg chg="addSp delSp modSp add">
        <pc:chgData name="" userId="636a8501051589a9" providerId="LiveId" clId="{D76CCEA5-4C84-4CED-AB01-C2A9EC6C270C}" dt="2023-08-09T12:34:09.652" v="2124" actId="1076"/>
        <pc:sldMkLst>
          <pc:docMk/>
          <pc:sldMk cId="3509424861" sldId="295"/>
        </pc:sldMkLst>
        <pc:spChg chg="del">
          <ac:chgData name="" userId="636a8501051589a9" providerId="LiveId" clId="{D76CCEA5-4C84-4CED-AB01-C2A9EC6C270C}" dt="2023-08-09T12:28:24.958" v="2106" actId="478"/>
          <ac:spMkLst>
            <pc:docMk/>
            <pc:sldMk cId="3509424861" sldId="295"/>
            <ac:spMk id="2" creationId="{8517A13B-611F-4576-B231-713EF06C0639}"/>
          </ac:spMkLst>
        </pc:spChg>
        <pc:spChg chg="del">
          <ac:chgData name="" userId="636a8501051589a9" providerId="LiveId" clId="{D76CCEA5-4C84-4CED-AB01-C2A9EC6C270C}" dt="2023-08-09T12:28:23.180" v="2105" actId="478"/>
          <ac:spMkLst>
            <pc:docMk/>
            <pc:sldMk cId="3509424861" sldId="295"/>
            <ac:spMk id="3" creationId="{5442182B-70AC-41B1-9943-1EC11477CF91}"/>
          </ac:spMkLst>
        </pc:spChg>
        <pc:spChg chg="add mod">
          <ac:chgData name="" userId="636a8501051589a9" providerId="LiveId" clId="{D76CCEA5-4C84-4CED-AB01-C2A9EC6C270C}" dt="2023-08-09T12:29:08.092" v="2114" actId="255"/>
          <ac:spMkLst>
            <pc:docMk/>
            <pc:sldMk cId="3509424861" sldId="295"/>
            <ac:spMk id="4" creationId="{0C4E8456-532B-4FF6-A1D1-E37CAD3E4A60}"/>
          </ac:spMkLst>
        </pc:spChg>
        <pc:picChg chg="add mod">
          <ac:chgData name="" userId="636a8501051589a9" providerId="LiveId" clId="{D76CCEA5-4C84-4CED-AB01-C2A9EC6C270C}" dt="2023-08-09T12:34:09.652" v="2124" actId="1076"/>
          <ac:picMkLst>
            <pc:docMk/>
            <pc:sldMk cId="3509424861" sldId="295"/>
            <ac:picMk id="5" creationId="{9A236B73-F1E7-4917-83AF-4D229935E32F}"/>
          </ac:picMkLst>
        </pc:picChg>
        <pc:picChg chg="add mod">
          <ac:chgData name="" userId="636a8501051589a9" providerId="LiveId" clId="{D76CCEA5-4C84-4CED-AB01-C2A9EC6C270C}" dt="2023-08-09T12:34:07.544" v="2123" actId="1076"/>
          <ac:picMkLst>
            <pc:docMk/>
            <pc:sldMk cId="3509424861" sldId="295"/>
            <ac:picMk id="6" creationId="{FD9F3E93-284A-4D92-89D6-67CD01BB067A}"/>
          </ac:picMkLst>
        </pc:picChg>
      </pc:sldChg>
      <pc:sldChg chg="addSp delSp modSp add">
        <pc:chgData name="" userId="636a8501051589a9" providerId="LiveId" clId="{D76CCEA5-4C84-4CED-AB01-C2A9EC6C270C}" dt="2023-08-09T13:03:30.186" v="2150" actId="1076"/>
        <pc:sldMkLst>
          <pc:docMk/>
          <pc:sldMk cId="3685960602" sldId="296"/>
        </pc:sldMkLst>
        <pc:spChg chg="del">
          <ac:chgData name="" userId="636a8501051589a9" providerId="LiveId" clId="{D76CCEA5-4C84-4CED-AB01-C2A9EC6C270C}" dt="2023-08-09T12:37:01.053" v="2127" actId="478"/>
          <ac:spMkLst>
            <pc:docMk/>
            <pc:sldMk cId="3685960602" sldId="296"/>
            <ac:spMk id="2" creationId="{3F11AD4D-EEFA-45A8-B75C-D89094D58842}"/>
          </ac:spMkLst>
        </pc:spChg>
        <pc:spChg chg="del">
          <ac:chgData name="" userId="636a8501051589a9" providerId="LiveId" clId="{D76CCEA5-4C84-4CED-AB01-C2A9EC6C270C}" dt="2023-08-09T12:36:57.613" v="2126" actId="478"/>
          <ac:spMkLst>
            <pc:docMk/>
            <pc:sldMk cId="3685960602" sldId="296"/>
            <ac:spMk id="3" creationId="{D0C60B10-1E9B-4DA4-8BDD-CC4979CFC13D}"/>
          </ac:spMkLst>
        </pc:spChg>
        <pc:spChg chg="add mod">
          <ac:chgData name="" userId="636a8501051589a9" providerId="LiveId" clId="{D76CCEA5-4C84-4CED-AB01-C2A9EC6C270C}" dt="2023-08-09T13:03:17.630" v="2149" actId="2711"/>
          <ac:spMkLst>
            <pc:docMk/>
            <pc:sldMk cId="3685960602" sldId="296"/>
            <ac:spMk id="7" creationId="{394D0F24-851E-4694-9CAE-0E889AD32BB3}"/>
          </ac:spMkLst>
        </pc:spChg>
        <pc:picChg chg="add del mod">
          <ac:chgData name="" userId="636a8501051589a9" providerId="LiveId" clId="{D76CCEA5-4C84-4CED-AB01-C2A9EC6C270C}" dt="2023-08-09T12:51:50.415" v="2130" actId="478"/>
          <ac:picMkLst>
            <pc:docMk/>
            <pc:sldMk cId="3685960602" sldId="296"/>
            <ac:picMk id="4" creationId="{5C9F05EB-8F23-4BA1-8673-E3739FCD7CE8}"/>
          </ac:picMkLst>
        </pc:picChg>
        <pc:picChg chg="add mod">
          <ac:chgData name="" userId="636a8501051589a9" providerId="LiveId" clId="{D76CCEA5-4C84-4CED-AB01-C2A9EC6C270C}" dt="2023-08-09T12:52:00.001" v="2134" actId="14100"/>
          <ac:picMkLst>
            <pc:docMk/>
            <pc:sldMk cId="3685960602" sldId="296"/>
            <ac:picMk id="5" creationId="{4A9E0350-22F4-4C67-8008-C425453C6174}"/>
          </ac:picMkLst>
        </pc:picChg>
        <pc:picChg chg="add mod">
          <ac:chgData name="" userId="636a8501051589a9" providerId="LiveId" clId="{D76CCEA5-4C84-4CED-AB01-C2A9EC6C270C}" dt="2023-08-09T13:03:30.186" v="2150" actId="1076"/>
          <ac:picMkLst>
            <pc:docMk/>
            <pc:sldMk cId="3685960602" sldId="296"/>
            <ac:picMk id="6" creationId="{16ABD11F-72E9-4A93-ACE8-7905B13C1674}"/>
          </ac:picMkLst>
        </pc:picChg>
      </pc:sldChg>
      <pc:sldChg chg="addSp delSp modSp add">
        <pc:chgData name="" userId="636a8501051589a9" providerId="LiveId" clId="{D76CCEA5-4C84-4CED-AB01-C2A9EC6C270C}" dt="2023-08-09T13:11:32.450" v="2173" actId="1076"/>
        <pc:sldMkLst>
          <pc:docMk/>
          <pc:sldMk cId="2015384609" sldId="297"/>
        </pc:sldMkLst>
        <pc:spChg chg="del">
          <ac:chgData name="" userId="636a8501051589a9" providerId="LiveId" clId="{D76CCEA5-4C84-4CED-AB01-C2A9EC6C270C}" dt="2023-08-09T13:04:18.893" v="2153" actId="478"/>
          <ac:spMkLst>
            <pc:docMk/>
            <pc:sldMk cId="2015384609" sldId="297"/>
            <ac:spMk id="2" creationId="{87B079D7-876D-46A9-9C09-4041D41B70FD}"/>
          </ac:spMkLst>
        </pc:spChg>
        <pc:spChg chg="del">
          <ac:chgData name="" userId="636a8501051589a9" providerId="LiveId" clId="{D76CCEA5-4C84-4CED-AB01-C2A9EC6C270C}" dt="2023-08-09T13:04:16.498" v="2152" actId="478"/>
          <ac:spMkLst>
            <pc:docMk/>
            <pc:sldMk cId="2015384609" sldId="297"/>
            <ac:spMk id="3" creationId="{40ADD00E-A394-4A18-A39F-F98CCB6653A2}"/>
          </ac:spMkLst>
        </pc:spChg>
        <pc:spChg chg="add mod">
          <ac:chgData name="" userId="636a8501051589a9" providerId="LiveId" clId="{D76CCEA5-4C84-4CED-AB01-C2A9EC6C270C}" dt="2023-08-09T13:05:07.700" v="2161" actId="1076"/>
          <ac:spMkLst>
            <pc:docMk/>
            <pc:sldMk cId="2015384609" sldId="297"/>
            <ac:spMk id="4" creationId="{E1F69971-EFEE-4978-B934-A04B7E703801}"/>
          </ac:spMkLst>
        </pc:spChg>
        <pc:picChg chg="add mod">
          <ac:chgData name="" userId="636a8501051589a9" providerId="LiveId" clId="{D76CCEA5-4C84-4CED-AB01-C2A9EC6C270C}" dt="2023-08-09T13:11:32.450" v="2173" actId="1076"/>
          <ac:picMkLst>
            <pc:docMk/>
            <pc:sldMk cId="2015384609" sldId="297"/>
            <ac:picMk id="5" creationId="{0BF2D973-2CDB-4A12-842F-EBC2E2CBFA3E}"/>
          </ac:picMkLst>
        </pc:picChg>
        <pc:picChg chg="add mod">
          <ac:chgData name="" userId="636a8501051589a9" providerId="LiveId" clId="{D76CCEA5-4C84-4CED-AB01-C2A9EC6C270C}" dt="2023-08-09T13:11:30.820" v="2172" actId="14100"/>
          <ac:picMkLst>
            <pc:docMk/>
            <pc:sldMk cId="2015384609" sldId="297"/>
            <ac:picMk id="6" creationId="{4BE74A71-A014-4CD3-9CE9-4BF8D0B87DED}"/>
          </ac:picMkLst>
        </pc:picChg>
      </pc:sldChg>
      <pc:sldChg chg="addSp delSp modSp add">
        <pc:chgData name="" userId="636a8501051589a9" providerId="LiveId" clId="{D76CCEA5-4C84-4CED-AB01-C2A9EC6C270C}" dt="2023-08-09T13:18:58.693" v="2195" actId="1076"/>
        <pc:sldMkLst>
          <pc:docMk/>
          <pc:sldMk cId="2872149558" sldId="298"/>
        </pc:sldMkLst>
        <pc:spChg chg="del">
          <ac:chgData name="" userId="636a8501051589a9" providerId="LiveId" clId="{D76CCEA5-4C84-4CED-AB01-C2A9EC6C270C}" dt="2023-08-09T13:11:43.657" v="2175" actId="478"/>
          <ac:spMkLst>
            <pc:docMk/>
            <pc:sldMk cId="2872149558" sldId="298"/>
            <ac:spMk id="2" creationId="{0BECB2C7-435A-402D-987E-C5730304B693}"/>
          </ac:spMkLst>
        </pc:spChg>
        <pc:spChg chg="del">
          <ac:chgData name="" userId="636a8501051589a9" providerId="LiveId" clId="{D76CCEA5-4C84-4CED-AB01-C2A9EC6C270C}" dt="2023-08-09T13:11:46.337" v="2176" actId="478"/>
          <ac:spMkLst>
            <pc:docMk/>
            <pc:sldMk cId="2872149558" sldId="298"/>
            <ac:spMk id="3" creationId="{CD56E73E-8DB4-4ECF-A11E-D0C4D455C406}"/>
          </ac:spMkLst>
        </pc:spChg>
        <pc:spChg chg="add mod">
          <ac:chgData name="" userId="636a8501051589a9" providerId="LiveId" clId="{D76CCEA5-4C84-4CED-AB01-C2A9EC6C270C}" dt="2023-08-09T13:13:18.316" v="2186" actId="2711"/>
          <ac:spMkLst>
            <pc:docMk/>
            <pc:sldMk cId="2872149558" sldId="298"/>
            <ac:spMk id="4" creationId="{B15D76BB-CC4E-48BA-A291-3945BB5DCA02}"/>
          </ac:spMkLst>
        </pc:spChg>
        <pc:picChg chg="add mod">
          <ac:chgData name="" userId="636a8501051589a9" providerId="LiveId" clId="{D76CCEA5-4C84-4CED-AB01-C2A9EC6C270C}" dt="2023-08-09T13:18:58.693" v="2195" actId="1076"/>
          <ac:picMkLst>
            <pc:docMk/>
            <pc:sldMk cId="2872149558" sldId="298"/>
            <ac:picMk id="5" creationId="{955D9F90-0986-4E70-9992-FAB480E4C694}"/>
          </ac:picMkLst>
        </pc:picChg>
        <pc:picChg chg="add mod">
          <ac:chgData name="" userId="636a8501051589a9" providerId="LiveId" clId="{D76CCEA5-4C84-4CED-AB01-C2A9EC6C270C}" dt="2023-08-09T13:18:43.180" v="2193" actId="1076"/>
          <ac:picMkLst>
            <pc:docMk/>
            <pc:sldMk cId="2872149558" sldId="298"/>
            <ac:picMk id="6" creationId="{CB2BCDCD-A894-4F33-AF60-933E9C9E12AC}"/>
          </ac:picMkLst>
        </pc:picChg>
      </pc:sldChg>
      <pc:sldMasterChg chg="setBg modSldLayout">
        <pc:chgData name="" userId="636a8501051589a9" providerId="LiveId" clId="{D76CCEA5-4C84-4CED-AB01-C2A9EC6C270C}" dt="2023-08-09T07:50:07.029" v="660"/>
        <pc:sldMasterMkLst>
          <pc:docMk/>
          <pc:sldMasterMk cId="837035847" sldId="2147483940"/>
        </pc:sldMasterMkLst>
        <pc:sldLayoutChg chg="setBg">
          <pc:chgData name="" userId="636a8501051589a9" providerId="LiveId" clId="{D76CCEA5-4C84-4CED-AB01-C2A9EC6C270C}" dt="2023-08-09T07:50:07.029" v="660"/>
          <pc:sldLayoutMkLst>
            <pc:docMk/>
            <pc:sldMasterMk cId="837035847" sldId="2147483940"/>
            <pc:sldLayoutMk cId="2630435214" sldId="2147483941"/>
          </pc:sldLayoutMkLst>
        </pc:sldLayoutChg>
        <pc:sldLayoutChg chg="setBg">
          <pc:chgData name="" userId="636a8501051589a9" providerId="LiveId" clId="{D76CCEA5-4C84-4CED-AB01-C2A9EC6C270C}" dt="2023-08-09T07:50:07.029" v="660"/>
          <pc:sldLayoutMkLst>
            <pc:docMk/>
            <pc:sldMasterMk cId="837035847" sldId="2147483940"/>
            <pc:sldLayoutMk cId="2936826518" sldId="2147483942"/>
          </pc:sldLayoutMkLst>
        </pc:sldLayoutChg>
        <pc:sldLayoutChg chg="setBg">
          <pc:chgData name="" userId="636a8501051589a9" providerId="LiveId" clId="{D76CCEA5-4C84-4CED-AB01-C2A9EC6C270C}" dt="2023-08-09T07:50:07.029" v="660"/>
          <pc:sldLayoutMkLst>
            <pc:docMk/>
            <pc:sldMasterMk cId="837035847" sldId="2147483940"/>
            <pc:sldLayoutMk cId="427220725" sldId="2147483943"/>
          </pc:sldLayoutMkLst>
        </pc:sldLayoutChg>
        <pc:sldLayoutChg chg="setBg">
          <pc:chgData name="" userId="636a8501051589a9" providerId="LiveId" clId="{D76CCEA5-4C84-4CED-AB01-C2A9EC6C270C}" dt="2023-08-09T07:50:07.029" v="660"/>
          <pc:sldLayoutMkLst>
            <pc:docMk/>
            <pc:sldMasterMk cId="837035847" sldId="2147483940"/>
            <pc:sldLayoutMk cId="2031145414" sldId="2147483944"/>
          </pc:sldLayoutMkLst>
        </pc:sldLayoutChg>
        <pc:sldLayoutChg chg="setBg">
          <pc:chgData name="" userId="636a8501051589a9" providerId="LiveId" clId="{D76CCEA5-4C84-4CED-AB01-C2A9EC6C270C}" dt="2023-08-09T07:50:07.029" v="660"/>
          <pc:sldLayoutMkLst>
            <pc:docMk/>
            <pc:sldMasterMk cId="837035847" sldId="2147483940"/>
            <pc:sldLayoutMk cId="2767210562" sldId="2147483945"/>
          </pc:sldLayoutMkLst>
        </pc:sldLayoutChg>
        <pc:sldLayoutChg chg="setBg">
          <pc:chgData name="" userId="636a8501051589a9" providerId="LiveId" clId="{D76CCEA5-4C84-4CED-AB01-C2A9EC6C270C}" dt="2023-08-09T07:50:07.029" v="660"/>
          <pc:sldLayoutMkLst>
            <pc:docMk/>
            <pc:sldMasterMk cId="837035847" sldId="2147483940"/>
            <pc:sldLayoutMk cId="33298526" sldId="2147483946"/>
          </pc:sldLayoutMkLst>
        </pc:sldLayoutChg>
        <pc:sldLayoutChg chg="setBg">
          <pc:chgData name="" userId="636a8501051589a9" providerId="LiveId" clId="{D76CCEA5-4C84-4CED-AB01-C2A9EC6C270C}" dt="2023-08-09T07:50:07.029" v="660"/>
          <pc:sldLayoutMkLst>
            <pc:docMk/>
            <pc:sldMasterMk cId="837035847" sldId="2147483940"/>
            <pc:sldLayoutMk cId="3628534276" sldId="2147483947"/>
          </pc:sldLayoutMkLst>
        </pc:sldLayoutChg>
        <pc:sldLayoutChg chg="setBg">
          <pc:chgData name="" userId="636a8501051589a9" providerId="LiveId" clId="{D76CCEA5-4C84-4CED-AB01-C2A9EC6C270C}" dt="2023-08-09T07:50:07.029" v="660"/>
          <pc:sldLayoutMkLst>
            <pc:docMk/>
            <pc:sldMasterMk cId="837035847" sldId="2147483940"/>
            <pc:sldLayoutMk cId="2402596421" sldId="2147483948"/>
          </pc:sldLayoutMkLst>
        </pc:sldLayoutChg>
        <pc:sldLayoutChg chg="setBg">
          <pc:chgData name="" userId="636a8501051589a9" providerId="LiveId" clId="{D76CCEA5-4C84-4CED-AB01-C2A9EC6C270C}" dt="2023-08-09T07:50:07.029" v="660"/>
          <pc:sldLayoutMkLst>
            <pc:docMk/>
            <pc:sldMasterMk cId="837035847" sldId="2147483940"/>
            <pc:sldLayoutMk cId="1286833950" sldId="2147483949"/>
          </pc:sldLayoutMkLst>
        </pc:sldLayoutChg>
        <pc:sldLayoutChg chg="setBg">
          <pc:chgData name="" userId="636a8501051589a9" providerId="LiveId" clId="{D76CCEA5-4C84-4CED-AB01-C2A9EC6C270C}" dt="2023-08-09T07:50:07.029" v="660"/>
          <pc:sldLayoutMkLst>
            <pc:docMk/>
            <pc:sldMasterMk cId="837035847" sldId="2147483940"/>
            <pc:sldLayoutMk cId="4090633618" sldId="2147483950"/>
          </pc:sldLayoutMkLst>
        </pc:sldLayoutChg>
        <pc:sldLayoutChg chg="setBg">
          <pc:chgData name="" userId="636a8501051589a9" providerId="LiveId" clId="{D76CCEA5-4C84-4CED-AB01-C2A9EC6C270C}" dt="2023-08-09T07:50:07.029" v="660"/>
          <pc:sldLayoutMkLst>
            <pc:docMk/>
            <pc:sldMasterMk cId="837035847" sldId="2147483940"/>
            <pc:sldLayoutMk cId="1736815434" sldId="214748395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7EA29-BDB9-4A91-88F6-C9630EA1F97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1E4AC91-71CC-4335-B8F6-DBF946A0DF27}">
      <dgm:prSet/>
      <dgm:spPr/>
      <dgm:t>
        <a:bodyPr/>
        <a:lstStyle/>
        <a:p>
          <a:r>
            <a:rPr lang="en-US" dirty="0">
              <a:latin typeface="Comic Sans MS" panose="030F0702030302020204" pitchFamily="66" charset="0"/>
            </a:rPr>
            <a:t>The northwind analysis is A data analysis project that uses the northwind dataset, A sample database that contains data about A fictitious company that sells specialty foods around the world. </a:t>
          </a:r>
        </a:p>
      </dgm:t>
    </dgm:pt>
    <dgm:pt modelId="{5D16EB2D-4CBF-4A57-8C8E-5B00F2AFAB65}" type="parTrans" cxnId="{C37DEA39-BBE9-4389-8AC8-B478155E1AD4}">
      <dgm:prSet/>
      <dgm:spPr/>
      <dgm:t>
        <a:bodyPr/>
        <a:lstStyle/>
        <a:p>
          <a:endParaRPr lang="en-US"/>
        </a:p>
      </dgm:t>
    </dgm:pt>
    <dgm:pt modelId="{4BF3ABAA-D99B-4F41-8765-015DEE434843}" type="sibTrans" cxnId="{C37DEA39-BBE9-4389-8AC8-B478155E1AD4}">
      <dgm:prSet/>
      <dgm:spPr/>
      <dgm:t>
        <a:bodyPr/>
        <a:lstStyle/>
        <a:p>
          <a:endParaRPr lang="en-US"/>
        </a:p>
      </dgm:t>
    </dgm:pt>
    <dgm:pt modelId="{0B2706B3-545D-44B7-9DC3-9ACBE4D3CAD3}">
      <dgm:prSet/>
      <dgm:spPr/>
      <dgm:t>
        <a:bodyPr/>
        <a:lstStyle/>
        <a:p>
          <a:r>
            <a:rPr lang="en-GB" dirty="0">
              <a:latin typeface="Comic Sans MS" panose="030F0702030302020204" pitchFamily="66" charset="0"/>
            </a:rPr>
            <a:t>The northwind traders dataset offers comprehensive insights into various aspects of the business, focusing on customer analysis, order analysis, employee analysis, product analysis, supplier analysis, and shipper analysis</a:t>
          </a:r>
          <a:endParaRPr lang="en-US" dirty="0">
            <a:latin typeface="Comic Sans MS" panose="030F0702030302020204" pitchFamily="66" charset="0"/>
          </a:endParaRPr>
        </a:p>
      </dgm:t>
    </dgm:pt>
    <dgm:pt modelId="{951F7010-9F9F-4030-9234-68849C75655D}" type="parTrans" cxnId="{000D635C-F802-4198-8A32-4DEB926D9B7C}">
      <dgm:prSet/>
      <dgm:spPr/>
      <dgm:t>
        <a:bodyPr/>
        <a:lstStyle/>
        <a:p>
          <a:endParaRPr lang="en-US"/>
        </a:p>
      </dgm:t>
    </dgm:pt>
    <dgm:pt modelId="{0FAD0EE3-007F-4B9A-AA18-38B66C48B0D3}" type="sibTrans" cxnId="{000D635C-F802-4198-8A32-4DEB926D9B7C}">
      <dgm:prSet/>
      <dgm:spPr/>
      <dgm:t>
        <a:bodyPr/>
        <a:lstStyle/>
        <a:p>
          <a:endParaRPr lang="en-US"/>
        </a:p>
      </dgm:t>
    </dgm:pt>
    <dgm:pt modelId="{A4EB4576-77E6-47A6-80AB-DFCAA89D995A}" type="pres">
      <dgm:prSet presAssocID="{1217EA29-BDB9-4A91-88F6-C9630EA1F97F}" presName="vert0" presStyleCnt="0">
        <dgm:presLayoutVars>
          <dgm:dir/>
          <dgm:animOne val="branch"/>
          <dgm:animLvl val="lvl"/>
        </dgm:presLayoutVars>
      </dgm:prSet>
      <dgm:spPr/>
    </dgm:pt>
    <dgm:pt modelId="{52549DF4-1991-48FF-8A5B-0AA302A9A714}" type="pres">
      <dgm:prSet presAssocID="{E1E4AC91-71CC-4335-B8F6-DBF946A0DF27}" presName="thickLine" presStyleLbl="alignNode1" presStyleIdx="0" presStyleCnt="2"/>
      <dgm:spPr/>
    </dgm:pt>
    <dgm:pt modelId="{9FB135D8-204F-4559-AB00-16EB5DA0909F}" type="pres">
      <dgm:prSet presAssocID="{E1E4AC91-71CC-4335-B8F6-DBF946A0DF27}" presName="horz1" presStyleCnt="0"/>
      <dgm:spPr/>
    </dgm:pt>
    <dgm:pt modelId="{A91623E8-BF84-4AEC-8756-36C160482036}" type="pres">
      <dgm:prSet presAssocID="{E1E4AC91-71CC-4335-B8F6-DBF946A0DF27}" presName="tx1" presStyleLbl="revTx" presStyleIdx="0" presStyleCnt="2"/>
      <dgm:spPr/>
    </dgm:pt>
    <dgm:pt modelId="{5224FE46-0A89-4CB9-81B7-0696496A8175}" type="pres">
      <dgm:prSet presAssocID="{E1E4AC91-71CC-4335-B8F6-DBF946A0DF27}" presName="vert1" presStyleCnt="0"/>
      <dgm:spPr/>
    </dgm:pt>
    <dgm:pt modelId="{63F5814A-CC19-4762-864B-80FED69FCC74}" type="pres">
      <dgm:prSet presAssocID="{0B2706B3-545D-44B7-9DC3-9ACBE4D3CAD3}" presName="thickLine" presStyleLbl="alignNode1" presStyleIdx="1" presStyleCnt="2"/>
      <dgm:spPr/>
    </dgm:pt>
    <dgm:pt modelId="{564C3759-ED3E-4455-9C80-12E64CAA94AE}" type="pres">
      <dgm:prSet presAssocID="{0B2706B3-545D-44B7-9DC3-9ACBE4D3CAD3}" presName="horz1" presStyleCnt="0"/>
      <dgm:spPr/>
    </dgm:pt>
    <dgm:pt modelId="{A54EA3F6-3CC7-453C-B07E-AE4A023D7DAF}" type="pres">
      <dgm:prSet presAssocID="{0B2706B3-545D-44B7-9DC3-9ACBE4D3CAD3}" presName="tx1" presStyleLbl="revTx" presStyleIdx="1" presStyleCnt="2"/>
      <dgm:spPr/>
    </dgm:pt>
    <dgm:pt modelId="{0A0098A1-78CE-4008-80B8-A351822656A5}" type="pres">
      <dgm:prSet presAssocID="{0B2706B3-545D-44B7-9DC3-9ACBE4D3CAD3}" presName="vert1" presStyleCnt="0"/>
      <dgm:spPr/>
    </dgm:pt>
  </dgm:ptLst>
  <dgm:cxnLst>
    <dgm:cxn modelId="{DDBAE030-4021-4413-9270-45FAEA81D985}" type="presOf" srcId="{1217EA29-BDB9-4A91-88F6-C9630EA1F97F}" destId="{A4EB4576-77E6-47A6-80AB-DFCAA89D995A}" srcOrd="0" destOrd="0" presId="urn:microsoft.com/office/officeart/2008/layout/LinedList"/>
    <dgm:cxn modelId="{C37DEA39-BBE9-4389-8AC8-B478155E1AD4}" srcId="{1217EA29-BDB9-4A91-88F6-C9630EA1F97F}" destId="{E1E4AC91-71CC-4335-B8F6-DBF946A0DF27}" srcOrd="0" destOrd="0" parTransId="{5D16EB2D-4CBF-4A57-8C8E-5B00F2AFAB65}" sibTransId="{4BF3ABAA-D99B-4F41-8765-015DEE434843}"/>
    <dgm:cxn modelId="{000D635C-F802-4198-8A32-4DEB926D9B7C}" srcId="{1217EA29-BDB9-4A91-88F6-C9630EA1F97F}" destId="{0B2706B3-545D-44B7-9DC3-9ACBE4D3CAD3}" srcOrd="1" destOrd="0" parTransId="{951F7010-9F9F-4030-9234-68849C75655D}" sibTransId="{0FAD0EE3-007F-4B9A-AA18-38B66C48B0D3}"/>
    <dgm:cxn modelId="{9A240058-17D7-458D-9426-9C20DCC6A425}" type="presOf" srcId="{0B2706B3-545D-44B7-9DC3-9ACBE4D3CAD3}" destId="{A54EA3F6-3CC7-453C-B07E-AE4A023D7DAF}" srcOrd="0" destOrd="0" presId="urn:microsoft.com/office/officeart/2008/layout/LinedList"/>
    <dgm:cxn modelId="{F4515BE8-DFDC-45E1-B9D3-7EE7278E2443}" type="presOf" srcId="{E1E4AC91-71CC-4335-B8F6-DBF946A0DF27}" destId="{A91623E8-BF84-4AEC-8756-36C160482036}" srcOrd="0" destOrd="0" presId="urn:microsoft.com/office/officeart/2008/layout/LinedList"/>
    <dgm:cxn modelId="{E086EC4E-2DBD-4E2D-BC18-BC799499364B}" type="presParOf" srcId="{A4EB4576-77E6-47A6-80AB-DFCAA89D995A}" destId="{52549DF4-1991-48FF-8A5B-0AA302A9A714}" srcOrd="0" destOrd="0" presId="urn:microsoft.com/office/officeart/2008/layout/LinedList"/>
    <dgm:cxn modelId="{0173A3BA-9EB6-4F01-9F87-B21CEA17565D}" type="presParOf" srcId="{A4EB4576-77E6-47A6-80AB-DFCAA89D995A}" destId="{9FB135D8-204F-4559-AB00-16EB5DA0909F}" srcOrd="1" destOrd="0" presId="urn:microsoft.com/office/officeart/2008/layout/LinedList"/>
    <dgm:cxn modelId="{C007F815-6444-4E7F-8D95-B6C998A35A08}" type="presParOf" srcId="{9FB135D8-204F-4559-AB00-16EB5DA0909F}" destId="{A91623E8-BF84-4AEC-8756-36C160482036}" srcOrd="0" destOrd="0" presId="urn:microsoft.com/office/officeart/2008/layout/LinedList"/>
    <dgm:cxn modelId="{BA029848-1F92-4C9C-B07A-441C71165147}" type="presParOf" srcId="{9FB135D8-204F-4559-AB00-16EB5DA0909F}" destId="{5224FE46-0A89-4CB9-81B7-0696496A8175}" srcOrd="1" destOrd="0" presId="urn:microsoft.com/office/officeart/2008/layout/LinedList"/>
    <dgm:cxn modelId="{315D1667-ACB6-42FC-9095-E1A6891B1B2F}" type="presParOf" srcId="{A4EB4576-77E6-47A6-80AB-DFCAA89D995A}" destId="{63F5814A-CC19-4762-864B-80FED69FCC74}" srcOrd="2" destOrd="0" presId="urn:microsoft.com/office/officeart/2008/layout/LinedList"/>
    <dgm:cxn modelId="{42664719-F396-4B57-AC34-2D4B4D12593C}" type="presParOf" srcId="{A4EB4576-77E6-47A6-80AB-DFCAA89D995A}" destId="{564C3759-ED3E-4455-9C80-12E64CAA94AE}" srcOrd="3" destOrd="0" presId="urn:microsoft.com/office/officeart/2008/layout/LinedList"/>
    <dgm:cxn modelId="{5447DC05-765C-4D87-B507-6543202E4902}" type="presParOf" srcId="{564C3759-ED3E-4455-9C80-12E64CAA94AE}" destId="{A54EA3F6-3CC7-453C-B07E-AE4A023D7DAF}" srcOrd="0" destOrd="0" presId="urn:microsoft.com/office/officeart/2008/layout/LinedList"/>
    <dgm:cxn modelId="{BACBD057-6D01-405C-8651-5D1147956748}" type="presParOf" srcId="{564C3759-ED3E-4455-9C80-12E64CAA94AE}" destId="{0A0098A1-78CE-4008-80B8-A351822656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C88D6-ECB3-4FFF-A4D6-ECF8B938E38E}"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E82684C1-E07E-4A9F-A2D4-2183BC54B64B}">
      <dgm:prSet/>
      <dgm:spPr/>
      <dgm:t>
        <a:bodyPr/>
        <a:lstStyle/>
        <a:p>
          <a:r>
            <a:rPr lang="en-US" dirty="0">
              <a:latin typeface="Comic Sans MS" panose="030F0702030302020204" pitchFamily="66" charset="0"/>
            </a:rPr>
            <a:t>What are the most profitable products and regions for Northwind, and how can they increase their sales and margins?</a:t>
          </a:r>
        </a:p>
      </dgm:t>
    </dgm:pt>
    <dgm:pt modelId="{1DF3E984-F510-4095-9547-A411881F072C}" type="parTrans" cxnId="{884BB253-BB96-4C9E-AF5F-489725E4453C}">
      <dgm:prSet/>
      <dgm:spPr/>
      <dgm:t>
        <a:bodyPr/>
        <a:lstStyle/>
        <a:p>
          <a:endParaRPr lang="en-US"/>
        </a:p>
      </dgm:t>
    </dgm:pt>
    <dgm:pt modelId="{D27E2526-F9E0-430F-A6D8-D857F190D1C4}" type="sibTrans" cxnId="{884BB253-BB96-4C9E-AF5F-489725E4453C}">
      <dgm:prSet/>
      <dgm:spPr/>
      <dgm:t>
        <a:bodyPr/>
        <a:lstStyle/>
        <a:p>
          <a:endParaRPr lang="en-US"/>
        </a:p>
      </dgm:t>
    </dgm:pt>
    <dgm:pt modelId="{FE361523-775F-4B27-BDDE-40F4D9542CE5}">
      <dgm:prSet/>
      <dgm:spPr/>
      <dgm:t>
        <a:bodyPr/>
        <a:lstStyle/>
        <a:p>
          <a:r>
            <a:rPr lang="en-US" dirty="0">
              <a:latin typeface="Comic Sans MS" panose="030F0702030302020204" pitchFamily="66" charset="0"/>
            </a:rPr>
            <a:t>How do the customers of Northwind differ in their preferences, behavior, and loyalty, and how can they segment and target them effectively?</a:t>
          </a:r>
        </a:p>
      </dgm:t>
    </dgm:pt>
    <dgm:pt modelId="{0538679A-1602-4B70-951E-6B606A3D8964}" type="parTrans" cxnId="{D41D164D-0FA9-488C-AEE2-CDBC1AAB70C5}">
      <dgm:prSet/>
      <dgm:spPr/>
      <dgm:t>
        <a:bodyPr/>
        <a:lstStyle/>
        <a:p>
          <a:endParaRPr lang="en-US"/>
        </a:p>
      </dgm:t>
    </dgm:pt>
    <dgm:pt modelId="{F900D625-F70F-4323-ACD9-AA7C4B72B20E}" type="sibTrans" cxnId="{D41D164D-0FA9-488C-AEE2-CDBC1AAB70C5}">
      <dgm:prSet/>
      <dgm:spPr/>
      <dgm:t>
        <a:bodyPr/>
        <a:lstStyle/>
        <a:p>
          <a:endParaRPr lang="en-US"/>
        </a:p>
      </dgm:t>
    </dgm:pt>
    <dgm:pt modelId="{9EC23985-62A2-4D90-A5EA-6B305BA1ACE6}">
      <dgm:prSet/>
      <dgm:spPr/>
      <dgm:t>
        <a:bodyPr/>
        <a:lstStyle/>
        <a:p>
          <a:r>
            <a:rPr lang="en-US" dirty="0">
              <a:latin typeface="Comic Sans MS" panose="030F0702030302020204" pitchFamily="66" charset="0"/>
            </a:rPr>
            <a:t>How can Northwind optimize their order cycle, inventory management, and delivery quality, and how can they forecast their demand and supply?</a:t>
          </a:r>
        </a:p>
      </dgm:t>
    </dgm:pt>
    <dgm:pt modelId="{31A65E64-2C9F-4DB8-A9B1-03633AC73754}" type="parTrans" cxnId="{9DCA514A-88CF-424F-A8F9-96D704B9B1BF}">
      <dgm:prSet/>
      <dgm:spPr/>
      <dgm:t>
        <a:bodyPr/>
        <a:lstStyle/>
        <a:p>
          <a:endParaRPr lang="en-US"/>
        </a:p>
      </dgm:t>
    </dgm:pt>
    <dgm:pt modelId="{7BD8443E-4568-4F75-86E3-EBDF67031DF6}" type="sibTrans" cxnId="{9DCA514A-88CF-424F-A8F9-96D704B9B1BF}">
      <dgm:prSet/>
      <dgm:spPr/>
      <dgm:t>
        <a:bodyPr/>
        <a:lstStyle/>
        <a:p>
          <a:endParaRPr lang="en-US"/>
        </a:p>
      </dgm:t>
    </dgm:pt>
    <dgm:pt modelId="{EDE7649C-4C5F-44E0-BDBC-5956A98269F8}" type="pres">
      <dgm:prSet presAssocID="{940C88D6-ECB3-4FFF-A4D6-ECF8B938E38E}" presName="vert0" presStyleCnt="0">
        <dgm:presLayoutVars>
          <dgm:dir/>
          <dgm:animOne val="branch"/>
          <dgm:animLvl val="lvl"/>
        </dgm:presLayoutVars>
      </dgm:prSet>
      <dgm:spPr/>
    </dgm:pt>
    <dgm:pt modelId="{E6D28492-E6AB-4BD6-8588-85442290613E}" type="pres">
      <dgm:prSet presAssocID="{E82684C1-E07E-4A9F-A2D4-2183BC54B64B}" presName="thickLine" presStyleLbl="alignNode1" presStyleIdx="0" presStyleCnt="3"/>
      <dgm:spPr/>
    </dgm:pt>
    <dgm:pt modelId="{408F9DA1-CD23-4195-9448-68C351E981F5}" type="pres">
      <dgm:prSet presAssocID="{E82684C1-E07E-4A9F-A2D4-2183BC54B64B}" presName="horz1" presStyleCnt="0"/>
      <dgm:spPr/>
    </dgm:pt>
    <dgm:pt modelId="{D736B810-EEAC-4A2F-971B-41994DDADA2B}" type="pres">
      <dgm:prSet presAssocID="{E82684C1-E07E-4A9F-A2D4-2183BC54B64B}" presName="tx1" presStyleLbl="revTx" presStyleIdx="0" presStyleCnt="3"/>
      <dgm:spPr/>
    </dgm:pt>
    <dgm:pt modelId="{B2B6558B-01C4-4FF2-B357-17B5FEC26F53}" type="pres">
      <dgm:prSet presAssocID="{E82684C1-E07E-4A9F-A2D4-2183BC54B64B}" presName="vert1" presStyleCnt="0"/>
      <dgm:spPr/>
    </dgm:pt>
    <dgm:pt modelId="{F16679B4-F3FA-4BC3-8DE3-2280DF679F12}" type="pres">
      <dgm:prSet presAssocID="{FE361523-775F-4B27-BDDE-40F4D9542CE5}" presName="thickLine" presStyleLbl="alignNode1" presStyleIdx="1" presStyleCnt="3"/>
      <dgm:spPr/>
    </dgm:pt>
    <dgm:pt modelId="{A37BBDF7-C0F9-455C-AF65-8BBEEF62BDEB}" type="pres">
      <dgm:prSet presAssocID="{FE361523-775F-4B27-BDDE-40F4D9542CE5}" presName="horz1" presStyleCnt="0"/>
      <dgm:spPr/>
    </dgm:pt>
    <dgm:pt modelId="{164624F1-0328-4545-A6C3-3BED1C1C17B7}" type="pres">
      <dgm:prSet presAssocID="{FE361523-775F-4B27-BDDE-40F4D9542CE5}" presName="tx1" presStyleLbl="revTx" presStyleIdx="1" presStyleCnt="3"/>
      <dgm:spPr/>
    </dgm:pt>
    <dgm:pt modelId="{954DDE67-8963-439C-A6BE-14CFC44666E3}" type="pres">
      <dgm:prSet presAssocID="{FE361523-775F-4B27-BDDE-40F4D9542CE5}" presName="vert1" presStyleCnt="0"/>
      <dgm:spPr/>
    </dgm:pt>
    <dgm:pt modelId="{D0988E39-8DDB-4927-887C-8610A3199A3D}" type="pres">
      <dgm:prSet presAssocID="{9EC23985-62A2-4D90-A5EA-6B305BA1ACE6}" presName="thickLine" presStyleLbl="alignNode1" presStyleIdx="2" presStyleCnt="3"/>
      <dgm:spPr/>
    </dgm:pt>
    <dgm:pt modelId="{FE021956-5AE2-48B7-8695-740149A4534B}" type="pres">
      <dgm:prSet presAssocID="{9EC23985-62A2-4D90-A5EA-6B305BA1ACE6}" presName="horz1" presStyleCnt="0"/>
      <dgm:spPr/>
    </dgm:pt>
    <dgm:pt modelId="{57AAA73E-C5AD-4F43-86DB-E1F82E785AE3}" type="pres">
      <dgm:prSet presAssocID="{9EC23985-62A2-4D90-A5EA-6B305BA1ACE6}" presName="tx1" presStyleLbl="revTx" presStyleIdx="2" presStyleCnt="3"/>
      <dgm:spPr/>
    </dgm:pt>
    <dgm:pt modelId="{2E26A376-E76A-4827-970B-B2731DDC56B5}" type="pres">
      <dgm:prSet presAssocID="{9EC23985-62A2-4D90-A5EA-6B305BA1ACE6}" presName="vert1" presStyleCnt="0"/>
      <dgm:spPr/>
    </dgm:pt>
  </dgm:ptLst>
  <dgm:cxnLst>
    <dgm:cxn modelId="{EAE6192C-7F6C-4A18-A778-3CD694161671}" type="presOf" srcId="{FE361523-775F-4B27-BDDE-40F4D9542CE5}" destId="{164624F1-0328-4545-A6C3-3BED1C1C17B7}" srcOrd="0" destOrd="0" presId="urn:microsoft.com/office/officeart/2008/layout/LinedList"/>
    <dgm:cxn modelId="{92018649-FA19-488D-B0DA-F5CD60D1EB18}" type="presOf" srcId="{940C88D6-ECB3-4FFF-A4D6-ECF8B938E38E}" destId="{EDE7649C-4C5F-44E0-BDBC-5956A98269F8}" srcOrd="0" destOrd="0" presId="urn:microsoft.com/office/officeart/2008/layout/LinedList"/>
    <dgm:cxn modelId="{9DCA514A-88CF-424F-A8F9-96D704B9B1BF}" srcId="{940C88D6-ECB3-4FFF-A4D6-ECF8B938E38E}" destId="{9EC23985-62A2-4D90-A5EA-6B305BA1ACE6}" srcOrd="2" destOrd="0" parTransId="{31A65E64-2C9F-4DB8-A9B1-03633AC73754}" sibTransId="{7BD8443E-4568-4F75-86E3-EBDF67031DF6}"/>
    <dgm:cxn modelId="{D41D164D-0FA9-488C-AEE2-CDBC1AAB70C5}" srcId="{940C88D6-ECB3-4FFF-A4D6-ECF8B938E38E}" destId="{FE361523-775F-4B27-BDDE-40F4D9542CE5}" srcOrd="1" destOrd="0" parTransId="{0538679A-1602-4B70-951E-6B606A3D8964}" sibTransId="{F900D625-F70F-4323-ACD9-AA7C4B72B20E}"/>
    <dgm:cxn modelId="{884BB253-BB96-4C9E-AF5F-489725E4453C}" srcId="{940C88D6-ECB3-4FFF-A4D6-ECF8B938E38E}" destId="{E82684C1-E07E-4A9F-A2D4-2183BC54B64B}" srcOrd="0" destOrd="0" parTransId="{1DF3E984-F510-4095-9547-A411881F072C}" sibTransId="{D27E2526-F9E0-430F-A6D8-D857F190D1C4}"/>
    <dgm:cxn modelId="{1BF89E76-03FC-4ED6-A5E2-8AFD12D200BC}" type="presOf" srcId="{E82684C1-E07E-4A9F-A2D4-2183BC54B64B}" destId="{D736B810-EEAC-4A2F-971B-41994DDADA2B}" srcOrd="0" destOrd="0" presId="urn:microsoft.com/office/officeart/2008/layout/LinedList"/>
    <dgm:cxn modelId="{70C3FBB1-57BD-42EB-AA56-62C3B9816B4D}" type="presOf" srcId="{9EC23985-62A2-4D90-A5EA-6B305BA1ACE6}" destId="{57AAA73E-C5AD-4F43-86DB-E1F82E785AE3}" srcOrd="0" destOrd="0" presId="urn:microsoft.com/office/officeart/2008/layout/LinedList"/>
    <dgm:cxn modelId="{35CF8565-5D39-4BDD-B03A-3BD289CFE159}" type="presParOf" srcId="{EDE7649C-4C5F-44E0-BDBC-5956A98269F8}" destId="{E6D28492-E6AB-4BD6-8588-85442290613E}" srcOrd="0" destOrd="0" presId="urn:microsoft.com/office/officeart/2008/layout/LinedList"/>
    <dgm:cxn modelId="{CA1BCC4A-BDB2-474B-9ABC-D6B1C3A25CF9}" type="presParOf" srcId="{EDE7649C-4C5F-44E0-BDBC-5956A98269F8}" destId="{408F9DA1-CD23-4195-9448-68C351E981F5}" srcOrd="1" destOrd="0" presId="urn:microsoft.com/office/officeart/2008/layout/LinedList"/>
    <dgm:cxn modelId="{EEFED3C1-7C35-4F3A-8E17-2D4F2E0B1ADE}" type="presParOf" srcId="{408F9DA1-CD23-4195-9448-68C351E981F5}" destId="{D736B810-EEAC-4A2F-971B-41994DDADA2B}" srcOrd="0" destOrd="0" presId="urn:microsoft.com/office/officeart/2008/layout/LinedList"/>
    <dgm:cxn modelId="{C83B42E5-7030-443B-82B1-0D3E61CAE50C}" type="presParOf" srcId="{408F9DA1-CD23-4195-9448-68C351E981F5}" destId="{B2B6558B-01C4-4FF2-B357-17B5FEC26F53}" srcOrd="1" destOrd="0" presId="urn:microsoft.com/office/officeart/2008/layout/LinedList"/>
    <dgm:cxn modelId="{C5005651-2C36-4971-A4DB-AAE236E0A60B}" type="presParOf" srcId="{EDE7649C-4C5F-44E0-BDBC-5956A98269F8}" destId="{F16679B4-F3FA-4BC3-8DE3-2280DF679F12}" srcOrd="2" destOrd="0" presId="urn:microsoft.com/office/officeart/2008/layout/LinedList"/>
    <dgm:cxn modelId="{A5D90E1C-AB77-4F76-8467-32F186874AD4}" type="presParOf" srcId="{EDE7649C-4C5F-44E0-BDBC-5956A98269F8}" destId="{A37BBDF7-C0F9-455C-AF65-8BBEEF62BDEB}" srcOrd="3" destOrd="0" presId="urn:microsoft.com/office/officeart/2008/layout/LinedList"/>
    <dgm:cxn modelId="{FFDEC3D9-4CF4-4BC8-AD98-16FF5F5B179B}" type="presParOf" srcId="{A37BBDF7-C0F9-455C-AF65-8BBEEF62BDEB}" destId="{164624F1-0328-4545-A6C3-3BED1C1C17B7}" srcOrd="0" destOrd="0" presId="urn:microsoft.com/office/officeart/2008/layout/LinedList"/>
    <dgm:cxn modelId="{D6D81AC5-7625-4519-8D02-21DDCB3EFA80}" type="presParOf" srcId="{A37BBDF7-C0F9-455C-AF65-8BBEEF62BDEB}" destId="{954DDE67-8963-439C-A6BE-14CFC44666E3}" srcOrd="1" destOrd="0" presId="urn:microsoft.com/office/officeart/2008/layout/LinedList"/>
    <dgm:cxn modelId="{84E797E0-0323-40C0-A877-B3029DFD28D7}" type="presParOf" srcId="{EDE7649C-4C5F-44E0-BDBC-5956A98269F8}" destId="{D0988E39-8DDB-4927-887C-8610A3199A3D}" srcOrd="4" destOrd="0" presId="urn:microsoft.com/office/officeart/2008/layout/LinedList"/>
    <dgm:cxn modelId="{291FC99C-F8F6-47DD-ABE6-80DE8E6B13B5}" type="presParOf" srcId="{EDE7649C-4C5F-44E0-BDBC-5956A98269F8}" destId="{FE021956-5AE2-48B7-8695-740149A4534B}" srcOrd="5" destOrd="0" presId="urn:microsoft.com/office/officeart/2008/layout/LinedList"/>
    <dgm:cxn modelId="{A23B4E20-F628-4AA2-B230-6D48A6BD71E8}" type="presParOf" srcId="{FE021956-5AE2-48B7-8695-740149A4534B}" destId="{57AAA73E-C5AD-4F43-86DB-E1F82E785AE3}" srcOrd="0" destOrd="0" presId="urn:microsoft.com/office/officeart/2008/layout/LinedList"/>
    <dgm:cxn modelId="{824BCCE5-E0E4-4524-AE7A-4309EE75B781}" type="presParOf" srcId="{FE021956-5AE2-48B7-8695-740149A4534B}" destId="{2E26A376-E76A-4827-970B-B2731DDC56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49DF4-1991-48FF-8A5B-0AA302A9A714}">
      <dsp:nvSpPr>
        <dsp:cNvPr id="0" name=""/>
        <dsp:cNvSpPr/>
      </dsp:nvSpPr>
      <dsp:spPr>
        <a:xfrm>
          <a:off x="0" y="0"/>
          <a:ext cx="5315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623E8-BF84-4AEC-8756-36C160482036}">
      <dsp:nvSpPr>
        <dsp:cNvPr id="0" name=""/>
        <dsp:cNvSpPr/>
      </dsp:nvSpPr>
      <dsp:spPr>
        <a:xfrm>
          <a:off x="0" y="0"/>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mic Sans MS" panose="030F0702030302020204" pitchFamily="66" charset="0"/>
            </a:rPr>
            <a:t>The northwind analysis is A data analysis project that uses the northwind dataset, A sample database that contains data about A fictitious company that sells specialty foods around the world. </a:t>
          </a:r>
        </a:p>
      </dsp:txBody>
      <dsp:txXfrm>
        <a:off x="0" y="0"/>
        <a:ext cx="5315188" cy="1767541"/>
      </dsp:txXfrm>
    </dsp:sp>
    <dsp:sp modelId="{63F5814A-CC19-4762-864B-80FED69FCC74}">
      <dsp:nvSpPr>
        <dsp:cNvPr id="0" name=""/>
        <dsp:cNvSpPr/>
      </dsp:nvSpPr>
      <dsp:spPr>
        <a:xfrm>
          <a:off x="0" y="1767541"/>
          <a:ext cx="5315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EA3F6-3CC7-453C-B07E-AE4A023D7DAF}">
      <dsp:nvSpPr>
        <dsp:cNvPr id="0" name=""/>
        <dsp:cNvSpPr/>
      </dsp:nvSpPr>
      <dsp:spPr>
        <a:xfrm>
          <a:off x="0" y="1767541"/>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latin typeface="Comic Sans MS" panose="030F0702030302020204" pitchFamily="66" charset="0"/>
            </a:rPr>
            <a:t>The northwind traders dataset offers comprehensive insights into various aspects of the business, focusing on customer analysis, order analysis, employee analysis, product analysis, supplier analysis, and shipper analysis</a:t>
          </a:r>
          <a:endParaRPr lang="en-US" sz="1800" kern="1200" dirty="0">
            <a:latin typeface="Comic Sans MS" panose="030F0702030302020204" pitchFamily="66" charset="0"/>
          </a:endParaRPr>
        </a:p>
      </dsp:txBody>
      <dsp:txXfrm>
        <a:off x="0" y="1767541"/>
        <a:ext cx="5315188" cy="176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28492-E6AB-4BD6-8588-85442290613E}">
      <dsp:nvSpPr>
        <dsp:cNvPr id="0" name=""/>
        <dsp:cNvSpPr/>
      </dsp:nvSpPr>
      <dsp:spPr>
        <a:xfrm>
          <a:off x="0" y="172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6B810-EEAC-4A2F-971B-41994DDADA2B}">
      <dsp:nvSpPr>
        <dsp:cNvPr id="0" name=""/>
        <dsp:cNvSpPr/>
      </dsp:nvSpPr>
      <dsp:spPr>
        <a:xfrm>
          <a:off x="0" y="172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What are the most profitable products and regions for Northwind, and how can they increase their sales and margins?</a:t>
          </a:r>
        </a:p>
      </dsp:txBody>
      <dsp:txXfrm>
        <a:off x="0" y="1726"/>
        <a:ext cx="5315188" cy="1177210"/>
      </dsp:txXfrm>
    </dsp:sp>
    <dsp:sp modelId="{F16679B4-F3FA-4BC3-8DE3-2280DF679F12}">
      <dsp:nvSpPr>
        <dsp:cNvPr id="0" name=""/>
        <dsp:cNvSpPr/>
      </dsp:nvSpPr>
      <dsp:spPr>
        <a:xfrm>
          <a:off x="0" y="117893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624F1-0328-4545-A6C3-3BED1C1C17B7}">
      <dsp:nvSpPr>
        <dsp:cNvPr id="0" name=""/>
        <dsp:cNvSpPr/>
      </dsp:nvSpPr>
      <dsp:spPr>
        <a:xfrm>
          <a:off x="0" y="117893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How do the customers of Northwind differ in their preferences, behavior, and loyalty, and how can they segment and target them effectively?</a:t>
          </a:r>
        </a:p>
      </dsp:txBody>
      <dsp:txXfrm>
        <a:off x="0" y="1178936"/>
        <a:ext cx="5315188" cy="1177210"/>
      </dsp:txXfrm>
    </dsp:sp>
    <dsp:sp modelId="{D0988E39-8DDB-4927-887C-8610A3199A3D}">
      <dsp:nvSpPr>
        <dsp:cNvPr id="0" name=""/>
        <dsp:cNvSpPr/>
      </dsp:nvSpPr>
      <dsp:spPr>
        <a:xfrm>
          <a:off x="0" y="2356146"/>
          <a:ext cx="5315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AA73E-C5AD-4F43-86DB-E1F82E785AE3}">
      <dsp:nvSpPr>
        <dsp:cNvPr id="0" name=""/>
        <dsp:cNvSpPr/>
      </dsp:nvSpPr>
      <dsp:spPr>
        <a:xfrm>
          <a:off x="0" y="235614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Comic Sans MS" panose="030F0702030302020204" pitchFamily="66" charset="0"/>
            </a:rPr>
            <a:t>How can Northwind optimize their order cycle, inventory management, and delivery quality, and how can they forecast their demand and supply?</a:t>
          </a:r>
        </a:p>
      </dsp:txBody>
      <dsp:txXfrm>
        <a:off x="0" y="2356146"/>
        <a:ext cx="5315188" cy="11772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B2C7C-48EF-40F5-BAA6-EBFE56978CC6}"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B0971-AF3E-4AB3-B2EC-A676DDD27EFE}" type="slidenum">
              <a:rPr lang="en-IN" smtClean="0"/>
              <a:t>‹#›</a:t>
            </a:fld>
            <a:endParaRPr lang="en-IN"/>
          </a:p>
        </p:txBody>
      </p:sp>
    </p:spTree>
    <p:extLst>
      <p:ext uri="{BB962C8B-B14F-4D97-AF65-F5344CB8AC3E}">
        <p14:creationId xmlns:p14="http://schemas.microsoft.com/office/powerpoint/2010/main" val="108634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2</a:t>
            </a:fld>
            <a:endParaRPr lang="en-IN"/>
          </a:p>
        </p:txBody>
      </p:sp>
    </p:spTree>
    <p:extLst>
      <p:ext uri="{BB962C8B-B14F-4D97-AF65-F5344CB8AC3E}">
        <p14:creationId xmlns:p14="http://schemas.microsoft.com/office/powerpoint/2010/main" val="397821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mn-lt"/>
              </a:rPr>
              <a:t>Customer Analysis Dashboard</a:t>
            </a:r>
          </a:p>
          <a:p>
            <a:r>
              <a:rPr lang="en-US" sz="1200" dirty="0">
                <a:latin typeface="Arial" panose="020B0604020202020204" pitchFamily="34" charset="0"/>
                <a:cs typeface="Arial" panose="020B0604020202020204" pitchFamily="34" charset="0"/>
              </a:rPr>
              <a:t>The dashboard analyzes the data of a fictional company called Northwind Traders, which sells food products around the world. The dashboard has 8 different charts and graphs, each with a different color scheme and layout. The charts and graphs are: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top left chart is a line graph titled “Customer Acquisition over time” and shows a blue line with a steady increase over time. This chart shows how many new customers Northwind Traders has acquired each year from 1994 to 1998. The chart shows that the number of new customers has increased from 9 in 1994 to 22 in 1998, indicating a growing customer base.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top right chart is a bar graph titled “Top 5 Customers by Country and Region” and shows the top 5 customers in different countries and regions. This chart shows the total revenue generated by the top 5 customers in each country and region, such as USA, UK, France, etc. The chart shows that the highest revenue customer is from France, with a revenue of $36,713.28. The lowest revenue customer is from Germany, with a revenue of $14,498.90.</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bottom left chart is a bar graph titled “Count of CustomerID by Region” and shows the number of customers in different regions. This chart shows how many customers Northwind Traders has in each region, such as North America, South America, Europe, etc. The chart shows that the most customers are in Western Europe, with 28 customers. The least customers are in Scandinavia, with 2 customers.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bottom right chart is a scatter plot titled “Orders by Customer” and shows the number of orders by different customers. This chart shows how many orders each customer has placed with Northwind Traders, as well as the average order amount for each customer. The chart shows that the customer with the most orders is ALFKI, with 6 orders. The customer with the highest average order amount is QUICK, with $1,833.33 per order.</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center chart is a pie chart titled “Order Quantity by Month” and shows the percentage of orders in different months. This chart shows how many orders Northwind Traders has received in each month of the year, such as January, February, March, etc. The chart shows that the most orders are in October, with 18% of the total orders. The least orders are in February, with 4% of the total orders.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top center chart is a number chart titled “Total Revenue” and shows the total revenue of Northwind Traders in dollars. This chart shows how much money Northwind Traders has earned from selling its products to its customers. The chart shows that the total revenue is $1,105,463.00.</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middle center chart is a number chart titled “Total Customers” and shows the total number of customers of Northwind Traders. This chart shows how many customers Northwind Traders has served around the world. The chart shows that the total number of customers is 91.</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bottom center chart is a number chart titled “Total Orders” and shows the total number of orders of Northwind Traders. This chart shows how many orders Northwind Traders has processed for its customers. The chart shows that the total number of orders is 830.</a:t>
            </a:r>
            <a:endParaRPr lang="en-US" sz="1200" b="0" i="0" dirty="0">
              <a:effectLst/>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18</a:t>
            </a:fld>
            <a:endParaRPr lang="en-IN"/>
          </a:p>
        </p:txBody>
      </p:sp>
    </p:spTree>
    <p:extLst>
      <p:ext uri="{BB962C8B-B14F-4D97-AF65-F5344CB8AC3E}">
        <p14:creationId xmlns:p14="http://schemas.microsoft.com/office/powerpoint/2010/main" val="296480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Order and Categories Analysis</a:t>
            </a:r>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The top left section has a bar chart showing the revenue by month and year. This chart shows how much money the company has earned from selling its products in each month and year from 1994 to 1998. The chart shows that the revenue has increased over time, with some seasonal fluctuations.</a:t>
            </a:r>
          </a:p>
          <a:p>
            <a:pPr marL="228600" indent="-228600">
              <a:buFont typeface="+mj-lt"/>
              <a:buAutoNum type="arabicPeriod"/>
            </a:pPr>
            <a:r>
              <a:rPr lang="en-US" sz="1200" b="0" i="0" kern="1200" dirty="0">
                <a:solidFill>
                  <a:schemeClr val="tx1"/>
                </a:solidFill>
                <a:effectLst/>
                <a:latin typeface="+mn-lt"/>
                <a:ea typeface="+mn-ea"/>
                <a:cs typeface="+mn-cs"/>
              </a:rPr>
              <a:t>The top right section has a map showing the top 5 orders by country. This map shows the countries where the company has received the highest value orders, as well as the order ID and the order amount for each order. The map shows that the top 5 orders are from France, Germany, USA, Brazil, and UK.</a:t>
            </a:r>
          </a:p>
          <a:p>
            <a:pPr marL="228600" indent="-228600">
              <a:buFont typeface="+mj-lt"/>
              <a:buAutoNum type="arabicPeriod"/>
            </a:pPr>
            <a:r>
              <a:rPr lang="en-US" sz="1200" b="0" i="0" kern="1200" dirty="0">
                <a:solidFill>
                  <a:schemeClr val="tx1"/>
                </a:solidFill>
                <a:effectLst/>
                <a:latin typeface="+mn-lt"/>
                <a:ea typeface="+mn-ea"/>
                <a:cs typeface="+mn-cs"/>
              </a:rPr>
              <a:t>The middle left section has a bar chart showing the quantity ordered by month and year. This chart shows how many units of products the company has sold in each month and year from 1994 to 1998. The chart shows that the quantity ordered has also increased over time, with some seasonal fluctuations.</a:t>
            </a:r>
          </a:p>
          <a:p>
            <a:pPr marL="228600" indent="-228600">
              <a:buFont typeface="+mj-lt"/>
              <a:buAutoNum type="arabicPeriod"/>
            </a:pPr>
            <a:r>
              <a:rPr lang="en-US" sz="1200" b="0" i="0" kern="1200" dirty="0">
                <a:solidFill>
                  <a:schemeClr val="tx1"/>
                </a:solidFill>
                <a:effectLst/>
                <a:latin typeface="+mn-lt"/>
                <a:ea typeface="+mn-ea"/>
                <a:cs typeface="+mn-cs"/>
              </a:rPr>
              <a:t>The middle right section has a line chart showing the quantity ordered by quarter. This chart shows how many units of products the company has sold in each quarter of the year from 1994 to 1998. The chart shows that the quantity ordered has a similar pattern as the revenue and the quantity ordered by month and year, with some peaks and dips.</a:t>
            </a:r>
          </a:p>
          <a:p>
            <a:pPr marL="228600" indent="-228600">
              <a:buFont typeface="+mj-lt"/>
              <a:buAutoNum type="arabicPeriod"/>
            </a:pPr>
            <a:r>
              <a:rPr lang="en-US" sz="1200" b="0" i="0" kern="1200" dirty="0">
                <a:solidFill>
                  <a:schemeClr val="tx1"/>
                </a:solidFill>
                <a:effectLst/>
                <a:latin typeface="+mn-lt"/>
                <a:ea typeface="+mn-ea"/>
                <a:cs typeface="+mn-cs"/>
              </a:rPr>
              <a:t>The bottom left section has a bar chart showing the bottom 10 orders by sales. This chart shows the orders that have the lowest value, as well as the order ID and the order amount for each order. The chart shows that the bottom 10 orders are from various countries, such as Norway, Spain, Italy, etc.</a:t>
            </a:r>
          </a:p>
          <a:p>
            <a:pPr marL="228600" indent="-228600">
              <a:buFont typeface="+mj-lt"/>
              <a:buAutoNum type="arabicPeriod"/>
            </a:pPr>
            <a:r>
              <a:rPr lang="en-US" sz="1200" b="0" i="0" kern="1200" dirty="0">
                <a:solidFill>
                  <a:schemeClr val="tx1"/>
                </a:solidFill>
                <a:effectLst/>
                <a:latin typeface="+mn-lt"/>
                <a:ea typeface="+mn-ea"/>
                <a:cs typeface="+mn-cs"/>
              </a:rPr>
              <a:t>The bottom middle section has a bar chart showing the order quantity and unit price by order ID. This chart shows how many units of products and how much money per unit each order has, as well as the order ID for each order. The chart shows that there is a wide range of order quantity and unit price among different orders, from 1 unit to 130 units, and from $2.50 to $263.50 per unit.</a:t>
            </a:r>
          </a:p>
          <a:p>
            <a:pPr marL="228600" indent="-228600">
              <a:buFont typeface="+mj-lt"/>
              <a:buAutoNum type="arabicPeriod"/>
            </a:pPr>
            <a:r>
              <a:rPr lang="en-US" sz="1200" b="0" i="0" kern="1200" dirty="0">
                <a:solidFill>
                  <a:schemeClr val="tx1"/>
                </a:solidFill>
                <a:effectLst/>
                <a:latin typeface="+mn-lt"/>
                <a:ea typeface="+mn-ea"/>
                <a:cs typeface="+mn-cs"/>
              </a:rPr>
              <a:t>The bottom right section has a scatter plot showing the revenue by category name. This plot shows how much money each category of products has generated for the company, as well as the category name for each point. The plot shows that there are eight categories of products, such as Beverages, Meat/Poultry, Confections, etc., and that Beverages is the most profitable category, while Produce is the least profitable category.</a:t>
            </a:r>
          </a:p>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19</a:t>
            </a:fld>
            <a:endParaRPr lang="en-IN"/>
          </a:p>
        </p:txBody>
      </p:sp>
    </p:spTree>
    <p:extLst>
      <p:ext uri="{BB962C8B-B14F-4D97-AF65-F5344CB8AC3E}">
        <p14:creationId xmlns:p14="http://schemas.microsoft.com/office/powerpoint/2010/main" val="299235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kern="1200" dirty="0">
                <a:solidFill>
                  <a:schemeClr val="tx1"/>
                </a:solidFill>
                <a:effectLst/>
                <a:latin typeface="Comic Sans MS" panose="030F0702030302020204" pitchFamily="66" charset="0"/>
                <a:ea typeface="+mn-ea"/>
                <a:cs typeface="Arial" panose="020B0604020202020204" pitchFamily="34" charset="0"/>
              </a:rPr>
              <a:t>Product and Supplier Analysis:</a:t>
            </a:r>
          </a:p>
          <a:p>
            <a:endParaRPr lang="en-US" sz="1200" b="0" i="0" kern="1200" dirty="0">
              <a:solidFill>
                <a:schemeClr val="tx1"/>
              </a:solidFill>
              <a:effectLst/>
              <a:latin typeface="Comic Sans MS" panose="030F0702030302020204" pitchFamily="66" charset="0"/>
              <a:ea typeface="+mn-ea"/>
              <a:cs typeface="+mn-cs"/>
            </a:endParaRP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Dashboard analyzes the data of a fictional company called Northwind Traders, which sells food products around the world. The dashboard has a total of 9 graphs and charts, each displaying data related to sales, suppliers, products, and trends. The dashboard has a total sales value of $1.35M displayed at the top.</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top left graph is a bar graph titled “Sales by Category”. It shows the total sales for each category of products, such as Beverages, Meat/Poultry, Confections, etc. The graph shows that Beverages is the most profitable category, with a sales value of $288K.</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top right graph is a line graph titled “Sales Trend”. It shows the monthly sales for each year from 1994 to 1998. The graph shows that the sales have increased over time, with some seasonal fluctuations.</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middle left graph is a scatter plot titled “Sales by Supplier”. It shows the relationship between the number of orders and the average order amount for each supplier. The graph shows that there is a positive correlation between the two variables, which means that the more orders a supplier has, the higher the average order amount.</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middle right graph is a pie chart titled “Sales by Country”. It shows the percentage of sales for each country where Northwind Traders has customers, such as USA, UK, France, etc. The graph shows that USA is the largest market, with 34% of the total sales.</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bottom left graph is a bar graph titled “Top 10 Products by Sales”. It shows the top 10 products that have generated the highest sales for Northwind Traders, as well as their unit price and quantity sold. The graph shows that Côte de </a:t>
            </a:r>
            <a:r>
              <a:rPr lang="en-US" sz="1200" b="0" i="0" kern="1200" dirty="0" err="1">
                <a:solidFill>
                  <a:schemeClr val="tx1"/>
                </a:solidFill>
                <a:effectLst/>
                <a:latin typeface="Comic Sans MS" panose="030F0702030302020204" pitchFamily="66" charset="0"/>
                <a:ea typeface="+mn-ea"/>
                <a:cs typeface="+mn-cs"/>
              </a:rPr>
              <a:t>Blaye</a:t>
            </a:r>
            <a:r>
              <a:rPr lang="en-US" sz="1200" b="0" i="0" kern="1200" dirty="0">
                <a:solidFill>
                  <a:schemeClr val="tx1"/>
                </a:solidFill>
                <a:effectLst/>
                <a:latin typeface="Comic Sans MS" panose="030F0702030302020204" pitchFamily="66" charset="0"/>
                <a:ea typeface="+mn-ea"/>
                <a:cs typeface="+mn-cs"/>
              </a:rPr>
              <a:t> is the most profitable product, with a sales value of $70K.</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bottom middle graph is a line graph titled “Product Price Trend”. It shows the change in unit price for each product over time. The graph shows that some products have increased in price, while others have decreased or remained stable.</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bottom right graph is a scatter plot titled “Product Sales by Category”. It shows the relationship between the unit price and the quantity sold for each product category. The graph shows that there is a negative correlation between the two variables, which means that the higher the unit price, the lower the quantity sold.</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center left chart is a number chart titled “Total Suppliers”. It shows the total number of suppliers that Northwind Traders has in its database. The chart shows that there are 29 suppliers.</a:t>
            </a:r>
          </a:p>
          <a:p>
            <a:pPr marL="228600" indent="-228600">
              <a:lnSpc>
                <a:spcPct val="100000"/>
              </a:lnSpc>
              <a:buFont typeface="+mj-lt"/>
              <a:buAutoNum type="arabicPeriod"/>
            </a:pPr>
            <a:r>
              <a:rPr lang="en-US" sz="1200" b="0" i="0" kern="1200" dirty="0">
                <a:solidFill>
                  <a:schemeClr val="tx1"/>
                </a:solidFill>
                <a:effectLst/>
                <a:latin typeface="Comic Sans MS" panose="030F0702030302020204" pitchFamily="66" charset="0"/>
                <a:ea typeface="+mn-ea"/>
                <a:cs typeface="+mn-cs"/>
              </a:rPr>
              <a:t>The center right chart is a number chart titled “Total Products”. It shows the total number of products that Northwind Traders sells in its inventory. The chart shows that there are 77 products.</a:t>
            </a:r>
          </a:p>
          <a:p>
            <a:endParaRPr lang="en-IN" dirty="0">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70EB0971-AF3E-4AB3-B2EC-A676DDD27EFE}" type="slidenum">
              <a:rPr lang="en-IN" smtClean="0"/>
              <a:t>20</a:t>
            </a:fld>
            <a:endParaRPr lang="en-IN"/>
          </a:p>
        </p:txBody>
      </p:sp>
    </p:spTree>
    <p:extLst>
      <p:ext uri="{BB962C8B-B14F-4D97-AF65-F5344CB8AC3E}">
        <p14:creationId xmlns:p14="http://schemas.microsoft.com/office/powerpoint/2010/main" val="28745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0" defTabSz="914400">
              <a:lnSpc>
                <a:spcPct val="90000"/>
              </a:lnSpc>
              <a:spcAft>
                <a:spcPts val="600"/>
              </a:spcAft>
              <a:buClr>
                <a:srgbClr val="0070C0"/>
              </a:buClr>
              <a:buFont typeface="Arial" panose="020B0604020202020204" pitchFamily="34" charset="0"/>
              <a:buNone/>
            </a:pPr>
            <a:r>
              <a:rPr lang="en-US" sz="2400" b="1" dirty="0">
                <a:solidFill>
                  <a:schemeClr val="bg1"/>
                </a:solidFill>
                <a:latin typeface="Comic Sans MS" panose="030F0702030302020204" pitchFamily="66" charset="0"/>
              </a:rPr>
              <a:t>Employee Analysis</a:t>
            </a:r>
          </a:p>
          <a:p>
            <a:pPr marL="57150" indent="0" defTabSz="914400">
              <a:lnSpc>
                <a:spcPct val="90000"/>
              </a:lnSpc>
              <a:spcAft>
                <a:spcPts val="600"/>
              </a:spcAft>
              <a:buClr>
                <a:srgbClr val="0070C0"/>
              </a:buClr>
              <a:buFont typeface="Arial" panose="020B0604020202020204" pitchFamily="34" charset="0"/>
              <a:buNone/>
            </a:pPr>
            <a:endParaRPr lang="en-US" sz="2400" b="1" dirty="0">
              <a:solidFill>
                <a:schemeClr val="bg1"/>
              </a:solidFill>
              <a:latin typeface="Comic Sans MS" panose="030F0702030302020204" pitchFamily="66" charset="0"/>
            </a:endParaRP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dashboard focuses on the performance and characteristics of the employees who work for the company.</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top left section has a bar chart titled “Productivity by Order and Year”. It shows the number of orders processed by each employee in each year from 1994 to 1998. The chart shows that some employees have more orders than others, and that some employees have increased or decreased their productivity over time.</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top right section has a map titled “Employee Orders by Country”. It shows the countries where the company has customers, as well as the number of orders processed by each employee for each country. The map shows that some employees have more global reach than others, and that some countries have more orders than others.</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middle left section has a bar chart titled “Tenure by Employee”. It shows the number of years that each employee has worked for the company, as well as their employee ID and name. The chart shows that some employees have longer tenure than others, and that the average tenure is about 5 years.</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middle right section has a bar chart titled “Revenue by Employee”. It shows the total revenue generated by each employee for the company, as well as their employee ID and name. The chart shows that some employees have higher revenue than others, and that the average revenue is about $200K.</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bottom left section has a pie chart titled “Average Age by Employee Title”. It shows the average age of the employees for each title, such as Sales Manager, Sales Representative, etc. The chart shows that some titles have older or younger employees than others, and that the average age is about 37 years.</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bottom middle section has a line chart titled “Employee Tenure”. It shows the change in tenure for each employee over time. The chart shows that some employees have joined or left the company at different times, and that some employees have stayed longer or shorter than others.</a:t>
            </a:r>
          </a:p>
          <a:p>
            <a:pPr marL="171450" indent="-171450">
              <a:buFont typeface="Arial" panose="020B0604020202020204" pitchFamily="34" charset="0"/>
              <a:buChar char="•"/>
            </a:pPr>
            <a:r>
              <a:rPr lang="en-US" sz="1800" dirty="0">
                <a:solidFill>
                  <a:schemeClr val="bg1"/>
                </a:solidFill>
                <a:latin typeface="Comic Sans MS" panose="030F0702030302020204" pitchFamily="66" charset="0"/>
              </a:rPr>
              <a:t>The bottom right section has a pie chart titled “Sales Representatives”. It shows the percentage of employees who are sales representatives, as well as their employee ID and name. The chart shows that 9 out of 10 employees are sales representatives, and that they are responsible for most of the orders and revenue for the company.</a:t>
            </a:r>
          </a:p>
          <a:p>
            <a:pPr marL="0" indent="0">
              <a:buFont typeface="Arial" panose="020B0604020202020204" pitchFamily="34" charset="0"/>
              <a:buNone/>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a:p>
            <a:pPr marL="228600" indent="-171450" defTabSz="914400">
              <a:lnSpc>
                <a:spcPct val="90000"/>
              </a:lnSpc>
              <a:spcAft>
                <a:spcPts val="600"/>
              </a:spcAft>
              <a:buClr>
                <a:srgbClr val="0070C0"/>
              </a:buClr>
              <a:buFont typeface="Arial" panose="020B0604020202020204" pitchFamily="34" charset="0"/>
              <a:buChar char="•"/>
            </a:pPr>
            <a:endParaRPr lang="en-US" sz="1800" dirty="0">
              <a:solidFill>
                <a:schemeClr val="bg1"/>
              </a:solidFill>
              <a:latin typeface="Comic Sans MS" panose="030F0702030302020204" pitchFamily="66" charset="0"/>
            </a:endParaRPr>
          </a:p>
        </p:txBody>
      </p:sp>
      <p:sp>
        <p:nvSpPr>
          <p:cNvPr id="4" name="Slide Number Placeholder 3"/>
          <p:cNvSpPr>
            <a:spLocks noGrp="1"/>
          </p:cNvSpPr>
          <p:nvPr>
            <p:ph type="sldNum" sz="quarter" idx="5"/>
          </p:nvPr>
        </p:nvSpPr>
        <p:spPr/>
        <p:txBody>
          <a:bodyPr/>
          <a:lstStyle/>
          <a:p>
            <a:fld id="{70EB0971-AF3E-4AB3-B2EC-A676DDD27EFE}" type="slidenum">
              <a:rPr lang="en-IN" smtClean="0"/>
              <a:t>21</a:t>
            </a:fld>
            <a:endParaRPr lang="en-IN"/>
          </a:p>
        </p:txBody>
      </p:sp>
    </p:spTree>
    <p:extLst>
      <p:ext uri="{BB962C8B-B14F-4D97-AF65-F5344CB8AC3E}">
        <p14:creationId xmlns:p14="http://schemas.microsoft.com/office/powerpoint/2010/main" val="11811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600" b="1" dirty="0"/>
              <a:t>Supplier analysis </a:t>
            </a:r>
          </a:p>
          <a:p>
            <a:pPr marL="228600" indent="-228600">
              <a:buFont typeface="+mj-lt"/>
              <a:buAutoNum type="arabicPeriod"/>
            </a:pPr>
            <a:endParaRPr lang="en-US" dirty="0"/>
          </a:p>
          <a:p>
            <a:pPr marL="228600" indent="-228600">
              <a:buFont typeface="+mj-lt"/>
              <a:buAutoNum type="arabicPeriod"/>
            </a:pPr>
            <a:r>
              <a:rPr lang="en-US" sz="1200" b="0" i="0" kern="1200" dirty="0">
                <a:solidFill>
                  <a:schemeClr val="tx1"/>
                </a:solidFill>
                <a:effectLst/>
                <a:latin typeface="+mn-lt"/>
                <a:ea typeface="+mn-ea"/>
                <a:cs typeface="+mn-cs"/>
              </a:rPr>
              <a:t>The dashboard focuses on the shipping duration, location, cost, and frequency of the orders.</a:t>
            </a:r>
          </a:p>
          <a:p>
            <a:pPr marL="228600" indent="-228600">
              <a:buFont typeface="+mj-lt"/>
              <a:buAutoNum type="arabicPeriod"/>
            </a:pPr>
            <a:r>
              <a:rPr lang="en-US" sz="1200" b="0" i="0" kern="1200" dirty="0">
                <a:solidFill>
                  <a:schemeClr val="tx1"/>
                </a:solidFill>
                <a:effectLst/>
                <a:latin typeface="+mn-lt"/>
                <a:ea typeface="+mn-ea"/>
                <a:cs typeface="+mn-cs"/>
              </a:rPr>
              <a:t>The top left section is a line graph that shows the shipping duration for orders over time. It shows that the shipping duration has decreased over time, from an average of 20 days in 1994 to 10 days in 1998.</a:t>
            </a:r>
          </a:p>
          <a:p>
            <a:pPr marL="228600" indent="-228600">
              <a:buFont typeface="+mj-lt"/>
              <a:buAutoNum type="arabicPeriod"/>
            </a:pPr>
            <a:r>
              <a:rPr lang="en-US" sz="1200" b="0" i="0" kern="1200" dirty="0">
                <a:solidFill>
                  <a:schemeClr val="tx1"/>
                </a:solidFill>
                <a:effectLst/>
                <a:latin typeface="+mn-lt"/>
                <a:ea typeface="+mn-ea"/>
                <a:cs typeface="+mn-cs"/>
              </a:rPr>
              <a:t>The top right section is a map that shows the shipping locations for different shippers. It shows that the company has three shippers: Speedy Express, United Package, and Federal Shipping. It also shows that the company ships to different countries, such as USA, Canada, France, Germany, etc.</a:t>
            </a:r>
          </a:p>
          <a:p>
            <a:pPr marL="228600" indent="-228600">
              <a:buFont typeface="+mj-lt"/>
              <a:buAutoNum type="arabicPeriod"/>
            </a:pPr>
            <a:r>
              <a:rPr lang="en-US" sz="1200" b="0" i="0" kern="1200" dirty="0">
                <a:solidFill>
                  <a:schemeClr val="tx1"/>
                </a:solidFill>
                <a:effectLst/>
                <a:latin typeface="+mn-lt"/>
                <a:ea typeface="+mn-ea"/>
                <a:cs typeface="+mn-cs"/>
              </a:rPr>
              <a:t>The middle left section is a line graph that shows the processing time for different products. It shows that some products have longer processing time than others, such as Meat/Poultry, Seafood, and Dairy Products.</a:t>
            </a:r>
          </a:p>
          <a:p>
            <a:pPr marL="228600" indent="-228600">
              <a:buFont typeface="+mj-lt"/>
              <a:buAutoNum type="arabicPeriod"/>
            </a:pPr>
            <a:r>
              <a:rPr lang="en-US" sz="1200" b="0" i="0" kern="1200" dirty="0">
                <a:solidFill>
                  <a:schemeClr val="tx1"/>
                </a:solidFill>
                <a:effectLst/>
                <a:latin typeface="+mn-lt"/>
                <a:ea typeface="+mn-ea"/>
                <a:cs typeface="+mn-cs"/>
              </a:rPr>
              <a:t>The middle right section is a bar graph that shows the frequency of different shippers. It shows that Speedy Express is the most frequent shipper, followed by United Package and Federal Shipping.</a:t>
            </a:r>
          </a:p>
          <a:p>
            <a:pPr marL="228600" indent="-228600">
              <a:buFont typeface="+mj-lt"/>
              <a:buAutoNum type="arabicPeriod"/>
            </a:pPr>
            <a:r>
              <a:rPr lang="en-US" sz="1200" b="0" i="0" kern="1200" dirty="0">
                <a:solidFill>
                  <a:schemeClr val="tx1"/>
                </a:solidFill>
                <a:effectLst/>
                <a:latin typeface="+mn-lt"/>
                <a:ea typeface="+mn-ea"/>
                <a:cs typeface="+mn-cs"/>
              </a:rPr>
              <a:t>The bottom left section is a bar graph that shows the freight amount for different shipping locations. It shows that some countries have higher freight amount than others, such as USA, Germany, and France.</a:t>
            </a:r>
          </a:p>
          <a:p>
            <a:pPr marL="228600" indent="-228600">
              <a:buFont typeface="+mj-lt"/>
              <a:buAutoNum type="arabicPeriod"/>
            </a:pPr>
            <a:r>
              <a:rPr lang="en-US" sz="1200" b="0" i="0" kern="1200" dirty="0">
                <a:solidFill>
                  <a:schemeClr val="tx1"/>
                </a:solidFill>
                <a:effectLst/>
                <a:latin typeface="+mn-lt"/>
                <a:ea typeface="+mn-ea"/>
                <a:cs typeface="+mn-cs"/>
              </a:rPr>
              <a:t>The bottom right section is a bar graph that shows the freight amount for different shipping regions. It shows that some regions have higher freight amount than others, such as Western Europe, North America, and South America.</a:t>
            </a:r>
          </a:p>
          <a:p>
            <a:pPr marL="228600" indent="-2286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22</a:t>
            </a:fld>
            <a:endParaRPr lang="en-IN"/>
          </a:p>
        </p:txBody>
      </p:sp>
    </p:spTree>
    <p:extLst>
      <p:ext uri="{BB962C8B-B14F-4D97-AF65-F5344CB8AC3E}">
        <p14:creationId xmlns:p14="http://schemas.microsoft.com/office/powerpoint/2010/main" val="95123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63043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09063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73681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93682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2722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C999A-076A-48C3-8E38-D9C56F5D2AC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03114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C999A-076A-48C3-8E38-D9C56F5D2AC7}"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76721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C999A-076A-48C3-8E38-D9C56F5D2AC7}"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329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999A-076A-48C3-8E38-D9C56F5D2AC7}"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6285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40259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28683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C999A-076A-48C3-8E38-D9C56F5D2AC7}"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2F48-49A1-46F7-94F1-945B2743048C}" type="slidenum">
              <a:rPr lang="en-IN" smtClean="0"/>
              <a:t>‹#›</a:t>
            </a:fld>
            <a:endParaRPr lang="en-IN"/>
          </a:p>
        </p:txBody>
      </p:sp>
    </p:spTree>
    <p:extLst>
      <p:ext uri="{BB962C8B-B14F-4D97-AF65-F5344CB8AC3E}">
        <p14:creationId xmlns:p14="http://schemas.microsoft.com/office/powerpoint/2010/main" val="837035847"/>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7DB19-894B-4891-9D39-E5FA669C1C87}"/>
              </a:ext>
            </a:extLst>
          </p:cNvPr>
          <p:cNvSpPr txBox="1"/>
          <p:nvPr/>
        </p:nvSpPr>
        <p:spPr>
          <a:xfrm>
            <a:off x="4162567" y="818984"/>
            <a:ext cx="6714699" cy="317868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0" i="0" kern="1200" cap="all" dirty="0">
                <a:ln w="3175" cmpd="sng">
                  <a:noFill/>
                </a:ln>
                <a:solidFill>
                  <a:srgbClr val="FFFFFF"/>
                </a:solidFill>
                <a:latin typeface="+mj-lt"/>
                <a:ea typeface="+mj-ea"/>
                <a:cs typeface="+mj-cs"/>
              </a:rPr>
              <a:t>CAPSTONE PROJECT – NORTHWIND TRADERS</a:t>
            </a:r>
          </a:p>
        </p:txBody>
      </p:sp>
      <p:cxnSp>
        <p:nvCxnSpPr>
          <p:cNvPr id="3" name="Straight Connector 2">
            <a:extLst>
              <a:ext uri="{FF2B5EF4-FFF2-40B4-BE49-F238E27FC236}">
                <a16:creationId xmlns:a16="http://schemas.microsoft.com/office/drawing/2014/main" id="{34C60284-45E7-418C-903C-7F5B85B6708C}"/>
              </a:ext>
            </a:extLst>
          </p:cNvPr>
          <p:cNvCxnSpPr>
            <a:cxnSpLocks/>
          </p:cNvCxnSpPr>
          <p:nvPr/>
        </p:nvCxnSpPr>
        <p:spPr>
          <a:xfrm flipV="1">
            <a:off x="3067665" y="4807974"/>
            <a:ext cx="8790038"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15C2AE-8DD6-4F39-9D8D-6D5402E0CAAC}"/>
              </a:ext>
            </a:extLst>
          </p:cNvPr>
          <p:cNvSpPr txBox="1"/>
          <p:nvPr/>
        </p:nvSpPr>
        <p:spPr>
          <a:xfrm>
            <a:off x="7831394" y="5560142"/>
            <a:ext cx="2802193" cy="584775"/>
          </a:xfrm>
          <a:prstGeom prst="rect">
            <a:avLst/>
          </a:prstGeom>
          <a:noFill/>
        </p:spPr>
        <p:txBody>
          <a:bodyPr wrap="square" rtlCol="0">
            <a:spAutoFit/>
          </a:bodyPr>
          <a:lstStyle/>
          <a:p>
            <a:r>
              <a:rPr lang="en-US" sz="1600" dirty="0">
                <a:latin typeface="Comic Sans MS" panose="030F0702030302020204" pitchFamily="66" charset="0"/>
              </a:rPr>
              <a:t>By </a:t>
            </a:r>
          </a:p>
          <a:p>
            <a:pPr algn="ctr"/>
            <a:r>
              <a:rPr lang="en-US" sz="1600" dirty="0">
                <a:latin typeface="Comic Sans MS" panose="030F0702030302020204" pitchFamily="66" charset="0"/>
              </a:rPr>
              <a:t> Fahmitha Fathima</a:t>
            </a:r>
            <a:endParaRPr lang="en-IN" sz="1600" dirty="0">
              <a:latin typeface="Comic Sans MS" panose="030F0702030302020204" pitchFamily="66" charset="0"/>
            </a:endParaRPr>
          </a:p>
        </p:txBody>
      </p:sp>
    </p:spTree>
    <p:extLst>
      <p:ext uri="{BB962C8B-B14F-4D97-AF65-F5344CB8AC3E}">
        <p14:creationId xmlns:p14="http://schemas.microsoft.com/office/powerpoint/2010/main" val="422707783"/>
      </p:ext>
    </p:extLst>
  </p:cSld>
  <p:clrMapOvr>
    <a:masterClrMapping/>
  </p:clrMapOvr>
  <mc:AlternateContent xmlns:mc="http://schemas.openxmlformats.org/markup-compatibility/2006" xmlns:p14="http://schemas.microsoft.com/office/powerpoint/2010/main">
    <mc:Choice Requires="p14">
      <p:transition spd="slow" p14:dur="2000" advTm="11616"/>
    </mc:Choice>
    <mc:Fallback xmlns="">
      <p:transition spd="slow" advTm="116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br>
              <a:rPr lang="en-US" sz="4000" kern="1200">
                <a:solidFill>
                  <a:srgbClr val="FFFFFF"/>
                </a:solidFill>
                <a:latin typeface="+mj-lt"/>
                <a:ea typeface="+mj-ea"/>
                <a:cs typeface="+mj-cs"/>
              </a:rPr>
            </a:br>
            <a:br>
              <a:rPr lang="en-US" sz="4000" kern="1200">
                <a:solidFill>
                  <a:srgbClr val="FFFFFF"/>
                </a:solidFill>
                <a:latin typeface="+mj-lt"/>
                <a:ea typeface="+mj-ea"/>
                <a:cs typeface="+mj-cs"/>
              </a:rPr>
            </a:b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DD57D91-BFFB-421C-B15F-A7E863DA67CB}"/>
              </a:ext>
            </a:extLst>
          </p:cNvPr>
          <p:cNvSpPr txBox="1"/>
          <p:nvPr/>
        </p:nvSpPr>
        <p:spPr>
          <a:xfrm>
            <a:off x="986118" y="649479"/>
            <a:ext cx="4715435" cy="5546047"/>
          </a:xfrm>
          <a:prstGeom prst="rect">
            <a:avLst/>
          </a:prstGeom>
        </p:spPr>
        <p:txBody>
          <a:bodyPr vert="horz" lIns="91440" tIns="45720" rIns="91440" bIns="45720" rtlCol="0" anchor="ctr">
            <a:noAutofit/>
          </a:bodyPr>
          <a:lstStyle/>
          <a:p>
            <a:pPr defTabSz="914400">
              <a:lnSpc>
                <a:spcPct val="90000"/>
              </a:lnSpc>
              <a:spcBef>
                <a:spcPts val="1000"/>
              </a:spcBef>
              <a:buClr>
                <a:schemeClr val="accent1"/>
              </a:buClr>
            </a:pPr>
            <a:r>
              <a:rPr lang="en-US" b="1" dirty="0">
                <a:latin typeface="Comic Sans MS" panose="030F0702030302020204" pitchFamily="66" charset="0"/>
              </a:rPr>
              <a:t>What is the trend in customer acquisition over time? Can we create a line chart or area chart to display it?</a:t>
            </a:r>
            <a:br>
              <a:rPr lang="en-US" dirty="0">
                <a:latin typeface="Comic Sans MS" panose="030F0702030302020204" pitchFamily="66" charset="0"/>
              </a:rPr>
            </a:br>
            <a:br>
              <a:rPr lang="en-US" dirty="0">
                <a:latin typeface="Comic Sans MS" panose="030F0702030302020204" pitchFamily="66" charset="0"/>
              </a:rPr>
            </a:br>
            <a:r>
              <a:rPr lang="en-US" dirty="0">
                <a:latin typeface="Comic Sans MS" panose="030F0702030302020204" pitchFamily="66" charset="0"/>
              </a:rPr>
              <a:t>The graphs show the customer acquisition over time for Northwind Traders, a fictitious specialty foods export/import company, using data from January 1995 to January 1996.</a:t>
            </a:r>
            <a:br>
              <a:rPr lang="en-US" dirty="0">
                <a:latin typeface="Comic Sans MS" panose="030F0702030302020204" pitchFamily="66" charset="0"/>
              </a:rPr>
            </a:br>
            <a:br>
              <a:rPr lang="en-US" dirty="0">
                <a:latin typeface="Comic Sans MS" panose="030F0702030302020204" pitchFamily="66" charset="0"/>
              </a:rPr>
            </a:br>
            <a:r>
              <a:rPr lang="en-US" dirty="0">
                <a:latin typeface="Comic Sans MS" panose="030F0702030302020204" pitchFamily="66" charset="0"/>
              </a:rPr>
              <a:t>The first graph shows the count of CustomerID and OrderID separately, and the second graph shows the count of CustomerID and OrderID combined.</a:t>
            </a:r>
            <a:br>
              <a:rPr lang="en-US" dirty="0">
                <a:latin typeface="Comic Sans MS" panose="030F0702030302020204" pitchFamily="66" charset="0"/>
              </a:rPr>
            </a:br>
            <a:br>
              <a:rPr lang="en-US" dirty="0">
                <a:latin typeface="Comic Sans MS" panose="030F0702030302020204" pitchFamily="66" charset="0"/>
              </a:rPr>
            </a:br>
            <a:r>
              <a:rPr lang="en-US" dirty="0">
                <a:latin typeface="Comic Sans MS" panose="030F0702030302020204" pitchFamily="66" charset="0"/>
              </a:rPr>
              <a:t>The graphs show that both the number of customers and orders increased over time, but the number of orders grew faster than the number of customers, and reached a peak in December 1995.</a:t>
            </a:r>
            <a:br>
              <a:rPr lang="en-US" dirty="0">
                <a:latin typeface="Comic Sans MS" panose="030F0702030302020204" pitchFamily="66" charset="0"/>
              </a:rPr>
            </a:br>
            <a:endParaRPr lang="en-US" dirty="0">
              <a:latin typeface="Comic Sans MS" panose="030F0702030302020204" pitchFamily="66" charset="0"/>
            </a:endParaRPr>
          </a:p>
        </p:txBody>
      </p:sp>
      <p:pic>
        <p:nvPicPr>
          <p:cNvPr id="33" name="Picture 32">
            <a:extLst>
              <a:ext uri="{FF2B5EF4-FFF2-40B4-BE49-F238E27FC236}">
                <a16:creationId xmlns:a16="http://schemas.microsoft.com/office/drawing/2014/main" id="{ED85C175-088C-4F6C-83D2-CB5BD2846EB6}"/>
              </a:ext>
            </a:extLst>
          </p:cNvPr>
          <p:cNvPicPr>
            <a:picLocks noChangeAspect="1"/>
          </p:cNvPicPr>
          <p:nvPr/>
        </p:nvPicPr>
        <p:blipFill rotWithShape="1">
          <a:blip r:embed="rId2"/>
          <a:srcRect r="3" b="13376"/>
          <a:stretch/>
        </p:blipFill>
        <p:spPr>
          <a:xfrm>
            <a:off x="7458800" y="649479"/>
            <a:ext cx="3312698" cy="5546046"/>
          </a:xfrm>
          <a:prstGeom prst="rect">
            <a:avLst/>
          </a:prstGeom>
        </p:spPr>
      </p:pic>
    </p:spTree>
    <p:extLst>
      <p:ext uri="{BB962C8B-B14F-4D97-AF65-F5344CB8AC3E}">
        <p14:creationId xmlns:p14="http://schemas.microsoft.com/office/powerpoint/2010/main" val="534257841"/>
      </p:ext>
    </p:extLst>
  </p:cSld>
  <p:clrMapOvr>
    <a:masterClrMapping/>
  </p:clrMapOvr>
  <mc:AlternateContent xmlns:mc="http://schemas.openxmlformats.org/markup-compatibility/2006" xmlns:p14="http://schemas.microsoft.com/office/powerpoint/2010/main">
    <mc:Choice Requires="p14">
      <p:transition spd="slow" p14:dur="2000" advTm="45341"/>
    </mc:Choice>
    <mc:Fallback xmlns="">
      <p:transition spd="slow" advTm="453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07325841-84F9-4C44-B6E8-7FB5C33A5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2">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1174932" y="695260"/>
            <a:ext cx="3771294" cy="1671887"/>
          </a:xfrm>
        </p:spPr>
        <p:txBody>
          <a:bodyPr vert="horz" lIns="91440" tIns="45720" rIns="91440" bIns="45720" rtlCol="0" anchor="t">
            <a:noAutofit/>
          </a:bodyPr>
          <a:lstStyle/>
          <a:p>
            <a:r>
              <a:rPr lang="en-US" sz="1600" b="1" kern="1200" dirty="0">
                <a:solidFill>
                  <a:schemeClr val="tx1"/>
                </a:solidFill>
                <a:latin typeface="Comic Sans MS" panose="030F0702030302020204" pitchFamily="66" charset="0"/>
              </a:rPr>
              <a:t>Can we visualize the distribution of customer demographics such as age, gender, or income using histograms or pie charts?</a:t>
            </a:r>
            <a:br>
              <a:rPr lang="en-US" sz="1600" b="1" kern="1200" dirty="0">
                <a:solidFill>
                  <a:schemeClr val="tx1"/>
                </a:solidFill>
                <a:latin typeface="Comic Sans MS" panose="030F0702030302020204" pitchFamily="66" charset="0"/>
              </a:rPr>
            </a:br>
            <a:r>
              <a:rPr lang="en-US" sz="1600" b="1" kern="1200" dirty="0">
                <a:solidFill>
                  <a:srgbClr val="FFC000"/>
                </a:solidFill>
                <a:latin typeface="Comic Sans MS" panose="030F0702030302020204" pitchFamily="66" charset="0"/>
              </a:rPr>
              <a:t>For this question there is no relevant data on the given data set so I made a own analysis for this </a:t>
            </a:r>
            <a:br>
              <a:rPr lang="en-US" sz="1600" b="1" kern="1200" dirty="0">
                <a:solidFill>
                  <a:srgbClr val="FFC000"/>
                </a:solidFill>
                <a:latin typeface="+mj-lt"/>
                <a:ea typeface="+mj-ea"/>
                <a:cs typeface="+mj-cs"/>
              </a:rPr>
            </a:b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endParaRPr lang="en-US" sz="1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CDD57D91-BFFB-421C-B15F-A7E863DA67CB}"/>
              </a:ext>
            </a:extLst>
          </p:cNvPr>
          <p:cNvSpPr txBox="1"/>
          <p:nvPr/>
        </p:nvSpPr>
        <p:spPr>
          <a:xfrm>
            <a:off x="699247" y="2059200"/>
            <a:ext cx="5109882" cy="3835409"/>
          </a:xfrm>
          <a:prstGeom prst="rect">
            <a:avLst/>
          </a:prstGeom>
        </p:spPr>
        <p:txBody>
          <a:bodyPr vert="horz" lIns="91440" tIns="45720" rIns="91440" bIns="45720" rtlCol="0" anchor="t">
            <a:noAutofit/>
          </a:bodyPr>
          <a:lstStyle/>
          <a:p>
            <a:pPr indent="-228600" defTabSz="914400">
              <a:lnSpc>
                <a:spcPct val="90000"/>
              </a:lnSpc>
              <a:spcBef>
                <a:spcPts val="1000"/>
              </a:spcBef>
              <a:buClr>
                <a:schemeClr val="accent1"/>
              </a:buClr>
              <a:buFont typeface="Wingdings" panose="05000000000000000000" pitchFamily="2" charset="2"/>
              <a:buChar char="Ø"/>
            </a:pPr>
            <a:endParaRPr lang="en-US" sz="1100" dirty="0">
              <a:solidFill>
                <a:schemeClr val="tx1">
                  <a:alpha val="60000"/>
                </a:schemeClr>
              </a:solidFill>
              <a:latin typeface="Comic Sans MS" panose="030F0702030302020204" pitchFamily="66" charset="0"/>
            </a:endParaRPr>
          </a:p>
        </p:txBody>
      </p:sp>
      <p:pic>
        <p:nvPicPr>
          <p:cNvPr id="6" name="Picture 5">
            <a:extLst>
              <a:ext uri="{FF2B5EF4-FFF2-40B4-BE49-F238E27FC236}">
                <a16:creationId xmlns:a16="http://schemas.microsoft.com/office/drawing/2014/main" id="{22BCE098-55FB-4D7C-A8F7-31538FF8D09C}"/>
              </a:ext>
            </a:extLst>
          </p:cNvPr>
          <p:cNvPicPr>
            <a:picLocks noChangeAspect="1"/>
          </p:cNvPicPr>
          <p:nvPr/>
        </p:nvPicPr>
        <p:blipFill>
          <a:blip r:embed="rId2"/>
          <a:stretch>
            <a:fillRect/>
          </a:stretch>
        </p:blipFill>
        <p:spPr>
          <a:xfrm>
            <a:off x="6096000" y="1018723"/>
            <a:ext cx="5649257" cy="4679950"/>
          </a:xfrm>
          <a:prstGeom prst="rect">
            <a:avLst/>
          </a:prstGeom>
          <a:effectLst>
            <a:outerShdw blurRad="508000" dist="101600" dir="5400000" algn="tl" rotWithShape="0">
              <a:prstClr val="black">
                <a:alpha val="10000"/>
              </a:prstClr>
            </a:outerShdw>
          </a:effectLst>
        </p:spPr>
      </p:pic>
      <p:sp>
        <p:nvSpPr>
          <p:cNvPr id="3" name="TextBox 2">
            <a:extLst>
              <a:ext uri="{FF2B5EF4-FFF2-40B4-BE49-F238E27FC236}">
                <a16:creationId xmlns:a16="http://schemas.microsoft.com/office/drawing/2014/main" id="{667824FB-E0D4-4392-B66F-7F2CDE52A705}"/>
              </a:ext>
            </a:extLst>
          </p:cNvPr>
          <p:cNvSpPr txBox="1"/>
          <p:nvPr/>
        </p:nvSpPr>
        <p:spPr>
          <a:xfrm flipH="1">
            <a:off x="699247" y="2676863"/>
            <a:ext cx="4926394" cy="3535327"/>
          </a:xfrm>
          <a:prstGeom prst="rect">
            <a:avLst/>
          </a:prstGeom>
          <a:noFill/>
        </p:spPr>
        <p:txBody>
          <a:bodyPr wrap="square" rtlCol="0">
            <a:spAutoFit/>
          </a:bodyPr>
          <a:lstStyle/>
          <a:p>
            <a:pPr marL="285750" indent="-285750" defTabSz="914400">
              <a:lnSpc>
                <a:spcPct val="90000"/>
              </a:lnSpc>
              <a:spcBef>
                <a:spcPts val="1000"/>
              </a:spcBef>
              <a:buClr>
                <a:schemeClr val="accent1"/>
              </a:buClr>
              <a:buFont typeface="Wingdings" panose="05000000000000000000" pitchFamily="2" charset="2"/>
              <a:buChar char="Ø"/>
            </a:pPr>
            <a:r>
              <a:rPr lang="en-US" sz="1400" b="1" dirty="0">
                <a:latin typeface="Comic Sans MS" panose="030F0702030302020204" pitchFamily="66" charset="0"/>
              </a:rPr>
              <a:t>Top 5 Customer based on country and region</a:t>
            </a:r>
          </a:p>
          <a:p>
            <a:pPr marL="285750" indent="-285750" defTabSz="914400">
              <a:lnSpc>
                <a:spcPct val="90000"/>
              </a:lnSpc>
              <a:spcBef>
                <a:spcPts val="1000"/>
              </a:spcBef>
              <a:buClr>
                <a:schemeClr val="accent1"/>
              </a:buClr>
              <a:buFont typeface="Wingdings" panose="05000000000000000000" pitchFamily="2" charset="2"/>
              <a:buChar char="Ø"/>
            </a:pPr>
            <a:r>
              <a:rPr lang="en-US" sz="1400" b="1" dirty="0">
                <a:latin typeface="Comic Sans MS" panose="030F0702030302020204" pitchFamily="66" charset="0"/>
              </a:rPr>
              <a:t>The USA customers are from two regions: North America and South America. The North America customers are </a:t>
            </a:r>
            <a:r>
              <a:rPr lang="en-US" sz="1400" b="1" dirty="0" err="1">
                <a:latin typeface="Comic Sans MS" panose="030F0702030302020204" pitchFamily="66" charset="0"/>
              </a:rPr>
              <a:t>Alfreds</a:t>
            </a:r>
            <a:r>
              <a:rPr lang="en-US" sz="1400" b="1" dirty="0">
                <a:latin typeface="Comic Sans MS" panose="030F0702030302020204" pitchFamily="66" charset="0"/>
              </a:rPr>
              <a:t> </a:t>
            </a:r>
            <a:r>
              <a:rPr lang="en-US" sz="1400" b="1" dirty="0" err="1">
                <a:latin typeface="Comic Sans MS" panose="030F0702030302020204" pitchFamily="66" charset="0"/>
              </a:rPr>
              <a:t>Futterkiste</a:t>
            </a:r>
            <a:r>
              <a:rPr lang="en-US" sz="1400" b="1" dirty="0">
                <a:latin typeface="Comic Sans MS" panose="030F0702030302020204" pitchFamily="66" charset="0"/>
              </a:rPr>
              <a:t>, Ana Trujillo Emparedados y </a:t>
            </a:r>
            <a:r>
              <a:rPr lang="en-US" sz="1400" b="1" dirty="0" err="1">
                <a:latin typeface="Comic Sans MS" panose="030F0702030302020204" pitchFamily="66" charset="0"/>
              </a:rPr>
              <a:t>helados</a:t>
            </a:r>
            <a:r>
              <a:rPr lang="en-US" sz="1400" b="1" dirty="0">
                <a:latin typeface="Comic Sans MS" panose="030F0702030302020204" pitchFamily="66" charset="0"/>
              </a:rPr>
              <a:t>, and Antonio Moreno </a:t>
            </a:r>
            <a:r>
              <a:rPr lang="en-US" sz="1400" b="1" dirty="0" err="1">
                <a:latin typeface="Comic Sans MS" panose="030F0702030302020204" pitchFamily="66" charset="0"/>
              </a:rPr>
              <a:t>Taquería</a:t>
            </a:r>
            <a:r>
              <a:rPr lang="en-US" sz="1400" b="1" dirty="0">
                <a:latin typeface="Comic Sans MS" panose="030F0702030302020204" pitchFamily="66" charset="0"/>
              </a:rPr>
              <a:t>. The South America customer is </a:t>
            </a:r>
            <a:r>
              <a:rPr lang="en-US" sz="1400" b="1" dirty="0" err="1">
                <a:latin typeface="Comic Sans MS" panose="030F0702030302020204" pitchFamily="66" charset="0"/>
              </a:rPr>
              <a:t>Berglunds</a:t>
            </a:r>
            <a:r>
              <a:rPr lang="en-US" sz="1400" b="1" dirty="0">
                <a:latin typeface="Comic Sans MS" panose="030F0702030302020204" pitchFamily="66" charset="0"/>
              </a:rPr>
              <a:t> </a:t>
            </a:r>
            <a:r>
              <a:rPr lang="en-US" sz="1400" b="1" dirty="0" err="1">
                <a:latin typeface="Comic Sans MS" panose="030F0702030302020204" pitchFamily="66" charset="0"/>
              </a:rPr>
              <a:t>snabbköp</a:t>
            </a:r>
            <a:r>
              <a:rPr lang="en-US" sz="1400" b="1" dirty="0">
                <a:latin typeface="Comic Sans MS" panose="030F0702030302020204" pitchFamily="66" charset="0"/>
              </a:rPr>
              <a:t>.</a:t>
            </a:r>
          </a:p>
          <a:p>
            <a:pPr marL="342900" indent="-285750" defTabSz="914400">
              <a:lnSpc>
                <a:spcPct val="90000"/>
              </a:lnSpc>
              <a:spcBef>
                <a:spcPts val="1000"/>
              </a:spcBef>
              <a:buClr>
                <a:schemeClr val="accent1"/>
              </a:buClr>
              <a:buFont typeface="Wingdings" panose="05000000000000000000" pitchFamily="2" charset="2"/>
              <a:buChar char="Ø"/>
            </a:pPr>
            <a:r>
              <a:rPr lang="en-US" sz="1400" b="1" dirty="0">
                <a:latin typeface="Comic Sans MS" panose="030F0702030302020204" pitchFamily="66" charset="0"/>
              </a:rPr>
              <a:t>The Venezuela customer is from South America region. The customer is Cactus </a:t>
            </a:r>
            <a:r>
              <a:rPr lang="en-US" sz="1400" b="1" dirty="0" err="1">
                <a:latin typeface="Comic Sans MS" panose="030F0702030302020204" pitchFamily="66" charset="0"/>
              </a:rPr>
              <a:t>Comidas</a:t>
            </a:r>
            <a:r>
              <a:rPr lang="en-US" sz="1400" b="1" dirty="0">
                <a:latin typeface="Comic Sans MS" panose="030F0702030302020204" pitchFamily="66" charset="0"/>
              </a:rPr>
              <a:t> para </a:t>
            </a:r>
            <a:r>
              <a:rPr lang="en-US" sz="1400" b="1" dirty="0" err="1">
                <a:latin typeface="Comic Sans MS" panose="030F0702030302020204" pitchFamily="66" charset="0"/>
              </a:rPr>
              <a:t>llevar</a:t>
            </a:r>
            <a:r>
              <a:rPr lang="en-US" sz="1400" b="1" dirty="0">
                <a:latin typeface="Comic Sans MS" panose="030F0702030302020204" pitchFamily="66" charset="0"/>
              </a:rPr>
              <a:t>.</a:t>
            </a:r>
          </a:p>
          <a:p>
            <a:pPr marL="342900" indent="-285750" defTabSz="914400">
              <a:lnSpc>
                <a:spcPct val="90000"/>
              </a:lnSpc>
              <a:spcBef>
                <a:spcPts val="1000"/>
              </a:spcBef>
              <a:buClr>
                <a:schemeClr val="accent1"/>
              </a:buClr>
              <a:buFont typeface="Wingdings" panose="05000000000000000000" pitchFamily="2" charset="2"/>
              <a:buChar char="Ø"/>
            </a:pPr>
            <a:r>
              <a:rPr lang="en-US" sz="1400" b="1" dirty="0">
                <a:latin typeface="Comic Sans MS" panose="030F0702030302020204" pitchFamily="66" charset="0"/>
              </a:rPr>
              <a:t>The Ireland customer is from Western Europe region. The customer is Consolidated Holdings.</a:t>
            </a:r>
          </a:p>
          <a:p>
            <a:pPr marL="342900" indent="-285750" defTabSz="914400">
              <a:lnSpc>
                <a:spcPct val="90000"/>
              </a:lnSpc>
              <a:spcBef>
                <a:spcPts val="1000"/>
              </a:spcBef>
              <a:buClr>
                <a:schemeClr val="accent1"/>
              </a:buClr>
              <a:buFont typeface="Wingdings" panose="05000000000000000000" pitchFamily="2" charset="2"/>
              <a:buChar char="Ø"/>
            </a:pPr>
            <a:r>
              <a:rPr lang="en-US" sz="1400" b="1" dirty="0">
                <a:latin typeface="Comic Sans MS" panose="030F0702030302020204" pitchFamily="66" charset="0"/>
              </a:rPr>
              <a:t>The UK customers are from Western Europe region. The customer is Eastern Connection</a:t>
            </a:r>
            <a:r>
              <a:rPr lang="en-US" sz="1400" dirty="0">
                <a:latin typeface="Comic Sans MS" panose="030F0702030302020204" pitchFamily="66" charset="0"/>
              </a:rPr>
              <a:t>.</a:t>
            </a:r>
          </a:p>
          <a:p>
            <a:endParaRPr lang="en-IN" sz="1400" dirty="0"/>
          </a:p>
        </p:txBody>
      </p:sp>
    </p:spTree>
    <p:extLst>
      <p:ext uri="{BB962C8B-B14F-4D97-AF65-F5344CB8AC3E}">
        <p14:creationId xmlns:p14="http://schemas.microsoft.com/office/powerpoint/2010/main" val="1336595846"/>
      </p:ext>
    </p:extLst>
  </p:cSld>
  <p:clrMapOvr>
    <a:masterClrMapping/>
  </p:clrMapOvr>
  <mc:AlternateContent xmlns:mc="http://schemas.openxmlformats.org/markup-compatibility/2006" xmlns:p14="http://schemas.microsoft.com/office/powerpoint/2010/main">
    <mc:Choice Requires="p14">
      <p:transition spd="slow" p14:dur="2000" advTm="39838"/>
    </mc:Choice>
    <mc:Fallback xmlns="">
      <p:transition spd="slow" advTm="398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7">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D57D91-BFFB-421C-B15F-A7E863DA67CB}"/>
              </a:ext>
            </a:extLst>
          </p:cNvPr>
          <p:cNvSpPr txBox="1"/>
          <p:nvPr/>
        </p:nvSpPr>
        <p:spPr>
          <a:xfrm>
            <a:off x="6700839" y="365125"/>
            <a:ext cx="4344516" cy="369332"/>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3CB18014-66BA-4EFB-BDC2-9E7281CDF24F}"/>
              </a:ext>
            </a:extLst>
          </p:cNvPr>
          <p:cNvPicPr>
            <a:picLocks noChangeAspect="1"/>
          </p:cNvPicPr>
          <p:nvPr/>
        </p:nvPicPr>
        <p:blipFill>
          <a:blip r:embed="rId2"/>
          <a:stretch>
            <a:fillRect/>
          </a:stretch>
        </p:blipFill>
        <p:spPr>
          <a:xfrm>
            <a:off x="670143" y="415337"/>
            <a:ext cx="4695959" cy="3253975"/>
          </a:xfrm>
          <a:prstGeom prst="rect">
            <a:avLst/>
          </a:prstGeom>
        </p:spPr>
      </p:pic>
      <p:pic>
        <p:nvPicPr>
          <p:cNvPr id="6" name="Picture 5">
            <a:extLst>
              <a:ext uri="{FF2B5EF4-FFF2-40B4-BE49-F238E27FC236}">
                <a16:creationId xmlns:a16="http://schemas.microsoft.com/office/drawing/2014/main" id="{971C93AC-FBAD-44AC-8415-CFED0BF60F03}"/>
              </a:ext>
            </a:extLst>
          </p:cNvPr>
          <p:cNvPicPr>
            <a:picLocks noChangeAspect="1"/>
          </p:cNvPicPr>
          <p:nvPr/>
        </p:nvPicPr>
        <p:blipFill>
          <a:blip r:embed="rId3"/>
          <a:stretch>
            <a:fillRect/>
          </a:stretch>
        </p:blipFill>
        <p:spPr>
          <a:xfrm>
            <a:off x="7153836" y="467254"/>
            <a:ext cx="4577198" cy="3253975"/>
          </a:xfrm>
          <a:prstGeom prst="rect">
            <a:avLst/>
          </a:prstGeom>
        </p:spPr>
      </p:pic>
      <p:sp>
        <p:nvSpPr>
          <p:cNvPr id="7" name="TextBox 6">
            <a:extLst>
              <a:ext uri="{FF2B5EF4-FFF2-40B4-BE49-F238E27FC236}">
                <a16:creationId xmlns:a16="http://schemas.microsoft.com/office/drawing/2014/main" id="{A5AA4B53-EF14-4352-8363-1E9748C2DFB6}"/>
              </a:ext>
            </a:extLst>
          </p:cNvPr>
          <p:cNvSpPr txBox="1"/>
          <p:nvPr/>
        </p:nvSpPr>
        <p:spPr>
          <a:xfrm>
            <a:off x="8549909" y="4440000"/>
            <a:ext cx="2933024" cy="790524"/>
          </a:xfrm>
          <a:prstGeom prst="rect">
            <a:avLst/>
          </a:prstGeom>
        </p:spPr>
        <p:txBody>
          <a:bodyPr vert="horz" lIns="91440" tIns="45720" rIns="91440" bIns="45720" rtlCol="0" anchor="ctr">
            <a:normAutofit/>
          </a:bodyPr>
          <a:lstStyle/>
          <a:p>
            <a:pPr defTabSz="432789">
              <a:lnSpc>
                <a:spcPct val="90000"/>
              </a:lnSpc>
              <a:spcAft>
                <a:spcPts val="284"/>
              </a:spcAft>
            </a:pPr>
            <a:br>
              <a:rPr lang="en-US" sz="852" kern="1200">
                <a:solidFill>
                  <a:schemeClr val="tx1"/>
                </a:solidFill>
                <a:latin typeface="+mn-lt"/>
                <a:ea typeface="+mn-ea"/>
                <a:cs typeface="+mn-cs"/>
              </a:rPr>
            </a:br>
            <a:endParaRPr lang="en-US"/>
          </a:p>
        </p:txBody>
      </p:sp>
      <p:sp>
        <p:nvSpPr>
          <p:cNvPr id="8" name="TextBox 7">
            <a:extLst>
              <a:ext uri="{FF2B5EF4-FFF2-40B4-BE49-F238E27FC236}">
                <a16:creationId xmlns:a16="http://schemas.microsoft.com/office/drawing/2014/main" id="{D7A826A8-AD03-43C6-B29D-0CD6E821C2C8}"/>
              </a:ext>
            </a:extLst>
          </p:cNvPr>
          <p:cNvSpPr txBox="1"/>
          <p:nvPr/>
        </p:nvSpPr>
        <p:spPr>
          <a:xfrm>
            <a:off x="7027881" y="3823358"/>
            <a:ext cx="4841364" cy="3149580"/>
          </a:xfrm>
          <a:prstGeom prst="rect">
            <a:avLst/>
          </a:prstGeom>
          <a:noFill/>
        </p:spPr>
        <p:txBody>
          <a:bodyPr wrap="square" rtlCol="0">
            <a:spAutoFit/>
          </a:bodyPr>
          <a:lstStyle/>
          <a:p>
            <a:pPr defTabSz="216395">
              <a:spcAft>
                <a:spcPts val="546"/>
              </a:spcAft>
            </a:pPr>
            <a:r>
              <a:rPr lang="en-US" sz="1400" b="1" kern="1200" dirty="0">
                <a:solidFill>
                  <a:schemeClr val="tx1"/>
                </a:solidFill>
                <a:latin typeface="Comic Sans MS" panose="030F0702030302020204" pitchFamily="66" charset="0"/>
                <a:cs typeface="Arial" panose="020B0604020202020204" pitchFamily="34" charset="0"/>
              </a:rPr>
              <a:t>How does order volume change over time? Can we create a time series chart or stacked bar chart to visualize it?</a:t>
            </a:r>
          </a:p>
          <a:p>
            <a:pPr defTabSz="216395">
              <a:spcAft>
                <a:spcPts val="546"/>
              </a:spcAft>
            </a:pPr>
            <a:r>
              <a:rPr lang="en-US" sz="1400" kern="1200" dirty="0">
                <a:solidFill>
                  <a:schemeClr val="tx1"/>
                </a:solidFill>
                <a:latin typeface="Comic Sans MS" panose="030F0702030302020204" pitchFamily="66" charset="0"/>
                <a:cs typeface="Arial" panose="020B0604020202020204" pitchFamily="34" charset="0"/>
              </a:rPr>
              <a:t>The graphs show how the sum and count of quantity change by year and month for some data.</a:t>
            </a:r>
          </a:p>
          <a:p>
            <a:pPr defTabSz="216395">
              <a:spcAft>
                <a:spcPts val="546"/>
              </a:spcAft>
            </a:pPr>
            <a:r>
              <a:rPr lang="en-US" sz="1400" kern="1200" dirty="0">
                <a:solidFill>
                  <a:schemeClr val="tx1"/>
                </a:solidFill>
                <a:latin typeface="Comic Sans MS" panose="030F0702030302020204" pitchFamily="66" charset="0"/>
                <a:cs typeface="Arial" panose="020B0604020202020204" pitchFamily="34" charset="0"/>
              </a:rPr>
              <a:t>The sum of quantity grows over time with fluctuations, while the count of quantity varies by month with November being the highest and October being the lowest.</a:t>
            </a:r>
          </a:p>
          <a:p>
            <a:pPr defTabSz="216395">
              <a:spcAft>
                <a:spcPts val="546"/>
              </a:spcAft>
            </a:pPr>
            <a:r>
              <a:rPr lang="en-US" sz="1400" kern="1200" dirty="0">
                <a:solidFill>
                  <a:schemeClr val="tx1"/>
                </a:solidFill>
                <a:latin typeface="Comic Sans MS" panose="030F0702030302020204" pitchFamily="66" charset="0"/>
                <a:cs typeface="Arial" panose="020B0604020202020204" pitchFamily="34" charset="0"/>
              </a:rPr>
              <a:t>The graphs may indicate some relationship between the amount and frequency of something and the time factors.</a:t>
            </a:r>
          </a:p>
          <a:p>
            <a:pPr>
              <a:spcAft>
                <a:spcPts val="600"/>
              </a:spcAft>
            </a:pPr>
            <a:endParaRPr lang="en-IN" sz="1400" dirty="0">
              <a:latin typeface="Comic Sans MS" panose="030F0702030302020204" pitchFamily="66" charset="0"/>
              <a:cs typeface="Arial" panose="020B0604020202020204" pitchFamily="34" charset="0"/>
            </a:endParaRPr>
          </a:p>
        </p:txBody>
      </p:sp>
      <p:sp>
        <p:nvSpPr>
          <p:cNvPr id="11" name="TextBox 10">
            <a:extLst>
              <a:ext uri="{FF2B5EF4-FFF2-40B4-BE49-F238E27FC236}">
                <a16:creationId xmlns:a16="http://schemas.microsoft.com/office/drawing/2014/main" id="{2F38BB89-D203-496F-BEC2-5EC34ACE85E8}"/>
              </a:ext>
            </a:extLst>
          </p:cNvPr>
          <p:cNvSpPr txBox="1"/>
          <p:nvPr/>
        </p:nvSpPr>
        <p:spPr>
          <a:xfrm>
            <a:off x="502174" y="3731395"/>
            <a:ext cx="5526868" cy="3613810"/>
          </a:xfrm>
          <a:prstGeom prst="rect">
            <a:avLst/>
          </a:prstGeom>
          <a:noFill/>
        </p:spPr>
        <p:txBody>
          <a:bodyPr wrap="square" rtlCol="0">
            <a:spAutoFit/>
          </a:bodyPr>
          <a:lstStyle/>
          <a:p>
            <a:pPr defTabSz="216395">
              <a:spcAft>
                <a:spcPts val="546"/>
              </a:spcAft>
            </a:pPr>
            <a:br>
              <a:rPr lang="en-US" sz="1600" kern="1200" dirty="0">
                <a:solidFill>
                  <a:schemeClr val="tx1"/>
                </a:solidFill>
                <a:latin typeface="Comic Sans MS" panose="030F0702030302020204" pitchFamily="66" charset="0"/>
                <a:cs typeface="Arial" panose="020B0604020202020204" pitchFamily="34" charset="0"/>
              </a:rPr>
            </a:br>
            <a:r>
              <a:rPr lang="en-US" sz="1600" b="1" kern="1200" dirty="0">
                <a:solidFill>
                  <a:schemeClr val="tx1"/>
                </a:solidFill>
                <a:latin typeface="Comic Sans MS" panose="030F0702030302020204" pitchFamily="66" charset="0"/>
                <a:cs typeface="Arial" panose="020B0604020202020204" pitchFamily="34" charset="0"/>
              </a:rPr>
              <a:t>What is the distribution of order values? Can we create a histogram or box plot to display it?</a:t>
            </a:r>
          </a:p>
          <a:p>
            <a:pPr defTabSz="216395">
              <a:spcAft>
                <a:spcPts val="546"/>
              </a:spcAft>
            </a:pPr>
            <a:r>
              <a:rPr lang="en-US" sz="1600" kern="1200" dirty="0">
                <a:solidFill>
                  <a:schemeClr val="tx1"/>
                </a:solidFill>
                <a:latin typeface="Comic Sans MS" panose="030F0702030302020204" pitchFamily="66" charset="0"/>
                <a:cs typeface="Arial" panose="020B0604020202020204" pitchFamily="34" charset="0"/>
              </a:rPr>
              <a:t>The graph shows the frequency distribution of the quantity of products ordered by customers of Northwind Traders, a fictitious specialty foods company.</a:t>
            </a:r>
          </a:p>
          <a:p>
            <a:pPr defTabSz="216395">
              <a:spcAft>
                <a:spcPts val="546"/>
              </a:spcAft>
            </a:pPr>
            <a:r>
              <a:rPr lang="en-US" sz="1600" kern="1200" dirty="0">
                <a:solidFill>
                  <a:schemeClr val="tx1"/>
                </a:solidFill>
                <a:latin typeface="Comic Sans MS" panose="030F0702030302020204" pitchFamily="66" charset="0"/>
                <a:cs typeface="Arial" panose="020B0604020202020204" pitchFamily="34" charset="0"/>
              </a:rPr>
              <a:t>The graph shows that most customers order around 20 products at a time, and that there are some outliers who order very large or very small quantities.</a:t>
            </a:r>
          </a:p>
          <a:p>
            <a:pPr defTabSz="216395">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defTabSz="216395">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IN" sz="1600" dirty="0">
              <a:latin typeface="Comic Sans MS" panose="030F0702030302020204" pitchFamily="66" charset="0"/>
              <a:cs typeface="Arial" panose="020B0604020202020204" pitchFamily="34" charset="0"/>
            </a:endParaRPr>
          </a:p>
        </p:txBody>
      </p:sp>
      <p:cxnSp>
        <p:nvCxnSpPr>
          <p:cNvPr id="21" name="Straight Connector 20">
            <a:extLst>
              <a:ext uri="{FF2B5EF4-FFF2-40B4-BE49-F238E27FC236}">
                <a16:creationId xmlns:a16="http://schemas.microsoft.com/office/drawing/2014/main" id="{DF9B9E28-8849-4FB1-B28A-B59EEC43CB74}"/>
              </a:ext>
            </a:extLst>
          </p:cNvPr>
          <p:cNvCxnSpPr>
            <a:cxnSpLocks/>
          </p:cNvCxnSpPr>
          <p:nvPr/>
        </p:nvCxnSpPr>
        <p:spPr>
          <a:xfrm>
            <a:off x="6364941" y="365125"/>
            <a:ext cx="0" cy="6236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854201"/>
      </p:ext>
    </p:extLst>
  </p:cSld>
  <p:clrMapOvr>
    <a:masterClrMapping/>
  </p:clrMapOvr>
  <mc:AlternateContent xmlns:mc="http://schemas.openxmlformats.org/markup-compatibility/2006" xmlns:p14="http://schemas.microsoft.com/office/powerpoint/2010/main">
    <mc:Choice Requires="p14">
      <p:transition spd="slow" p14:dur="2000" advTm="177639"/>
    </mc:Choice>
    <mc:Fallback xmlns="">
      <p:transition spd="slow" advTm="1776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7">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8599754" y="4129731"/>
            <a:ext cx="2887895" cy="778360"/>
          </a:xfrm>
          <a:prstGeom prst="rect">
            <a:avLst/>
          </a:prstGeom>
        </p:spPr>
        <p:txBody>
          <a:bodyPr vert="horz" lIns="91440" tIns="45720" rIns="91440" bIns="45720" rtlCol="0" anchor="ctr">
            <a:normAutofit/>
          </a:bodyPr>
          <a:lstStyle/>
          <a:p>
            <a:pPr defTabSz="424466">
              <a:lnSpc>
                <a:spcPct val="90000"/>
              </a:lnSpc>
              <a:spcAft>
                <a:spcPts val="278"/>
              </a:spcAft>
            </a:pPr>
            <a:br>
              <a:rPr lang="en-US" sz="835" kern="1200">
                <a:solidFill>
                  <a:schemeClr val="tx1"/>
                </a:solidFill>
                <a:latin typeface="+mn-lt"/>
                <a:ea typeface="+mn-ea"/>
                <a:cs typeface="+mn-cs"/>
              </a:rPr>
            </a:br>
            <a:endParaRPr lang="en-US"/>
          </a:p>
        </p:txBody>
      </p:sp>
      <p:sp>
        <p:nvSpPr>
          <p:cNvPr id="11" name="TextBox 10">
            <a:extLst>
              <a:ext uri="{FF2B5EF4-FFF2-40B4-BE49-F238E27FC236}">
                <a16:creationId xmlns:a16="http://schemas.microsoft.com/office/drawing/2014/main" id="{2F38BB89-D203-496F-BEC2-5EC34ACE85E8}"/>
              </a:ext>
            </a:extLst>
          </p:cNvPr>
          <p:cNvSpPr txBox="1"/>
          <p:nvPr/>
        </p:nvSpPr>
        <p:spPr>
          <a:xfrm>
            <a:off x="315528" y="3415553"/>
            <a:ext cx="5852109" cy="3057247"/>
          </a:xfrm>
          <a:prstGeom prst="rect">
            <a:avLst/>
          </a:prstGeom>
          <a:noFill/>
        </p:spPr>
        <p:txBody>
          <a:bodyPr wrap="square" rtlCol="0">
            <a:spAutoFit/>
          </a:bodyPr>
          <a:lstStyle/>
          <a:p>
            <a:pPr defTabSz="212233">
              <a:spcAft>
                <a:spcPts val="546"/>
              </a:spcAft>
            </a:pPr>
            <a:r>
              <a:rPr lang="en-US" sz="1600" b="1" kern="1200" dirty="0">
                <a:solidFill>
                  <a:schemeClr val="tx1"/>
                </a:solidFill>
                <a:latin typeface="Comic Sans MS" panose="030F0702030302020204" pitchFamily="66" charset="0"/>
                <a:cs typeface="Arial" panose="020B0604020202020204" pitchFamily="34" charset="0"/>
              </a:rPr>
              <a:t>What is the distribution of employee tenure? Can we create a histogram or box plot to display it?</a:t>
            </a:r>
          </a:p>
          <a:p>
            <a:pPr algn="just" defTabSz="212233">
              <a:spcAft>
                <a:spcPts val="546"/>
              </a:spcAft>
            </a:pPr>
            <a:r>
              <a:rPr lang="en-US" sz="1600" kern="1200" dirty="0">
                <a:solidFill>
                  <a:schemeClr val="tx1"/>
                </a:solidFill>
                <a:latin typeface="Comic Sans MS" panose="030F0702030302020204" pitchFamily="66" charset="0"/>
                <a:cs typeface="Arial" panose="020B0604020202020204" pitchFamily="34" charset="0"/>
              </a:rPr>
              <a:t>The graph has six bars, each representing a different tenure value. The highest frequency is 3, which means that there are three employees who have worked for 31 years. The lowest frequency is 1, which means that there is only one employee who has worked for 28.75, 29.81, 30.04, or 30.90 years.</a:t>
            </a:r>
          </a:p>
          <a:p>
            <a:pPr defTabSz="212233">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defTabSz="212233">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IN" sz="1600" dirty="0">
              <a:latin typeface="Comic Sans MS" panose="030F0702030302020204" pitchFamily="66" charset="0"/>
              <a:cs typeface="Arial" panose="020B0604020202020204" pitchFamily="34" charset="0"/>
            </a:endParaRPr>
          </a:p>
        </p:txBody>
      </p:sp>
      <p:pic>
        <p:nvPicPr>
          <p:cNvPr id="2" name="Picture 1">
            <a:extLst>
              <a:ext uri="{FF2B5EF4-FFF2-40B4-BE49-F238E27FC236}">
                <a16:creationId xmlns:a16="http://schemas.microsoft.com/office/drawing/2014/main" id="{1EBADC96-33DA-4BD8-A177-B6A2FD9DC1A7}"/>
              </a:ext>
            </a:extLst>
          </p:cNvPr>
          <p:cNvPicPr>
            <a:picLocks noChangeAspect="1"/>
          </p:cNvPicPr>
          <p:nvPr/>
        </p:nvPicPr>
        <p:blipFill>
          <a:blip r:embed="rId2"/>
          <a:stretch>
            <a:fillRect/>
          </a:stretch>
        </p:blipFill>
        <p:spPr>
          <a:xfrm>
            <a:off x="315528" y="143871"/>
            <a:ext cx="5443414" cy="2964268"/>
          </a:xfrm>
          <a:prstGeom prst="rect">
            <a:avLst/>
          </a:prstGeom>
        </p:spPr>
      </p:pic>
      <p:pic>
        <p:nvPicPr>
          <p:cNvPr id="4" name="Picture 3">
            <a:extLst>
              <a:ext uri="{FF2B5EF4-FFF2-40B4-BE49-F238E27FC236}">
                <a16:creationId xmlns:a16="http://schemas.microsoft.com/office/drawing/2014/main" id="{EC40C43B-D564-480A-897B-11F8F808D4E0}"/>
              </a:ext>
            </a:extLst>
          </p:cNvPr>
          <p:cNvPicPr>
            <a:picLocks noChangeAspect="1"/>
          </p:cNvPicPr>
          <p:nvPr/>
        </p:nvPicPr>
        <p:blipFill>
          <a:blip r:embed="rId3"/>
          <a:stretch>
            <a:fillRect/>
          </a:stretch>
        </p:blipFill>
        <p:spPr>
          <a:xfrm>
            <a:off x="6700838" y="250825"/>
            <a:ext cx="5130506" cy="2750361"/>
          </a:xfrm>
          <a:prstGeom prst="rect">
            <a:avLst/>
          </a:prstGeom>
        </p:spPr>
      </p:pic>
      <p:sp>
        <p:nvSpPr>
          <p:cNvPr id="9" name="TextBox 8">
            <a:extLst>
              <a:ext uri="{FF2B5EF4-FFF2-40B4-BE49-F238E27FC236}">
                <a16:creationId xmlns:a16="http://schemas.microsoft.com/office/drawing/2014/main" id="{97A56F8A-369D-43A0-80AD-10092A5DBD24}"/>
              </a:ext>
            </a:extLst>
          </p:cNvPr>
          <p:cNvSpPr txBox="1"/>
          <p:nvPr/>
        </p:nvSpPr>
        <p:spPr>
          <a:xfrm>
            <a:off x="6700838" y="3306228"/>
            <a:ext cx="5173571" cy="4106252"/>
          </a:xfrm>
          <a:prstGeom prst="rect">
            <a:avLst/>
          </a:prstGeom>
          <a:noFill/>
        </p:spPr>
        <p:txBody>
          <a:bodyPr wrap="square" rtlCol="0">
            <a:spAutoFit/>
          </a:bodyPr>
          <a:lstStyle/>
          <a:p>
            <a:pPr defTabSz="212233">
              <a:spcAft>
                <a:spcPts val="546"/>
              </a:spcAft>
            </a:pPr>
            <a:r>
              <a:rPr lang="en-US" sz="1600" b="1" kern="1200" dirty="0">
                <a:solidFill>
                  <a:schemeClr val="tx1"/>
                </a:solidFill>
                <a:latin typeface="Comic Sans MS" panose="030F0702030302020204" pitchFamily="66" charset="0"/>
                <a:cs typeface="Arial" panose="020B0604020202020204" pitchFamily="34" charset="0"/>
              </a:rPr>
              <a:t>How does employee productivity vary across different departments or job roles? Can we create a stacked bar chart or grouped column chart to visualize it?</a:t>
            </a:r>
          </a:p>
          <a:p>
            <a:pPr defTabSz="212233">
              <a:spcAft>
                <a:spcPts val="546"/>
              </a:spcAft>
            </a:pPr>
            <a:r>
              <a:rPr lang="en-US" sz="1600" kern="1200" dirty="0">
                <a:solidFill>
                  <a:schemeClr val="tx1"/>
                </a:solidFill>
                <a:latin typeface="Comic Sans MS" panose="030F0702030302020204" pitchFamily="66" charset="0"/>
                <a:cs typeface="Arial" panose="020B0604020202020204" pitchFamily="34" charset="0"/>
              </a:rPr>
              <a:t>The graph compares the productivity of three employee ids by the count of </a:t>
            </a:r>
            <a:r>
              <a:rPr lang="en-US" sz="1600" kern="1200" dirty="0" err="1">
                <a:solidFill>
                  <a:schemeClr val="tx1"/>
                </a:solidFill>
                <a:latin typeface="Comic Sans MS" panose="030F0702030302020204" pitchFamily="66" charset="0"/>
                <a:cs typeface="Arial" panose="020B0604020202020204" pitchFamily="34" charset="0"/>
              </a:rPr>
              <a:t>OrderId</a:t>
            </a:r>
            <a:r>
              <a:rPr lang="en-US" sz="1600" kern="1200" dirty="0">
                <a:solidFill>
                  <a:schemeClr val="tx1"/>
                </a:solidFill>
                <a:latin typeface="Comic Sans MS" panose="030F0702030302020204" pitchFamily="66" charset="0"/>
                <a:cs typeface="Arial" panose="020B0604020202020204" pitchFamily="34" charset="0"/>
              </a:rPr>
              <a:t> for each year from 1994 to 1996.</a:t>
            </a:r>
          </a:p>
          <a:p>
            <a:pPr defTabSz="212233">
              <a:spcAft>
                <a:spcPts val="546"/>
              </a:spcAft>
            </a:pPr>
            <a:r>
              <a:rPr lang="en-US" sz="1600" kern="1200" dirty="0">
                <a:solidFill>
                  <a:schemeClr val="tx1"/>
                </a:solidFill>
                <a:latin typeface="Comic Sans MS" panose="030F0702030302020204" pitchFamily="66" charset="0"/>
                <a:cs typeface="Arial" panose="020B0604020202020204" pitchFamily="34" charset="0"/>
              </a:rPr>
              <a:t>The employee id “Sales Manager” has the highest productivity in 1995, while the employee id “Inside Sales Coordinator” has the lowest productivity in 1994.</a:t>
            </a:r>
          </a:p>
          <a:p>
            <a:pPr defTabSz="212233">
              <a:spcAft>
                <a:spcPts val="546"/>
              </a:spcAft>
            </a:pPr>
            <a:br>
              <a:rPr lang="en-US" sz="1600" kern="1200" dirty="0">
                <a:solidFill>
                  <a:schemeClr val="tx1"/>
                </a:solidFill>
                <a:latin typeface="Comic Sans MS" panose="030F0702030302020204" pitchFamily="66" charset="0"/>
              </a:rPr>
            </a:br>
            <a:endParaRPr lang="en-US" sz="1600" b="1" kern="1200" dirty="0">
              <a:solidFill>
                <a:schemeClr val="tx1"/>
              </a:solidFill>
              <a:latin typeface="Comic Sans MS" panose="030F0702030302020204" pitchFamily="66" charset="0"/>
              <a:cs typeface="Arial" panose="020B0604020202020204" pitchFamily="34" charset="0"/>
            </a:endParaRPr>
          </a:p>
          <a:p>
            <a:pPr defTabSz="212233">
              <a:spcAft>
                <a:spcPts val="546"/>
              </a:spcAft>
            </a:pPr>
            <a:endParaRPr lang="en-US" sz="1600" kern="1200" dirty="0">
              <a:solidFill>
                <a:schemeClr val="tx1"/>
              </a:solidFill>
              <a:latin typeface="Comic Sans MS" panose="030F0702030302020204" pitchFamily="66" charset="0"/>
            </a:endParaRPr>
          </a:p>
          <a:p>
            <a:pPr>
              <a:spcAft>
                <a:spcPts val="600"/>
              </a:spcAft>
            </a:pPr>
            <a:endParaRPr lang="en-IN" sz="1600" dirty="0">
              <a:latin typeface="Comic Sans MS" panose="030F0702030302020204" pitchFamily="66" charset="0"/>
            </a:endParaRPr>
          </a:p>
        </p:txBody>
      </p:sp>
      <p:cxnSp>
        <p:nvCxnSpPr>
          <p:cNvPr id="12" name="Straight Connector 11">
            <a:extLst>
              <a:ext uri="{FF2B5EF4-FFF2-40B4-BE49-F238E27FC236}">
                <a16:creationId xmlns:a16="http://schemas.microsoft.com/office/drawing/2014/main" id="{5612D780-B53B-4339-8D08-CB3544167BD9}"/>
              </a:ext>
            </a:extLst>
          </p:cNvPr>
          <p:cNvCxnSpPr>
            <a:cxnSpLocks/>
          </p:cNvCxnSpPr>
          <p:nvPr/>
        </p:nvCxnSpPr>
        <p:spPr>
          <a:xfrm>
            <a:off x="6433059" y="241953"/>
            <a:ext cx="43064" cy="63471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770255"/>
      </p:ext>
    </p:extLst>
  </p:cSld>
  <p:clrMapOvr>
    <a:masterClrMapping/>
  </p:clrMapOvr>
  <mc:AlternateContent xmlns:mc="http://schemas.openxmlformats.org/markup-compatibility/2006" xmlns:p14="http://schemas.microsoft.com/office/powerpoint/2010/main">
    <mc:Choice Requires="p14">
      <p:transition spd="slow" p14:dur="2000" advTm="119857"/>
    </mc:Choice>
    <mc:Fallback xmlns="">
      <p:transition spd="slow" advTm="11985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AA4B53-EF14-4352-8363-1E9748C2DFB6}"/>
              </a:ext>
            </a:extLst>
          </p:cNvPr>
          <p:cNvSpPr txBox="1"/>
          <p:nvPr/>
        </p:nvSpPr>
        <p:spPr>
          <a:xfrm>
            <a:off x="5339414" y="4329321"/>
            <a:ext cx="6106742" cy="1645920"/>
          </a:xfrm>
          <a:prstGeom prst="rect">
            <a:avLst/>
          </a:prstGeom>
        </p:spPr>
        <p:txBody>
          <a:bodyPr vert="horz" lIns="91440" tIns="45720" rIns="91440" bIns="45720" rtlCol="0" anchor="ctr">
            <a:normAutofit/>
          </a:bodyPr>
          <a:lstStyle/>
          <a:p>
            <a:pPr defTabSz="914400">
              <a:lnSpc>
                <a:spcPct val="90000"/>
              </a:lnSpc>
              <a:spcAft>
                <a:spcPts val="600"/>
              </a:spcAft>
            </a:pPr>
            <a:br>
              <a:rPr lang="en-US" dirty="0"/>
            </a:br>
            <a:endParaRPr lang="en-US" dirty="0"/>
          </a:p>
        </p:txBody>
      </p:sp>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F38BB89-D203-496F-BEC2-5EC34ACE85E8}"/>
              </a:ext>
            </a:extLst>
          </p:cNvPr>
          <p:cNvSpPr txBox="1"/>
          <p:nvPr/>
        </p:nvSpPr>
        <p:spPr>
          <a:xfrm>
            <a:off x="404085" y="3429000"/>
            <a:ext cx="5021215" cy="2554545"/>
          </a:xfrm>
          <a:prstGeom prst="rect">
            <a:avLst/>
          </a:prstGeom>
          <a:noFill/>
        </p:spPr>
        <p:txBody>
          <a:bodyPr wrap="square" rtlCol="0">
            <a:spAutoFit/>
          </a:bodyPr>
          <a:lstStyle/>
          <a:p>
            <a:br>
              <a:rPr lang="en-US" sz="1600" dirty="0">
                <a:latin typeface="Comic Sans MS" panose="030F0702030302020204" pitchFamily="66" charset="0"/>
                <a:cs typeface="Arial" panose="020B0604020202020204" pitchFamily="34" charset="0"/>
              </a:rPr>
            </a:br>
            <a:endParaRPr lang="en-US" sz="1600" b="1" dirty="0">
              <a:latin typeface="Comic Sans MS" panose="030F0702030302020204" pitchFamily="66" charset="0"/>
              <a:cs typeface="Arial" panose="020B0604020202020204" pitchFamily="34" charset="0"/>
            </a:endParaRPr>
          </a:p>
          <a:p>
            <a:r>
              <a:rPr lang="en-US" sz="1600" b="1" dirty="0">
                <a:latin typeface="Comic Sans MS" panose="030F0702030302020204" pitchFamily="66" charset="0"/>
              </a:rPr>
              <a:t>Can we visualize employee performance ratings or KPIs using a radar chart or bullet graph?</a:t>
            </a:r>
          </a:p>
          <a:p>
            <a:endParaRPr lang="en-US" sz="1600" b="1" dirty="0">
              <a:latin typeface="Comic Sans MS" panose="030F0702030302020204" pitchFamily="66" charset="0"/>
              <a:cs typeface="Arial" panose="020B0604020202020204" pitchFamily="34" charset="0"/>
            </a:endParaRPr>
          </a:p>
          <a:p>
            <a:r>
              <a:rPr lang="en-US" sz="1600" dirty="0">
                <a:latin typeface="Comic Sans MS" panose="030F0702030302020204" pitchFamily="66" charset="0"/>
                <a:cs typeface="Arial" panose="020B0604020202020204" pitchFamily="34" charset="0"/>
              </a:rPr>
              <a:t> The bar chart shows that the employee with the id 1 has much higher revenue than the employee with the id 2. The line chart shows that the average age of the employees decreases from the vice president to the inside sales.</a:t>
            </a:r>
            <a:endParaRPr lang="en-IN" sz="1600" dirty="0">
              <a:latin typeface="Comic Sans MS" panose="030F0702030302020204" pitchFamily="66" charset="0"/>
              <a:cs typeface="Arial" panose="020B0604020202020204" pitchFamily="34" charset="0"/>
            </a:endParaRPr>
          </a:p>
        </p:txBody>
      </p:sp>
      <p:sp>
        <p:nvSpPr>
          <p:cNvPr id="9" name="TextBox 8">
            <a:extLst>
              <a:ext uri="{FF2B5EF4-FFF2-40B4-BE49-F238E27FC236}">
                <a16:creationId xmlns:a16="http://schemas.microsoft.com/office/drawing/2014/main" id="{97A56F8A-369D-43A0-80AD-10092A5DBD24}"/>
              </a:ext>
            </a:extLst>
          </p:cNvPr>
          <p:cNvSpPr txBox="1"/>
          <p:nvPr/>
        </p:nvSpPr>
        <p:spPr>
          <a:xfrm>
            <a:off x="6700838" y="3705999"/>
            <a:ext cx="5172957" cy="2769989"/>
          </a:xfrm>
          <a:prstGeom prst="rect">
            <a:avLst/>
          </a:prstGeom>
          <a:noFill/>
        </p:spPr>
        <p:txBody>
          <a:bodyPr wrap="square" rtlCol="0">
            <a:spAutoFit/>
          </a:bodyPr>
          <a:lstStyle/>
          <a:p>
            <a:r>
              <a:rPr lang="en-US" sz="1600" b="1" dirty="0">
                <a:latin typeface="Comic Sans MS" panose="030F0702030302020204" pitchFamily="66" charset="0"/>
                <a:cs typeface="Arial" panose="020B0604020202020204" pitchFamily="34" charset="0"/>
              </a:rPr>
              <a:t>What is the distribution of product ratings or reviews? Can we create a histogram or stacked bar chart to visualize it?</a:t>
            </a:r>
          </a:p>
          <a:p>
            <a:endParaRPr lang="en-US" sz="1400" b="1" dirty="0">
              <a:latin typeface="Comic Sans MS" panose="030F0702030302020204" pitchFamily="66" charset="0"/>
              <a:cs typeface="Arial" panose="020B0604020202020204" pitchFamily="34" charset="0"/>
            </a:endParaRPr>
          </a:p>
          <a:p>
            <a:r>
              <a:rPr lang="en-US" sz="1600" dirty="0">
                <a:latin typeface="Comic Sans MS" panose="030F0702030302020204" pitchFamily="66" charset="0"/>
                <a:cs typeface="Arial" panose="020B0604020202020204" pitchFamily="34" charset="0"/>
              </a:rPr>
              <a:t> The bar graph shows the count of quantity for each customer ID by product ID. The table shows the product names and their total quantities. The total quantity of all products is 2155. The product with the highest quantity is Sauerkraut with 116, and the product with the lowest quantity is Gorgonzola Telino with 1</a:t>
            </a:r>
            <a:endParaRPr lang="en-US" sz="1600" b="1" dirty="0">
              <a:latin typeface="Comic Sans MS" panose="030F0702030302020204" pitchFamily="66" charset="0"/>
              <a:cs typeface="Arial" panose="020B0604020202020204" pitchFamily="34" charset="0"/>
            </a:endParaRPr>
          </a:p>
        </p:txBody>
      </p:sp>
      <p:pic>
        <p:nvPicPr>
          <p:cNvPr id="3" name="Picture 2">
            <a:extLst>
              <a:ext uri="{FF2B5EF4-FFF2-40B4-BE49-F238E27FC236}">
                <a16:creationId xmlns:a16="http://schemas.microsoft.com/office/drawing/2014/main" id="{11B6CEA0-26E1-49CA-8E24-8160D9C17C89}"/>
              </a:ext>
            </a:extLst>
          </p:cNvPr>
          <p:cNvPicPr>
            <a:picLocks noChangeAspect="1"/>
          </p:cNvPicPr>
          <p:nvPr/>
        </p:nvPicPr>
        <p:blipFill>
          <a:blip r:embed="rId2"/>
          <a:stretch>
            <a:fillRect/>
          </a:stretch>
        </p:blipFill>
        <p:spPr>
          <a:xfrm>
            <a:off x="318199" y="152720"/>
            <a:ext cx="5021216" cy="3276280"/>
          </a:xfrm>
          <a:prstGeom prst="rect">
            <a:avLst/>
          </a:prstGeom>
        </p:spPr>
      </p:pic>
      <p:pic>
        <p:nvPicPr>
          <p:cNvPr id="6" name="Picture 5">
            <a:extLst>
              <a:ext uri="{FF2B5EF4-FFF2-40B4-BE49-F238E27FC236}">
                <a16:creationId xmlns:a16="http://schemas.microsoft.com/office/drawing/2014/main" id="{F3B1360E-4867-4375-AAB9-2F5EB5FC9B66}"/>
              </a:ext>
            </a:extLst>
          </p:cNvPr>
          <p:cNvPicPr>
            <a:picLocks noChangeAspect="1"/>
          </p:cNvPicPr>
          <p:nvPr/>
        </p:nvPicPr>
        <p:blipFill>
          <a:blip r:embed="rId3"/>
          <a:stretch>
            <a:fillRect/>
          </a:stretch>
        </p:blipFill>
        <p:spPr>
          <a:xfrm>
            <a:off x="6852585" y="227211"/>
            <a:ext cx="5021216" cy="3118547"/>
          </a:xfrm>
          <a:prstGeom prst="rect">
            <a:avLst/>
          </a:prstGeom>
        </p:spPr>
      </p:pic>
      <p:cxnSp>
        <p:nvCxnSpPr>
          <p:cNvPr id="10" name="Straight Connector 9">
            <a:extLst>
              <a:ext uri="{FF2B5EF4-FFF2-40B4-BE49-F238E27FC236}">
                <a16:creationId xmlns:a16="http://schemas.microsoft.com/office/drawing/2014/main" id="{FAB6FB73-8DC3-42D1-BD64-C93894F4700C}"/>
              </a:ext>
            </a:extLst>
          </p:cNvPr>
          <p:cNvCxnSpPr/>
          <p:nvPr/>
        </p:nvCxnSpPr>
        <p:spPr>
          <a:xfrm>
            <a:off x="6096000" y="250825"/>
            <a:ext cx="0" cy="6356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528307"/>
      </p:ext>
    </p:extLst>
  </p:cSld>
  <p:clrMapOvr>
    <a:masterClrMapping/>
  </p:clrMapOvr>
  <mc:AlternateContent xmlns:mc="http://schemas.openxmlformats.org/markup-compatibility/2006" xmlns:p14="http://schemas.microsoft.com/office/powerpoint/2010/main">
    <mc:Choice Requires="p14">
      <p:transition spd="slow" p14:dur="2000" advTm="209546"/>
    </mc:Choice>
    <mc:Fallback xmlns="">
      <p:transition spd="slow" advTm="2095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6649433" y="4203461"/>
            <a:ext cx="5072623" cy="2403714"/>
          </a:xfrm>
          <a:prstGeom prst="rect">
            <a:avLst/>
          </a:prstGeom>
        </p:spPr>
        <p:txBody>
          <a:bodyPr vert="horz" lIns="91440" tIns="45720" rIns="91440" bIns="45720" rtlCol="0" anchor="ctr">
            <a:noAutofit/>
          </a:bodyPr>
          <a:lstStyle/>
          <a:p>
            <a:pPr defTabSz="175455">
              <a:spcAft>
                <a:spcPts val="384"/>
              </a:spcAft>
            </a:pPr>
            <a:r>
              <a:rPr lang="en-US" sz="1400" kern="1200" dirty="0">
                <a:solidFill>
                  <a:schemeClr val="tx1"/>
                </a:solidFill>
                <a:latin typeface="Comic Sans MS" panose="030F0702030302020204" pitchFamily="66" charset="0"/>
                <a:cs typeface="Arial" panose="020B0604020202020204" pitchFamily="34" charset="0"/>
              </a:rPr>
              <a:t>Can we visualize the pricing distribution of products using a box plot or violin plot?</a:t>
            </a:r>
          </a:p>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defTabSz="175455">
              <a:spcAft>
                <a:spcPts val="384"/>
              </a:spcAft>
            </a:pPr>
            <a:r>
              <a:rPr lang="en-US" sz="1400" kern="1200" dirty="0">
                <a:solidFill>
                  <a:schemeClr val="tx1"/>
                </a:solidFill>
                <a:latin typeface="Comic Sans MS" panose="030F0702030302020204" pitchFamily="66" charset="0"/>
                <a:cs typeface="Arial" panose="020B0604020202020204" pitchFamily="34" charset="0"/>
              </a:rPr>
              <a:t>The unit price is the amount of money that a product costs per unit, such as per kilogram, per liter, or per piece. The product name is the name of the product, such as “Côte de </a:t>
            </a:r>
            <a:r>
              <a:rPr lang="en-US" sz="1400" kern="1200" dirty="0" err="1">
                <a:solidFill>
                  <a:schemeClr val="tx1"/>
                </a:solidFill>
                <a:latin typeface="Comic Sans MS" panose="030F0702030302020204" pitchFamily="66" charset="0"/>
                <a:cs typeface="Arial" panose="020B0604020202020204" pitchFamily="34" charset="0"/>
              </a:rPr>
              <a:t>Blaye</a:t>
            </a:r>
            <a:r>
              <a:rPr lang="en-US" sz="1400" kern="1200" dirty="0">
                <a:solidFill>
                  <a:schemeClr val="tx1"/>
                </a:solidFill>
                <a:latin typeface="Comic Sans MS" panose="030F0702030302020204" pitchFamily="66" charset="0"/>
                <a:cs typeface="Arial" panose="020B0604020202020204" pitchFamily="34" charset="0"/>
              </a:rPr>
              <a:t>”, “Gnocchi di </a:t>
            </a:r>
            <a:r>
              <a:rPr lang="en-US" sz="1400" kern="1200" dirty="0" err="1">
                <a:solidFill>
                  <a:schemeClr val="tx1"/>
                </a:solidFill>
                <a:latin typeface="Comic Sans MS" panose="030F0702030302020204" pitchFamily="66" charset="0"/>
                <a:cs typeface="Arial" panose="020B0604020202020204" pitchFamily="34" charset="0"/>
              </a:rPr>
              <a:t>nonna</a:t>
            </a:r>
            <a:r>
              <a:rPr lang="en-US" sz="1400" kern="1200" dirty="0">
                <a:solidFill>
                  <a:schemeClr val="tx1"/>
                </a:solidFill>
                <a:latin typeface="Comic Sans MS" panose="030F0702030302020204" pitchFamily="66" charset="0"/>
                <a:cs typeface="Arial" panose="020B0604020202020204" pitchFamily="34" charset="0"/>
              </a:rPr>
              <a:t> Alice”, or “Raclette </a:t>
            </a:r>
            <a:r>
              <a:rPr lang="en-US" sz="1400" kern="1200" dirty="0" err="1">
                <a:solidFill>
                  <a:schemeClr val="tx1"/>
                </a:solidFill>
                <a:latin typeface="Comic Sans MS" panose="030F0702030302020204" pitchFamily="66" charset="0"/>
                <a:cs typeface="Arial" panose="020B0604020202020204" pitchFamily="34" charset="0"/>
              </a:rPr>
              <a:t>Courdavault</a:t>
            </a:r>
            <a:r>
              <a:rPr lang="en-US" sz="1400" kern="1200" dirty="0">
                <a:solidFill>
                  <a:schemeClr val="tx1"/>
                </a:solidFill>
                <a:latin typeface="Comic Sans MS" panose="030F0702030302020204" pitchFamily="66" charset="0"/>
                <a:cs typeface="Arial" panose="020B0604020202020204" pitchFamily="34" charset="0"/>
              </a:rPr>
              <a:t>”. The product ID is a unique number that identifies each product, such as 0, 1, or 2.</a:t>
            </a:r>
          </a:p>
          <a:p>
            <a:pPr defTabSz="175455">
              <a:spcAft>
                <a:spcPts val="384"/>
              </a:spcAft>
            </a:pPr>
            <a:r>
              <a:rPr lang="en-US" sz="1400" kern="1200" dirty="0">
                <a:solidFill>
                  <a:schemeClr val="tx1"/>
                </a:solidFill>
                <a:latin typeface="Comic Sans MS" panose="030F0702030302020204" pitchFamily="66" charset="0"/>
                <a:cs typeface="Arial" panose="020B0604020202020204" pitchFamily="34" charset="0"/>
              </a:rPr>
              <a:t>The graph shows that the unit price of the products varies widely, from around $0 to around $300. The highest unit price is for product ID 0, which is “Côte de </a:t>
            </a:r>
            <a:r>
              <a:rPr lang="en-US" sz="1400" kern="1200" dirty="0" err="1">
                <a:solidFill>
                  <a:schemeClr val="tx1"/>
                </a:solidFill>
                <a:latin typeface="Comic Sans MS" panose="030F0702030302020204" pitchFamily="66" charset="0"/>
                <a:cs typeface="Arial" panose="020B0604020202020204" pitchFamily="34" charset="0"/>
              </a:rPr>
              <a:t>Blaye</a:t>
            </a:r>
            <a:r>
              <a:rPr lang="en-US" sz="1400" kern="1200" dirty="0">
                <a:solidFill>
                  <a:schemeClr val="tx1"/>
                </a:solidFill>
                <a:latin typeface="Comic Sans MS" panose="030F0702030302020204" pitchFamily="66" charset="0"/>
                <a:cs typeface="Arial" panose="020B0604020202020204" pitchFamily="34" charset="0"/>
              </a:rPr>
              <a:t>”, a type of wine from France. The lowest unit price is for product ID 27, which is “Gorgonzola Telino”, a type of cheese from Italy.</a:t>
            </a:r>
          </a:p>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US" sz="1200" dirty="0">
              <a:latin typeface="Comic Sans MS" panose="030F0702030302020204" pitchFamily="66" charset="0"/>
              <a:cs typeface="Arial" panose="020B0604020202020204" pitchFamily="34" charset="0"/>
            </a:endParaRPr>
          </a:p>
        </p:txBody>
      </p:sp>
      <p:sp>
        <p:nvSpPr>
          <p:cNvPr id="2" name="TextBox 1">
            <a:extLst>
              <a:ext uri="{FF2B5EF4-FFF2-40B4-BE49-F238E27FC236}">
                <a16:creationId xmlns:a16="http://schemas.microsoft.com/office/drawing/2014/main" id="{D073E1BE-2A32-419B-9B22-BA812817577B}"/>
              </a:ext>
            </a:extLst>
          </p:cNvPr>
          <p:cNvSpPr txBox="1"/>
          <p:nvPr/>
        </p:nvSpPr>
        <p:spPr>
          <a:xfrm>
            <a:off x="395848" y="3348914"/>
            <a:ext cx="5700152" cy="3046988"/>
          </a:xfrm>
          <a:prstGeom prst="rect">
            <a:avLst/>
          </a:prstGeom>
          <a:noFill/>
        </p:spPr>
        <p:txBody>
          <a:bodyPr wrap="square" rtlCol="0">
            <a:spAutoFit/>
          </a:bodyPr>
          <a:lstStyle/>
          <a:p>
            <a:pPr defTabSz="175455">
              <a:spcAft>
                <a:spcPts val="384"/>
              </a:spcAft>
            </a:pPr>
            <a:r>
              <a:rPr lang="en-US" sz="1400" kern="1200" dirty="0">
                <a:solidFill>
                  <a:schemeClr val="tx1"/>
                </a:solidFill>
                <a:latin typeface="Comic Sans MS" panose="030F0702030302020204" pitchFamily="66" charset="0"/>
                <a:cs typeface="Arial" panose="020B0604020202020204" pitchFamily="34" charset="0"/>
              </a:rPr>
              <a:t>How does the sales volume vary across different product categories? Can we create a bar chart or tree map to display it?</a:t>
            </a:r>
          </a:p>
          <a:p>
            <a:pPr defTabSz="175455">
              <a:spcAft>
                <a:spcPts val="384"/>
              </a:spcAft>
            </a:pPr>
            <a:endParaRPr lang="en-US" sz="1400" kern="1200" dirty="0">
              <a:solidFill>
                <a:schemeClr val="tx1"/>
              </a:solidFill>
              <a:latin typeface="Comic Sans MS" panose="030F0702030302020204" pitchFamily="66" charset="0"/>
              <a:cs typeface="Arial" panose="020B0604020202020204" pitchFamily="34" charset="0"/>
            </a:endParaRPr>
          </a:p>
          <a:p>
            <a:pPr defTabSz="175455">
              <a:spcAft>
                <a:spcPts val="384"/>
              </a:spcAft>
            </a:pPr>
            <a:r>
              <a:rPr lang="en-US" sz="1400" kern="1200" dirty="0">
                <a:solidFill>
                  <a:schemeClr val="tx1"/>
                </a:solidFill>
                <a:latin typeface="Comic Sans MS" panose="030F0702030302020204" pitchFamily="66" charset="0"/>
                <a:cs typeface="Arial" panose="020B0604020202020204" pitchFamily="34" charset="0"/>
              </a:rPr>
              <a:t>The revenue is the amount of money that a business earns from selling its products. The categories are different types of food products, such as beverages, meat, seafood, etc. The left graph is a stacked bar graph, which means that each bar is divided into segments that represent the revenue for each category. The right graph is a regular bar graph, which means that each bar represents the total revenue for one category. The left graph has a higher overall revenue than the right graph, and the highest revenue category in both graphs is beverages.</a:t>
            </a:r>
          </a:p>
          <a:p>
            <a:pPr>
              <a:spcAft>
                <a:spcPts val="600"/>
              </a:spcAft>
            </a:pPr>
            <a:endParaRPr lang="en-IN" sz="1400" dirty="0">
              <a:latin typeface="Comic Sans MS" panose="030F0702030302020204" pitchFamily="66" charset="0"/>
              <a:cs typeface="Arial" panose="020B0604020202020204" pitchFamily="34" charset="0"/>
            </a:endParaRPr>
          </a:p>
        </p:txBody>
      </p:sp>
      <p:pic>
        <p:nvPicPr>
          <p:cNvPr id="4" name="Picture 3">
            <a:extLst>
              <a:ext uri="{FF2B5EF4-FFF2-40B4-BE49-F238E27FC236}">
                <a16:creationId xmlns:a16="http://schemas.microsoft.com/office/drawing/2014/main" id="{59C3891A-62E6-4166-B80C-7270D626A848}"/>
              </a:ext>
            </a:extLst>
          </p:cNvPr>
          <p:cNvPicPr>
            <a:picLocks noChangeAspect="1"/>
          </p:cNvPicPr>
          <p:nvPr/>
        </p:nvPicPr>
        <p:blipFill>
          <a:blip r:embed="rId2"/>
          <a:stretch>
            <a:fillRect/>
          </a:stretch>
        </p:blipFill>
        <p:spPr>
          <a:xfrm>
            <a:off x="395848" y="250825"/>
            <a:ext cx="5095314" cy="2714779"/>
          </a:xfrm>
          <a:prstGeom prst="rect">
            <a:avLst/>
          </a:prstGeom>
        </p:spPr>
      </p:pic>
      <p:pic>
        <p:nvPicPr>
          <p:cNvPr id="8" name="Picture 7">
            <a:extLst>
              <a:ext uri="{FF2B5EF4-FFF2-40B4-BE49-F238E27FC236}">
                <a16:creationId xmlns:a16="http://schemas.microsoft.com/office/drawing/2014/main" id="{07F54F64-5F61-487D-89F2-16EE5515C8DB}"/>
              </a:ext>
            </a:extLst>
          </p:cNvPr>
          <p:cNvPicPr>
            <a:picLocks noChangeAspect="1"/>
          </p:cNvPicPr>
          <p:nvPr/>
        </p:nvPicPr>
        <p:blipFill>
          <a:blip r:embed="rId3"/>
          <a:stretch>
            <a:fillRect/>
          </a:stretch>
        </p:blipFill>
        <p:spPr>
          <a:xfrm>
            <a:off x="6700840" y="250825"/>
            <a:ext cx="4969810" cy="2672074"/>
          </a:xfrm>
          <a:prstGeom prst="rect">
            <a:avLst/>
          </a:prstGeom>
        </p:spPr>
      </p:pic>
      <p:sp>
        <p:nvSpPr>
          <p:cNvPr id="10" name="TextBox 9">
            <a:extLst>
              <a:ext uri="{FF2B5EF4-FFF2-40B4-BE49-F238E27FC236}">
                <a16:creationId xmlns:a16="http://schemas.microsoft.com/office/drawing/2014/main" id="{EB558CB5-73F0-4D75-B5BF-09D6072FB2B6}"/>
              </a:ext>
            </a:extLst>
          </p:cNvPr>
          <p:cNvSpPr txBox="1"/>
          <p:nvPr/>
        </p:nvSpPr>
        <p:spPr>
          <a:xfrm>
            <a:off x="6962080" y="3041137"/>
            <a:ext cx="4344516" cy="307777"/>
          </a:xfrm>
          <a:prstGeom prst="rect">
            <a:avLst/>
          </a:prstGeom>
          <a:noFill/>
        </p:spPr>
        <p:txBody>
          <a:bodyPr wrap="square" rtlCol="0">
            <a:spAutoFit/>
          </a:bodyPr>
          <a:lstStyle/>
          <a:p>
            <a:pPr defTabSz="175455">
              <a:spcAft>
                <a:spcPts val="384"/>
              </a:spcAft>
            </a:pPr>
            <a:r>
              <a:rPr lang="en-US" sz="1400" kern="1200" dirty="0">
                <a:solidFill>
                  <a:srgbClr val="FFC000"/>
                </a:solidFill>
                <a:latin typeface="Comic Sans MS" panose="030F0702030302020204" pitchFamily="66" charset="0"/>
              </a:rPr>
              <a:t>Note instead of Box Plot I uses Column chart</a:t>
            </a:r>
            <a:endParaRPr lang="en-IN" sz="1400" dirty="0">
              <a:solidFill>
                <a:srgbClr val="FFC000"/>
              </a:solidFill>
              <a:latin typeface="Comic Sans MS" panose="030F0702030302020204" pitchFamily="66" charset="0"/>
            </a:endParaRPr>
          </a:p>
        </p:txBody>
      </p:sp>
      <p:cxnSp>
        <p:nvCxnSpPr>
          <p:cNvPr id="28" name="Straight Connector 27">
            <a:extLst>
              <a:ext uri="{FF2B5EF4-FFF2-40B4-BE49-F238E27FC236}">
                <a16:creationId xmlns:a16="http://schemas.microsoft.com/office/drawing/2014/main" id="{E7AA65EF-FC32-41C6-8F90-8F08DC098F77}"/>
              </a:ext>
            </a:extLst>
          </p:cNvPr>
          <p:cNvCxnSpPr>
            <a:cxnSpLocks/>
          </p:cNvCxnSpPr>
          <p:nvPr/>
        </p:nvCxnSpPr>
        <p:spPr>
          <a:xfrm>
            <a:off x="6221506" y="250825"/>
            <a:ext cx="0" cy="66071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97039"/>
      </p:ext>
    </p:extLst>
  </p:cSld>
  <p:clrMapOvr>
    <a:masterClrMapping/>
  </p:clrMapOvr>
  <mc:AlternateContent xmlns:mc="http://schemas.openxmlformats.org/markup-compatibility/2006" xmlns:p14="http://schemas.microsoft.com/office/powerpoint/2010/main">
    <mc:Choice Requires="p14">
      <p:transition spd="slow" p14:dur="2000" advTm="147840"/>
    </mc:Choice>
    <mc:Fallback xmlns="">
      <p:transition spd="slow" advTm="1478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6754993" y="3675289"/>
            <a:ext cx="3078727" cy="926715"/>
          </a:xfrm>
          <a:prstGeom prst="rect">
            <a:avLst/>
          </a:prstGeom>
        </p:spPr>
        <p:txBody>
          <a:bodyPr vert="horz" lIns="91440" tIns="45720" rIns="91440" bIns="45720" rtlCol="0" anchor="ctr">
            <a:noAutofit/>
          </a:bodyPr>
          <a:lstStyle/>
          <a:p>
            <a:pPr defTabSz="210312">
              <a:spcAft>
                <a:spcPts val="552"/>
              </a:spcAft>
            </a:pPr>
            <a:endParaRPr lang="en-US" sz="506" kern="1200">
              <a:solidFill>
                <a:schemeClr val="tx1"/>
              </a:solidFill>
              <a:latin typeface="Arial" panose="020B0604020202020204" pitchFamily="34" charset="0"/>
              <a:ea typeface="+mn-ea"/>
              <a:cs typeface="Arial" panose="020B0604020202020204" pitchFamily="34" charset="0"/>
            </a:endParaRPr>
          </a:p>
          <a:p>
            <a:pPr defTabSz="210312">
              <a:spcAft>
                <a:spcPts val="552"/>
              </a:spcAft>
            </a:pPr>
            <a:endParaRPr lang="en-US" sz="506" kern="1200">
              <a:solidFill>
                <a:schemeClr val="tx1"/>
              </a:solidFill>
              <a:latin typeface="Arial" panose="020B0604020202020204" pitchFamily="34" charset="0"/>
              <a:ea typeface="+mn-ea"/>
              <a:cs typeface="Arial" panose="020B0604020202020204" pitchFamily="34" charset="0"/>
            </a:endParaRPr>
          </a:p>
          <a:p>
            <a:pPr>
              <a:spcAft>
                <a:spcPts val="600"/>
              </a:spcAft>
            </a:pPr>
            <a:endParaRPr lang="en-US" sz="11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6840814-AECB-4E2B-B487-63107D35EF0D}"/>
              </a:ext>
            </a:extLst>
          </p:cNvPr>
          <p:cNvPicPr>
            <a:picLocks noChangeAspect="1"/>
          </p:cNvPicPr>
          <p:nvPr/>
        </p:nvPicPr>
        <p:blipFill rotWithShape="1">
          <a:blip r:embed="rId2"/>
          <a:srcRect b="7752"/>
          <a:stretch/>
        </p:blipFill>
        <p:spPr>
          <a:xfrm>
            <a:off x="6350482" y="270701"/>
            <a:ext cx="5414682" cy="2634731"/>
          </a:xfrm>
          <a:prstGeom prst="rect">
            <a:avLst/>
          </a:prstGeom>
        </p:spPr>
      </p:pic>
      <p:pic>
        <p:nvPicPr>
          <p:cNvPr id="6" name="Picture 5">
            <a:extLst>
              <a:ext uri="{FF2B5EF4-FFF2-40B4-BE49-F238E27FC236}">
                <a16:creationId xmlns:a16="http://schemas.microsoft.com/office/drawing/2014/main" id="{46D0B551-310C-41AE-8901-EFAB9DD18F4E}"/>
              </a:ext>
            </a:extLst>
          </p:cNvPr>
          <p:cNvPicPr>
            <a:picLocks noChangeAspect="1"/>
          </p:cNvPicPr>
          <p:nvPr/>
        </p:nvPicPr>
        <p:blipFill>
          <a:blip r:embed="rId3"/>
          <a:stretch>
            <a:fillRect/>
          </a:stretch>
        </p:blipFill>
        <p:spPr>
          <a:xfrm>
            <a:off x="343175" y="200190"/>
            <a:ext cx="4694990" cy="2982521"/>
          </a:xfrm>
          <a:prstGeom prst="rect">
            <a:avLst/>
          </a:prstGeom>
        </p:spPr>
      </p:pic>
      <p:sp>
        <p:nvSpPr>
          <p:cNvPr id="9" name="Rectangle 8">
            <a:extLst>
              <a:ext uri="{FF2B5EF4-FFF2-40B4-BE49-F238E27FC236}">
                <a16:creationId xmlns:a16="http://schemas.microsoft.com/office/drawing/2014/main" id="{03A992D5-9A10-458E-81C2-4EF70C29F0C0}"/>
              </a:ext>
            </a:extLst>
          </p:cNvPr>
          <p:cNvSpPr/>
          <p:nvPr/>
        </p:nvSpPr>
        <p:spPr>
          <a:xfrm>
            <a:off x="343174" y="3518407"/>
            <a:ext cx="5093834" cy="3093154"/>
          </a:xfrm>
          <a:prstGeom prst="rect">
            <a:avLst/>
          </a:prstGeom>
        </p:spPr>
        <p:txBody>
          <a:bodyPr wrap="square">
            <a:spAutoFit/>
          </a:bodyPr>
          <a:lstStyle/>
          <a:p>
            <a:pPr algn="just" defTabSz="210312">
              <a:spcAft>
                <a:spcPts val="552"/>
              </a:spcAft>
            </a:pPr>
            <a:r>
              <a:rPr lang="en-US" sz="1400" kern="1200" dirty="0">
                <a:solidFill>
                  <a:schemeClr val="tx1"/>
                </a:solidFill>
                <a:latin typeface="Comic Sans MS" panose="030F0702030302020204" pitchFamily="66" charset="0"/>
              </a:rPr>
              <a:t>How does the cost or pricing structure vary across different suppliers? Can we create a box plot or stacked bar chart to display it?</a:t>
            </a:r>
          </a:p>
          <a:p>
            <a:pPr marL="78867" indent="-78867" algn="just" defTabSz="210312">
              <a:spcAft>
                <a:spcPts val="552"/>
              </a:spcAft>
              <a:buFont typeface="Arial" panose="020B0604020202020204" pitchFamily="34" charset="0"/>
              <a:buChar char="•"/>
            </a:pPr>
            <a:r>
              <a:rPr lang="en-US" sz="1200" kern="1200" dirty="0">
                <a:solidFill>
                  <a:schemeClr val="tx1"/>
                </a:solidFill>
                <a:latin typeface="Comic Sans MS" panose="030F0702030302020204" pitchFamily="66" charset="0"/>
              </a:rPr>
              <a:t> </a:t>
            </a:r>
            <a:r>
              <a:rPr lang="en-US" sz="1400" kern="1200" dirty="0">
                <a:solidFill>
                  <a:schemeClr val="tx1"/>
                </a:solidFill>
                <a:latin typeface="Comic Sans MS" panose="030F0702030302020204" pitchFamily="66" charset="0"/>
              </a:rPr>
              <a:t>The unit price is the amount of money that a product costs per unit, such as per kilogram, per liter, or per piece. The supplier ID is a unique number that identifies each supplier, such as 1, 2, or 3.</a:t>
            </a:r>
          </a:p>
          <a:p>
            <a:pPr marL="78867" indent="-78867" algn="just" defTabSz="210312">
              <a:spcAft>
                <a:spcPts val="552"/>
              </a:spcAft>
              <a:buFont typeface="Arial" panose="020B0604020202020204" pitchFamily="34" charset="0"/>
              <a:buChar char="•"/>
            </a:pPr>
            <a:r>
              <a:rPr lang="en-US" sz="1400" kern="1200" dirty="0">
                <a:solidFill>
                  <a:schemeClr val="tx1"/>
                </a:solidFill>
                <a:latin typeface="Comic Sans MS" panose="030F0702030302020204" pitchFamily="66" charset="0"/>
              </a:rPr>
              <a:t>The graph shows that the unit price by supplier ID varies widely, from around 5 to around 30 dollars. The highest unit price is for supplier ID 1, which has a unit price of around 30 dollars. The lowest unit price is for supplier ID 20, which has a unit price of around 5 dollars.</a:t>
            </a:r>
          </a:p>
          <a:p>
            <a:pPr algn="just">
              <a:spcAft>
                <a:spcPts val="600"/>
              </a:spcAft>
            </a:pPr>
            <a:endParaRPr lang="en-US" sz="1200" dirty="0">
              <a:latin typeface="Comic Sans MS" panose="030F0702030302020204" pitchFamily="66" charset="0"/>
            </a:endParaRPr>
          </a:p>
        </p:txBody>
      </p:sp>
      <p:sp>
        <p:nvSpPr>
          <p:cNvPr id="15" name="TextBox 14">
            <a:extLst>
              <a:ext uri="{FF2B5EF4-FFF2-40B4-BE49-F238E27FC236}">
                <a16:creationId xmlns:a16="http://schemas.microsoft.com/office/drawing/2014/main" id="{910EC509-6B4D-4E19-BFB2-4B625CD82A68}"/>
              </a:ext>
            </a:extLst>
          </p:cNvPr>
          <p:cNvSpPr txBox="1"/>
          <p:nvPr/>
        </p:nvSpPr>
        <p:spPr>
          <a:xfrm>
            <a:off x="6096000" y="3072131"/>
            <a:ext cx="6091084" cy="3985706"/>
          </a:xfrm>
          <a:prstGeom prst="rect">
            <a:avLst/>
          </a:prstGeom>
          <a:noFill/>
        </p:spPr>
        <p:txBody>
          <a:bodyPr wrap="square" rtlCol="0">
            <a:spAutoFit/>
          </a:bodyPr>
          <a:lstStyle/>
          <a:p>
            <a:pPr defTabSz="210312">
              <a:spcAft>
                <a:spcPts val="552"/>
              </a:spcAft>
            </a:pPr>
            <a:r>
              <a:rPr lang="en-US" sz="1400" kern="1200" dirty="0">
                <a:solidFill>
                  <a:schemeClr val="tx1"/>
                </a:solidFill>
                <a:latin typeface="Comic Sans MS" panose="030F0702030302020204" pitchFamily="66" charset="0"/>
                <a:cs typeface="Arial" panose="020B0604020202020204" pitchFamily="34" charset="0"/>
              </a:rPr>
              <a:t>What is the distribution of supplier ratings or performance metrics? Can we create a bar chart or radar chart to visualize it?</a:t>
            </a:r>
          </a:p>
          <a:p>
            <a:pPr marL="78867" indent="-78867" algn="just" defTabSz="210312">
              <a:spcAft>
                <a:spcPts val="552"/>
              </a:spcAft>
              <a:buFont typeface="Arial" panose="020B0604020202020204" pitchFamily="34" charset="0"/>
              <a:buChar char="•"/>
            </a:pPr>
            <a:r>
              <a:rPr lang="en-US" sz="1400" kern="1200" dirty="0">
                <a:solidFill>
                  <a:schemeClr val="tx1"/>
                </a:solidFill>
                <a:latin typeface="Comic Sans MS" panose="030F0702030302020204" pitchFamily="66" charset="0"/>
                <a:cs typeface="Arial" panose="020B0604020202020204" pitchFamily="34" charset="0"/>
              </a:rPr>
              <a:t>The graph on the left is a bar graph, which means that each bar represents the count of quantity for one supplier ID. The bars are blue and are arranged in descending order, which means that the supplier ID with the highest count of quantity is on the left and the supplier ID with the lowest count of quantity is on the right. The x-axis of the graph shows the supplier ID, and the y-axis of the graph shows the count of quantity.</a:t>
            </a:r>
          </a:p>
          <a:p>
            <a:pPr marL="78867" indent="-78867" algn="just" defTabSz="210312">
              <a:spcAft>
                <a:spcPts val="552"/>
              </a:spcAft>
              <a:buFont typeface="Arial" panose="020B0604020202020204" pitchFamily="34" charset="0"/>
              <a:buChar char="•"/>
            </a:pPr>
            <a:r>
              <a:rPr lang="en-US" sz="1400" kern="1200" dirty="0">
                <a:solidFill>
                  <a:schemeClr val="tx1"/>
                </a:solidFill>
                <a:latin typeface="Comic Sans MS" panose="030F0702030302020204" pitchFamily="66" charset="0"/>
                <a:cs typeface="Arial" panose="020B0604020202020204" pitchFamily="34" charset="0"/>
              </a:rPr>
              <a:t>The graph on the right is a radial graph, which means that each line represents the count of quantity for one supplier ID. The lines are blue and are arranged in a circular pattern, which means that the supplier ID with the highest count of quantity is on the top and the supplier ID with the lowest count of quantity is on the bottom. The center of the graph shows the count of quantity, and the outer ring shows the supplier ID.</a:t>
            </a:r>
          </a:p>
          <a:p>
            <a:pPr>
              <a:spcAft>
                <a:spcPts val="600"/>
              </a:spcAft>
            </a:pPr>
            <a:endParaRPr lang="en-IN" sz="1400" dirty="0">
              <a:latin typeface="Comic Sans MS" panose="030F0702030302020204" pitchFamily="66" charset="0"/>
              <a:cs typeface="Arial" panose="020B0604020202020204" pitchFamily="34" charset="0"/>
            </a:endParaRPr>
          </a:p>
        </p:txBody>
      </p:sp>
      <p:cxnSp>
        <p:nvCxnSpPr>
          <p:cNvPr id="12" name="Straight Connector 11">
            <a:extLst>
              <a:ext uri="{FF2B5EF4-FFF2-40B4-BE49-F238E27FC236}">
                <a16:creationId xmlns:a16="http://schemas.microsoft.com/office/drawing/2014/main" id="{1966C2F5-9EA4-4F6B-AD8F-8E2804127926}"/>
              </a:ext>
            </a:extLst>
          </p:cNvPr>
          <p:cNvCxnSpPr>
            <a:cxnSpLocks/>
          </p:cNvCxnSpPr>
          <p:nvPr/>
        </p:nvCxnSpPr>
        <p:spPr>
          <a:xfrm>
            <a:off x="5841519" y="200190"/>
            <a:ext cx="93116" cy="6657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1810"/>
      </p:ext>
    </p:extLst>
  </p:cSld>
  <p:clrMapOvr>
    <a:masterClrMapping/>
  </p:clrMapOvr>
  <mc:AlternateContent xmlns:mc="http://schemas.openxmlformats.org/markup-compatibility/2006" xmlns:p14="http://schemas.microsoft.com/office/powerpoint/2010/main">
    <mc:Choice Requires="p14">
      <p:transition spd="slow" p14:dur="2000" advTm="148166"/>
    </mc:Choice>
    <mc:Fallback xmlns="">
      <p:transition spd="slow" advTm="1481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7346830" y="3839532"/>
            <a:ext cx="3938127" cy="1185401"/>
          </a:xfrm>
          <a:prstGeom prst="rect">
            <a:avLst/>
          </a:prstGeom>
        </p:spPr>
        <p:txBody>
          <a:bodyPr vert="horz" lIns="91440" tIns="45720" rIns="91440" bIns="45720" rtlCol="0" anchor="ctr">
            <a:noAutofit/>
          </a:bodyPr>
          <a:lstStyle/>
          <a:p>
            <a:pPr defTabSz="269748">
              <a:spcAft>
                <a:spcPts val="600"/>
              </a:spcAft>
            </a:pPr>
            <a:endParaRPr lang="en-US" sz="649" kern="1200">
              <a:solidFill>
                <a:schemeClr val="tx1"/>
              </a:solidFill>
              <a:latin typeface="Arial" panose="020B0604020202020204" pitchFamily="34" charset="0"/>
              <a:ea typeface="+mn-ea"/>
              <a:cs typeface="Arial" panose="020B0604020202020204" pitchFamily="34" charset="0"/>
            </a:endParaRPr>
          </a:p>
          <a:p>
            <a:pPr defTabSz="269748">
              <a:spcAft>
                <a:spcPts val="600"/>
              </a:spcAft>
            </a:pPr>
            <a:endParaRPr lang="en-US" sz="649" kern="1200">
              <a:solidFill>
                <a:schemeClr val="tx1"/>
              </a:solidFill>
              <a:latin typeface="Arial" panose="020B0604020202020204" pitchFamily="34" charset="0"/>
              <a:ea typeface="+mn-ea"/>
              <a:cs typeface="Arial" panose="020B0604020202020204" pitchFamily="34" charset="0"/>
            </a:endParaRPr>
          </a:p>
          <a:p>
            <a:pPr>
              <a:spcAft>
                <a:spcPts val="600"/>
              </a:spcAft>
            </a:pPr>
            <a:endParaRPr lang="en-US" sz="11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B7BEC96-5658-4605-BC27-D66A1693118C}"/>
              </a:ext>
            </a:extLst>
          </p:cNvPr>
          <p:cNvPicPr>
            <a:picLocks noChangeAspect="1"/>
          </p:cNvPicPr>
          <p:nvPr/>
        </p:nvPicPr>
        <p:blipFill>
          <a:blip r:embed="rId2"/>
          <a:stretch>
            <a:fillRect/>
          </a:stretch>
        </p:blipFill>
        <p:spPr>
          <a:xfrm>
            <a:off x="415011" y="942090"/>
            <a:ext cx="4501878" cy="4973819"/>
          </a:xfrm>
          <a:prstGeom prst="rect">
            <a:avLst/>
          </a:prstGeom>
        </p:spPr>
      </p:pic>
      <p:sp>
        <p:nvSpPr>
          <p:cNvPr id="4" name="Rectangle 3">
            <a:extLst>
              <a:ext uri="{FF2B5EF4-FFF2-40B4-BE49-F238E27FC236}">
                <a16:creationId xmlns:a16="http://schemas.microsoft.com/office/drawing/2014/main" id="{C3136864-049C-4E26-B074-950E15E4CE0F}"/>
              </a:ext>
            </a:extLst>
          </p:cNvPr>
          <p:cNvSpPr/>
          <p:nvPr/>
        </p:nvSpPr>
        <p:spPr>
          <a:xfrm>
            <a:off x="6096000" y="993823"/>
            <a:ext cx="4344516" cy="923330"/>
          </a:xfrm>
          <a:prstGeom prst="rect">
            <a:avLst/>
          </a:prstGeom>
        </p:spPr>
        <p:txBody>
          <a:bodyPr wrap="square">
            <a:spAutoFit/>
          </a:bodyPr>
          <a:lstStyle/>
          <a:p>
            <a:pPr defTabSz="269748">
              <a:spcAft>
                <a:spcPts val="600"/>
              </a:spcAft>
            </a:pPr>
            <a:r>
              <a:rPr lang="en-US" kern="1200" dirty="0">
                <a:solidFill>
                  <a:schemeClr val="tx1"/>
                </a:solidFill>
                <a:latin typeface="Comic Sans MS" panose="030F0702030302020204" pitchFamily="66" charset="0"/>
                <a:cs typeface="Arial" panose="020B0604020202020204" pitchFamily="34" charset="0"/>
              </a:rPr>
              <a:t>Can we visualize the geographical distribution of suppliers using a map or bubble chart?</a:t>
            </a:r>
            <a:endParaRPr lang="en-US" b="0" i="0" dirty="0">
              <a:effectLst/>
              <a:latin typeface="Comic Sans MS" panose="030F0702030302020204" pitchFamily="66" charset="0"/>
              <a:cs typeface="Arial" panose="020B0604020202020204" pitchFamily="34" charset="0"/>
            </a:endParaRPr>
          </a:p>
        </p:txBody>
      </p:sp>
      <p:sp>
        <p:nvSpPr>
          <p:cNvPr id="8" name="Rectangle 7">
            <a:extLst>
              <a:ext uri="{FF2B5EF4-FFF2-40B4-BE49-F238E27FC236}">
                <a16:creationId xmlns:a16="http://schemas.microsoft.com/office/drawing/2014/main" id="{9665B157-22AC-4D88-AF35-B78C1B067BC7}"/>
              </a:ext>
            </a:extLst>
          </p:cNvPr>
          <p:cNvSpPr/>
          <p:nvPr/>
        </p:nvSpPr>
        <p:spPr>
          <a:xfrm>
            <a:off x="6096000" y="2275283"/>
            <a:ext cx="4501878" cy="3123932"/>
          </a:xfrm>
          <a:prstGeom prst="rect">
            <a:avLst/>
          </a:prstGeom>
        </p:spPr>
        <p:txBody>
          <a:bodyPr wrap="square">
            <a:spAutoFit/>
          </a:bodyPr>
          <a:lstStyle/>
          <a:p>
            <a:pPr defTabSz="269748">
              <a:spcAft>
                <a:spcPts val="600"/>
              </a:spcAft>
            </a:pPr>
            <a:r>
              <a:rPr lang="en-US" sz="1600" kern="1200" dirty="0">
                <a:solidFill>
                  <a:schemeClr val="tx1"/>
                </a:solidFill>
                <a:latin typeface="Comic Sans MS" panose="030F0702030302020204" pitchFamily="66" charset="0"/>
                <a:cs typeface="Arial" panose="020B0604020202020204" pitchFamily="34" charset="0"/>
              </a:rPr>
              <a:t>The count of supplier ID is the number of suppliers that are located in a country. The blue circles are proportional to the count of supplier ID, which means that the larger the circle, the higher the count of supplier ID.</a:t>
            </a:r>
          </a:p>
          <a:p>
            <a:pPr defTabSz="269748">
              <a:spcAft>
                <a:spcPts val="600"/>
              </a:spcAft>
            </a:pPr>
            <a:r>
              <a:rPr lang="en-US" sz="1600" kern="1200" dirty="0">
                <a:solidFill>
                  <a:schemeClr val="tx1"/>
                </a:solidFill>
                <a:latin typeface="Comic Sans MS" panose="030F0702030302020204" pitchFamily="66" charset="0"/>
                <a:cs typeface="Arial" panose="020B0604020202020204" pitchFamily="34" charset="0"/>
              </a:rPr>
              <a:t>The map shows that the count of supplier ID by country varies widely, from 0 to 9. The highest count of supplier ID is for Germany, which has 9 suppliers. The lowest count of supplier ID is for many countries, such as Canada, Brazil, Japan, etc., which have 0 suppliers.</a:t>
            </a:r>
            <a:endParaRPr lang="en-US" sz="1600" b="0" i="0" dirty="0">
              <a:effectLst/>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3247774619"/>
      </p:ext>
    </p:extLst>
  </p:cSld>
  <p:clrMapOvr>
    <a:masterClrMapping/>
  </p:clrMapOvr>
  <mc:AlternateContent xmlns:mc="http://schemas.openxmlformats.org/markup-compatibility/2006" xmlns:p14="http://schemas.microsoft.com/office/powerpoint/2010/main">
    <mc:Choice Requires="p14">
      <p:transition spd="slow" p14:dur="2000" advTm="54142"/>
    </mc:Choice>
    <mc:Fallback xmlns="">
      <p:transition spd="slow" advTm="5414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9EE5F20-BAA8-4DEA-AB07-FF7EFAC4B9E1}"/>
              </a:ext>
            </a:extLst>
          </p:cNvPr>
          <p:cNvSpPr txBox="1"/>
          <p:nvPr/>
        </p:nvSpPr>
        <p:spPr>
          <a:xfrm>
            <a:off x="1082362" y="557463"/>
            <a:ext cx="3810480" cy="5743074"/>
          </a:xfrm>
          <a:prstGeom prst="rect">
            <a:avLst/>
          </a:prstGeom>
        </p:spPr>
        <p:txBody>
          <a:bodyPr vert="horz" lIns="91440" tIns="45720" rIns="91440" bIns="45720" rtlCol="0">
            <a:noAutofit/>
          </a:bodyPr>
          <a:lstStyle/>
          <a:p>
            <a:pPr>
              <a:spcBef>
                <a:spcPts val="1000"/>
              </a:spcBef>
              <a:buClr>
                <a:schemeClr val="accent1"/>
              </a:buClr>
            </a:pPr>
            <a:r>
              <a:rPr lang="en-US" b="1" dirty="0">
                <a:solidFill>
                  <a:schemeClr val="tx1">
                    <a:lumMod val="75000"/>
                    <a:lumOff val="25000"/>
                  </a:schemeClr>
                </a:solidFill>
                <a:latin typeface="Comic Sans MS" panose="030F0702030302020204" pitchFamily="66" charset="0"/>
              </a:rPr>
              <a:t>C</a:t>
            </a:r>
            <a:r>
              <a:rPr lang="en-US" sz="2000" b="1" dirty="0">
                <a:solidFill>
                  <a:schemeClr val="tx1">
                    <a:lumMod val="75000"/>
                    <a:lumOff val="25000"/>
                  </a:schemeClr>
                </a:solidFill>
                <a:latin typeface="Comic Sans MS" panose="030F0702030302020204" pitchFamily="66" charset="0"/>
              </a:rPr>
              <a:t>ustomer Analysis</a:t>
            </a:r>
          </a:p>
          <a:p>
            <a:pPr marL="285750" indent="-285750">
              <a:spcBef>
                <a:spcPts val="1000"/>
              </a:spcBef>
              <a:buClr>
                <a:schemeClr val="accent1"/>
              </a:buClr>
              <a:buFont typeface="Wingdings" panose="05000000000000000000" pitchFamily="2" charset="2"/>
              <a:buChar char="Ø"/>
            </a:pPr>
            <a:endParaRPr lang="en-US" sz="1600" dirty="0">
              <a:solidFill>
                <a:schemeClr val="tx1">
                  <a:lumMod val="75000"/>
                  <a:lumOff val="25000"/>
                </a:schemeClr>
              </a:solidFill>
              <a:latin typeface="Comic Sans MS" panose="030F0702030302020204" pitchFamily="66" charset="0"/>
            </a:endParaRPr>
          </a:p>
          <a:p>
            <a:pPr marL="285750" indent="-285750">
              <a:spcBef>
                <a:spcPts val="1000"/>
              </a:spcBef>
              <a:buClr>
                <a:schemeClr val="accent1"/>
              </a:buClr>
              <a:buFont typeface="Wingdings" panose="05000000000000000000" pitchFamily="2" charset="2"/>
              <a:buChar char="Ø"/>
            </a:pPr>
            <a:r>
              <a:rPr lang="en-US" sz="1600" dirty="0">
                <a:solidFill>
                  <a:schemeClr val="tx1">
                    <a:lumMod val="75000"/>
                    <a:lumOff val="25000"/>
                  </a:schemeClr>
                </a:solidFill>
                <a:latin typeface="Comic Sans MS" panose="030F0702030302020204" pitchFamily="66" charset="0"/>
              </a:rPr>
              <a:t>The dashboard shows the customer acquisition, revenue, order quantity, and orders by customer for Northwind Traders, which sells food products around the world.</a:t>
            </a:r>
          </a:p>
          <a:p>
            <a:pPr marL="285750" indent="-285750">
              <a:spcBef>
                <a:spcPts val="1000"/>
              </a:spcBef>
              <a:buClr>
                <a:schemeClr val="accent1"/>
              </a:buClr>
              <a:buFont typeface="Wingdings" panose="05000000000000000000" pitchFamily="2" charset="2"/>
              <a:buChar char="Ø"/>
            </a:pPr>
            <a:r>
              <a:rPr lang="en-US" sz="1600" dirty="0">
                <a:solidFill>
                  <a:schemeClr val="tx1">
                    <a:lumMod val="75000"/>
                    <a:lumOff val="25000"/>
                  </a:schemeClr>
                </a:solidFill>
                <a:latin typeface="Comic Sans MS" panose="030F0702030302020204" pitchFamily="66" charset="0"/>
              </a:rPr>
              <a:t>The dashboard has 8 different charts and graphs, each with a different color scheme and layout, such as line graph, bar graph, pie chart, scatter plot, etc.</a:t>
            </a:r>
          </a:p>
          <a:p>
            <a:pPr marL="285750" indent="-285750">
              <a:spcBef>
                <a:spcPts val="1000"/>
              </a:spcBef>
              <a:buClr>
                <a:schemeClr val="accent1"/>
              </a:buClr>
              <a:buFont typeface="Wingdings" panose="05000000000000000000" pitchFamily="2" charset="2"/>
              <a:buChar char="Ø"/>
            </a:pPr>
            <a:r>
              <a:rPr lang="en-US" sz="1600" dirty="0">
                <a:solidFill>
                  <a:schemeClr val="tx1">
                    <a:lumMod val="75000"/>
                    <a:lumOff val="25000"/>
                  </a:schemeClr>
                </a:solidFill>
                <a:latin typeface="Comic Sans MS" panose="030F0702030302020204" pitchFamily="66" charset="0"/>
              </a:rPr>
              <a:t>The dashboard reveals some insights about the company’s performance, such as the highest revenue customer is from France, the most orders are in October, and the customer with the highest average order amount is QUICK.</a:t>
            </a:r>
            <a:br>
              <a:rPr lang="en-US" sz="1600" dirty="0">
                <a:solidFill>
                  <a:schemeClr val="tx1">
                    <a:lumMod val="75000"/>
                    <a:lumOff val="25000"/>
                  </a:schemeClr>
                </a:solidFill>
                <a:latin typeface="Comic Sans MS" panose="030F0702030302020204" pitchFamily="66" charset="0"/>
              </a:rPr>
            </a:br>
            <a:endParaRPr lang="en-US" sz="1600" dirty="0">
              <a:solidFill>
                <a:schemeClr val="tx1">
                  <a:lumMod val="75000"/>
                  <a:lumOff val="25000"/>
                </a:schemeClr>
              </a:solidFill>
              <a:latin typeface="Comic Sans MS" panose="030F0702030302020204" pitchFamily="66" charset="0"/>
            </a:endParaRPr>
          </a:p>
        </p:txBody>
      </p:sp>
      <p:pic>
        <p:nvPicPr>
          <p:cNvPr id="4" name="Content Placeholder 3">
            <a:extLst>
              <a:ext uri="{FF2B5EF4-FFF2-40B4-BE49-F238E27FC236}">
                <a16:creationId xmlns:a16="http://schemas.microsoft.com/office/drawing/2014/main" id="{DD081D61-C1FE-4254-933F-2B7FDF9094D1}"/>
              </a:ext>
            </a:extLst>
          </p:cNvPr>
          <p:cNvPicPr>
            <a:picLocks noGrp="1" noChangeAspect="1"/>
          </p:cNvPicPr>
          <p:nvPr>
            <p:ph idx="1"/>
          </p:nvPr>
        </p:nvPicPr>
        <p:blipFill>
          <a:blip r:embed="rId3"/>
          <a:stretch>
            <a:fillRect/>
          </a:stretch>
        </p:blipFill>
        <p:spPr>
          <a:xfrm>
            <a:off x="7154779" y="497304"/>
            <a:ext cx="4620125" cy="57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5314241"/>
      </p:ext>
    </p:extLst>
  </p:cSld>
  <p:clrMapOvr>
    <a:masterClrMapping/>
  </p:clrMapOvr>
  <mc:AlternateContent xmlns:mc="http://schemas.openxmlformats.org/markup-compatibility/2006" xmlns:p14="http://schemas.microsoft.com/office/powerpoint/2010/main">
    <mc:Choice Requires="p14">
      <p:transition spd="slow" p14:dur="2000" advTm="162643"/>
    </mc:Choice>
    <mc:Fallback xmlns="">
      <p:transition spd="slow" advTm="16264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384379-EBB4-47C7-BF4C-0BE6BA85AD09}"/>
              </a:ext>
            </a:extLst>
          </p:cNvPr>
          <p:cNvSpPr txBox="1"/>
          <p:nvPr/>
        </p:nvSpPr>
        <p:spPr>
          <a:xfrm>
            <a:off x="698210" y="640080"/>
            <a:ext cx="4146505" cy="5712594"/>
          </a:xfrm>
          <a:prstGeom prst="rect">
            <a:avLst/>
          </a:prstGeom>
        </p:spPr>
        <p:txBody>
          <a:bodyPr vert="horz" lIns="91440" tIns="45720" rIns="91440" bIns="45720" rtlCol="0">
            <a:normAutofit fontScale="92500" lnSpcReduction="20000"/>
          </a:bodyPr>
          <a:lstStyle/>
          <a:p>
            <a:pPr>
              <a:spcBef>
                <a:spcPts val="1000"/>
              </a:spcBef>
              <a:buClr>
                <a:schemeClr val="accent1"/>
              </a:buClr>
            </a:pPr>
            <a:r>
              <a:rPr lang="en-US" sz="2400" dirty="0">
                <a:solidFill>
                  <a:schemeClr val="tx1">
                    <a:lumMod val="75000"/>
                    <a:lumOff val="25000"/>
                  </a:schemeClr>
                </a:solidFill>
                <a:latin typeface="Comic Sans MS" panose="030F0702030302020204" pitchFamily="66" charset="0"/>
              </a:rPr>
              <a:t>Order and Categories Analysis</a:t>
            </a:r>
          </a:p>
          <a:p>
            <a:pPr>
              <a:spcBef>
                <a:spcPts val="1000"/>
              </a:spcBef>
              <a:buClr>
                <a:schemeClr val="accent1"/>
              </a:buClr>
              <a:buFont typeface="Wingdings 3" charset="2"/>
              <a:buChar char=""/>
            </a:pPr>
            <a:endParaRPr lang="en-US" dirty="0">
              <a:solidFill>
                <a:schemeClr val="tx1">
                  <a:lumMod val="75000"/>
                  <a:lumOff val="25000"/>
                </a:schemeClr>
              </a:solidFill>
            </a:endParaRPr>
          </a:p>
          <a:p>
            <a:pPr marL="342900" indent="-342900">
              <a:buClr>
                <a:srgbClr val="0070C0"/>
              </a:buClr>
              <a:buFont typeface="Wingdings" panose="05000000000000000000" pitchFamily="2" charset="2"/>
              <a:buChar char="Ø"/>
            </a:pPr>
            <a:r>
              <a:rPr lang="en-US" sz="2100" dirty="0">
                <a:latin typeface="Comic Sans MS" panose="030F0702030302020204" pitchFamily="66" charset="0"/>
              </a:rPr>
              <a:t>The company has a strong and growing performance, as shown by the increasing revenue and quantity ordered over time, as well as the high value orders from different countries.</a:t>
            </a:r>
          </a:p>
          <a:p>
            <a:pPr marL="342900" indent="-342900">
              <a:buClr>
                <a:srgbClr val="0070C0"/>
              </a:buClr>
              <a:buFont typeface="Wingdings" panose="05000000000000000000" pitchFamily="2" charset="2"/>
              <a:buChar char="Ø"/>
            </a:pPr>
            <a:r>
              <a:rPr lang="en-US" sz="2100" dirty="0">
                <a:latin typeface="Comic Sans MS" panose="030F0702030302020204" pitchFamily="66" charset="0"/>
              </a:rPr>
              <a:t>The company has a diverse and balanced product portfolio, as shown by the eight categories of products, each with different order quantity and unit price ranges, as well as different revenue contributions.</a:t>
            </a:r>
          </a:p>
          <a:p>
            <a:pPr marL="342900" indent="-342900">
              <a:buClr>
                <a:srgbClr val="0070C0"/>
              </a:buClr>
              <a:buFont typeface="Wingdings" panose="05000000000000000000" pitchFamily="2" charset="2"/>
              <a:buChar char="Ø"/>
            </a:pPr>
            <a:r>
              <a:rPr lang="en-US" sz="2100" dirty="0">
                <a:latin typeface="Comic Sans MS" panose="030F0702030302020204" pitchFamily="66" charset="0"/>
              </a:rPr>
              <a:t>The company should focus on improving its customer retention and loyalty, as shown by the low value orders from some countries, as well as the seasonal fluctuations in sales.</a:t>
            </a:r>
          </a:p>
          <a:p>
            <a:pPr marL="342900" indent="-342900">
              <a:spcBef>
                <a:spcPts val="1000"/>
              </a:spcBef>
              <a:buClr>
                <a:srgbClr val="0070C0"/>
              </a:buClr>
              <a:buFont typeface="Wingdings" panose="05000000000000000000" pitchFamily="2" charset="2"/>
              <a:buChar char="Ø"/>
            </a:pPr>
            <a:endParaRPr lang="en-US" sz="2100" dirty="0">
              <a:solidFill>
                <a:schemeClr val="tx1">
                  <a:lumMod val="75000"/>
                  <a:lumOff val="25000"/>
                </a:schemeClr>
              </a:solidFill>
              <a:latin typeface="Comic Sans MS" panose="030F0702030302020204" pitchFamily="66" charset="0"/>
            </a:endParaRPr>
          </a:p>
          <a:p>
            <a:pPr>
              <a:spcBef>
                <a:spcPts val="1000"/>
              </a:spcBef>
              <a:buClr>
                <a:schemeClr val="accent1"/>
              </a:buClr>
            </a:pPr>
            <a:endParaRPr lang="en-US" sz="2100" dirty="0">
              <a:solidFill>
                <a:schemeClr val="tx1">
                  <a:lumMod val="75000"/>
                  <a:lumOff val="25000"/>
                </a:schemeClr>
              </a:solidFill>
              <a:latin typeface="Comic Sans MS" panose="030F0702030302020204" pitchFamily="66" charset="0"/>
            </a:endParaRPr>
          </a:p>
          <a:p>
            <a:pPr>
              <a:spcBef>
                <a:spcPts val="1000"/>
              </a:spcBef>
              <a:buClr>
                <a:schemeClr val="accent1"/>
              </a:buClr>
              <a:buFont typeface="Wingdings 3" charset="2"/>
              <a:buChar char=""/>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0693E6B6-B551-4EB9-A601-B29FA02FD979}"/>
              </a:ext>
            </a:extLst>
          </p:cNvPr>
          <p:cNvPicPr>
            <a:picLocks noChangeAspect="1"/>
          </p:cNvPicPr>
          <p:nvPr/>
        </p:nvPicPr>
        <p:blipFill>
          <a:blip r:embed="rId3"/>
          <a:stretch>
            <a:fillRect/>
          </a:stretch>
        </p:blipFill>
        <p:spPr>
          <a:xfrm>
            <a:off x="6978316" y="640080"/>
            <a:ext cx="4812631" cy="5712594"/>
          </a:xfrm>
          <a:prstGeom prst="rect">
            <a:avLst/>
          </a:prstGeom>
        </p:spPr>
      </p:pic>
    </p:spTree>
    <p:extLst>
      <p:ext uri="{BB962C8B-B14F-4D97-AF65-F5344CB8AC3E}">
        <p14:creationId xmlns:p14="http://schemas.microsoft.com/office/powerpoint/2010/main" val="174768798"/>
      </p:ext>
    </p:extLst>
  </p:cSld>
  <p:clrMapOvr>
    <a:masterClrMapping/>
  </p:clrMapOvr>
  <mc:AlternateContent xmlns:mc="http://schemas.openxmlformats.org/markup-compatibility/2006" xmlns:p14="http://schemas.microsoft.com/office/powerpoint/2010/main">
    <mc:Choice Requires="p14">
      <p:transition spd="slow" p14:dur="2000" advTm="117458"/>
    </mc:Choice>
    <mc:Fallback xmlns="">
      <p:transition spd="slow" advTm="1174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D07F4F-9D7C-4806-88CB-4CD9D113AFD8}"/>
              </a:ext>
            </a:extLst>
          </p:cNvPr>
          <p:cNvPicPr>
            <a:picLocks noChangeAspect="1"/>
          </p:cNvPicPr>
          <p:nvPr/>
        </p:nvPicPr>
        <p:blipFill>
          <a:blip r:embed="rId3"/>
          <a:stretch>
            <a:fillRect/>
          </a:stretch>
        </p:blipFill>
        <p:spPr>
          <a:xfrm>
            <a:off x="1322614" y="244929"/>
            <a:ext cx="9356272" cy="6319157"/>
          </a:xfrm>
          <a:prstGeom prst="rect">
            <a:avLst/>
          </a:prstGeom>
        </p:spPr>
      </p:pic>
    </p:spTree>
    <p:extLst>
      <p:ext uri="{BB962C8B-B14F-4D97-AF65-F5344CB8AC3E}">
        <p14:creationId xmlns:p14="http://schemas.microsoft.com/office/powerpoint/2010/main" val="2130503391"/>
      </p:ext>
    </p:extLst>
  </p:cSld>
  <p:clrMapOvr>
    <a:masterClrMapping/>
  </p:clrMapOvr>
  <mc:AlternateContent xmlns:mc="http://schemas.openxmlformats.org/markup-compatibility/2006" xmlns:p14="http://schemas.microsoft.com/office/powerpoint/2010/main">
    <mc:Choice Requires="p14">
      <p:transition spd="slow" p14:dur="2000" advTm="100352"/>
    </mc:Choice>
    <mc:Fallback xmlns="">
      <p:transition spd="slow" advTm="1003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4D45B2-0E8F-4716-81BB-DA8D0417E432}"/>
              </a:ext>
            </a:extLst>
          </p:cNvPr>
          <p:cNvPicPr>
            <a:picLocks noChangeAspect="1"/>
          </p:cNvPicPr>
          <p:nvPr/>
        </p:nvPicPr>
        <p:blipFill>
          <a:blip r:embed="rId3"/>
          <a:stretch>
            <a:fillRect/>
          </a:stretch>
        </p:blipFill>
        <p:spPr>
          <a:xfrm>
            <a:off x="7138737" y="643467"/>
            <a:ext cx="4345261" cy="5571065"/>
          </a:xfrm>
          <a:prstGeom prst="rect">
            <a:avLst/>
          </a:prstGeom>
        </p:spPr>
      </p:pic>
      <p:sp>
        <p:nvSpPr>
          <p:cNvPr id="5" name="Rectangle 4">
            <a:extLst>
              <a:ext uri="{FF2B5EF4-FFF2-40B4-BE49-F238E27FC236}">
                <a16:creationId xmlns:a16="http://schemas.microsoft.com/office/drawing/2014/main" id="{F5319B2D-E763-495D-A405-04EB93872E84}"/>
              </a:ext>
            </a:extLst>
          </p:cNvPr>
          <p:cNvSpPr/>
          <p:nvPr/>
        </p:nvSpPr>
        <p:spPr>
          <a:xfrm>
            <a:off x="467371" y="643467"/>
            <a:ext cx="4585893" cy="5355312"/>
          </a:xfrm>
          <a:prstGeom prst="rect">
            <a:avLst/>
          </a:prstGeom>
        </p:spPr>
        <p:txBody>
          <a:bodyPr wrap="square">
            <a:spAutoFit/>
          </a:bodyPr>
          <a:lstStyle/>
          <a:p>
            <a:pPr>
              <a:buClr>
                <a:srgbClr val="0070C0"/>
              </a:buClr>
            </a:pPr>
            <a:r>
              <a:rPr lang="en-US" sz="2000" b="1" dirty="0">
                <a:solidFill>
                  <a:srgbClr val="D2D0CE"/>
                </a:solidFill>
                <a:latin typeface="Comic Sans MS" panose="030F0702030302020204" pitchFamily="66" charset="0"/>
              </a:rPr>
              <a:t>Product and Supplier Analysis</a:t>
            </a:r>
          </a:p>
          <a:p>
            <a:pPr marL="285750" indent="-285750">
              <a:buClr>
                <a:srgbClr val="0070C0"/>
              </a:buClr>
              <a:buFont typeface="Wingdings" panose="05000000000000000000" pitchFamily="2" charset="2"/>
              <a:buChar char="Ø"/>
            </a:pPr>
            <a:endParaRPr lang="en-US" dirty="0">
              <a:solidFill>
                <a:srgbClr val="D2D0CE"/>
              </a:solidFill>
              <a:latin typeface="Comic Sans MS" panose="030F0702030302020204" pitchFamily="66" charset="0"/>
            </a:endParaRPr>
          </a:p>
          <a:p>
            <a:pPr marL="285750" indent="-285750">
              <a:buClr>
                <a:srgbClr val="0070C0"/>
              </a:buClr>
              <a:buFont typeface="Wingdings" panose="05000000000000000000" pitchFamily="2" charset="2"/>
              <a:buChar char="Ø"/>
            </a:pPr>
            <a:endParaRPr lang="en-US" dirty="0">
              <a:solidFill>
                <a:srgbClr val="D2D0CE"/>
              </a:solidFill>
              <a:latin typeface="Comic Sans MS" panose="030F0702030302020204" pitchFamily="66" charset="0"/>
            </a:endParaRPr>
          </a:p>
          <a:p>
            <a:pPr marL="285750" indent="-285750">
              <a:buClr>
                <a:srgbClr val="0070C0"/>
              </a:buClr>
              <a:buFont typeface="Wingdings" panose="05000000000000000000" pitchFamily="2" charset="2"/>
              <a:buChar char="Ø"/>
            </a:pPr>
            <a:r>
              <a:rPr lang="en-US" dirty="0">
                <a:solidFill>
                  <a:srgbClr val="D2D0CE"/>
                </a:solidFill>
                <a:latin typeface="Comic Sans MS" panose="030F0702030302020204" pitchFamily="66" charset="0"/>
              </a:rPr>
              <a:t>Northwind Traders is a successful company that sells food products around the world, with a total sales value of $1.35M and a growing sales trend over time.</a:t>
            </a:r>
          </a:p>
          <a:p>
            <a:pPr marL="285750" indent="-285750">
              <a:buClr>
                <a:srgbClr val="0070C0"/>
              </a:buClr>
              <a:buFont typeface="Wingdings" panose="05000000000000000000" pitchFamily="2" charset="2"/>
              <a:buChar char="Ø"/>
            </a:pPr>
            <a:r>
              <a:rPr lang="en-US" dirty="0">
                <a:solidFill>
                  <a:srgbClr val="D2D0CE"/>
                </a:solidFill>
                <a:latin typeface="Comic Sans MS" panose="030F0702030302020204" pitchFamily="66" charset="0"/>
              </a:rPr>
              <a:t>Northwind Traders has a diverse product portfolio, with 77 products in 8 categories, and a large supplier network, with 29 suppliers from different countries.</a:t>
            </a:r>
          </a:p>
          <a:p>
            <a:pPr marL="285750" indent="-285750">
              <a:buClr>
                <a:srgbClr val="0070C0"/>
              </a:buClr>
              <a:buFont typeface="Wingdings" panose="05000000000000000000" pitchFamily="2" charset="2"/>
              <a:buChar char="Ø"/>
            </a:pPr>
            <a:r>
              <a:rPr lang="en-US" dirty="0">
                <a:solidFill>
                  <a:srgbClr val="D2D0CE"/>
                </a:solidFill>
                <a:latin typeface="Comic Sans MS" panose="030F0702030302020204" pitchFamily="66" charset="0"/>
              </a:rPr>
              <a:t>Northwind Traders should focus on optimizing its pricing strategy, as some products have high unit prices but low sales volumes, while others have low unit prices but high sales volumes.</a:t>
            </a:r>
            <a:endParaRPr lang="en-US" b="0" i="0" dirty="0">
              <a:solidFill>
                <a:srgbClr val="D2D0CE"/>
              </a:solidFill>
              <a:effectLst/>
              <a:latin typeface="Comic Sans MS" panose="030F0702030302020204" pitchFamily="66" charset="0"/>
            </a:endParaRPr>
          </a:p>
        </p:txBody>
      </p:sp>
    </p:spTree>
    <p:extLst>
      <p:ext uri="{BB962C8B-B14F-4D97-AF65-F5344CB8AC3E}">
        <p14:creationId xmlns:p14="http://schemas.microsoft.com/office/powerpoint/2010/main" val="2334939192"/>
      </p:ext>
    </p:extLst>
  </p:cSld>
  <p:clrMapOvr>
    <a:masterClrMapping/>
  </p:clrMapOvr>
  <mc:AlternateContent xmlns:mc="http://schemas.openxmlformats.org/markup-compatibility/2006" xmlns:p14="http://schemas.microsoft.com/office/powerpoint/2010/main">
    <mc:Choice Requires="p14">
      <p:transition spd="slow" p14:dur="2000" advTm="211324"/>
    </mc:Choice>
    <mc:Fallback xmlns="">
      <p:transition spd="slow" advTm="2113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19B2D-E763-495D-A405-04EB93872E84}"/>
              </a:ext>
            </a:extLst>
          </p:cNvPr>
          <p:cNvSpPr/>
          <p:nvPr/>
        </p:nvSpPr>
        <p:spPr>
          <a:xfrm>
            <a:off x="417094" y="1729117"/>
            <a:ext cx="6256421" cy="6548458"/>
          </a:xfrm>
          <a:prstGeom prst="rect">
            <a:avLst/>
          </a:prstGeom>
        </p:spPr>
        <p:txBody>
          <a:bodyPr vert="horz" lIns="91440" tIns="45720" rIns="91440" bIns="45720" rtlCol="0" anchor="ctr">
            <a:noAutofit/>
          </a:bodyPr>
          <a:lstStyle/>
          <a:p>
            <a:pPr marL="228600" indent="-171450" defTabSz="914400">
              <a:lnSpc>
                <a:spcPct val="90000"/>
              </a:lnSpc>
              <a:spcAft>
                <a:spcPts val="600"/>
              </a:spcAft>
              <a:buClr>
                <a:srgbClr val="0070C0"/>
              </a:buClr>
              <a:buFont typeface="Arial" panose="020B0604020202020204" pitchFamily="34" charset="0"/>
              <a:buChar char="•"/>
            </a:pPr>
            <a:endParaRPr lang="en-US" sz="1200" dirty="0">
              <a:latin typeface="Comic Sans MS" panose="030F0702030302020204" pitchFamily="66" charset="0"/>
            </a:endParaRPr>
          </a:p>
        </p:txBody>
      </p:sp>
      <p:pic>
        <p:nvPicPr>
          <p:cNvPr id="2" name="Picture 1">
            <a:extLst>
              <a:ext uri="{FF2B5EF4-FFF2-40B4-BE49-F238E27FC236}">
                <a16:creationId xmlns:a16="http://schemas.microsoft.com/office/drawing/2014/main" id="{F22ED612-17DC-4E28-9185-695BFEE411E0}"/>
              </a:ext>
            </a:extLst>
          </p:cNvPr>
          <p:cNvPicPr>
            <a:picLocks noChangeAspect="1"/>
          </p:cNvPicPr>
          <p:nvPr/>
        </p:nvPicPr>
        <p:blipFill>
          <a:blip r:embed="rId3"/>
          <a:stretch>
            <a:fillRect/>
          </a:stretch>
        </p:blipFill>
        <p:spPr>
          <a:xfrm>
            <a:off x="6978316" y="401053"/>
            <a:ext cx="4571999" cy="5999747"/>
          </a:xfrm>
          <a:prstGeom prst="rect">
            <a:avLst/>
          </a:prstGeom>
        </p:spPr>
      </p:pic>
      <p:sp>
        <p:nvSpPr>
          <p:cNvPr id="3" name="TextBox 2">
            <a:extLst>
              <a:ext uri="{FF2B5EF4-FFF2-40B4-BE49-F238E27FC236}">
                <a16:creationId xmlns:a16="http://schemas.microsoft.com/office/drawing/2014/main" id="{8FD1DAEE-BBDB-40A5-BE95-170924EFCDBC}"/>
              </a:ext>
            </a:extLst>
          </p:cNvPr>
          <p:cNvSpPr txBox="1"/>
          <p:nvPr/>
        </p:nvSpPr>
        <p:spPr>
          <a:xfrm>
            <a:off x="681317" y="735106"/>
            <a:ext cx="4338917" cy="5909310"/>
          </a:xfrm>
          <a:prstGeom prst="rect">
            <a:avLst/>
          </a:prstGeom>
          <a:noFill/>
        </p:spPr>
        <p:txBody>
          <a:bodyPr wrap="square" rtlCol="0">
            <a:spAutoFit/>
          </a:bodyPr>
          <a:lstStyle/>
          <a:p>
            <a:r>
              <a:rPr lang="en-US" b="1" dirty="0">
                <a:latin typeface="Comic Sans MS" panose="030F0702030302020204" pitchFamily="66" charset="0"/>
              </a:rPr>
              <a:t>Employee Analysis</a:t>
            </a:r>
          </a:p>
          <a:p>
            <a:endParaRPr lang="en-US" dirty="0"/>
          </a:p>
          <a:p>
            <a:pPr marL="285750" indent="-285750">
              <a:buClr>
                <a:srgbClr val="0070C0"/>
              </a:buClr>
              <a:buFont typeface="Wingdings" panose="05000000000000000000" pitchFamily="2" charset="2"/>
              <a:buChar char="Ø"/>
            </a:pPr>
            <a:r>
              <a:rPr lang="en-US" dirty="0">
                <a:latin typeface="Comic Sans MS" panose="030F0702030302020204" pitchFamily="66" charset="0"/>
              </a:rPr>
              <a:t>The dashboard shows how the employees of Northwind Traders have contributed to the company’s success by processing orders, generating revenue, and serving customers from different countries.</a:t>
            </a:r>
          </a:p>
          <a:p>
            <a:pPr marL="285750" indent="-285750">
              <a:buClr>
                <a:srgbClr val="0070C0"/>
              </a:buClr>
              <a:buFont typeface="Wingdings" panose="05000000000000000000" pitchFamily="2" charset="2"/>
              <a:buChar char="Ø"/>
            </a:pPr>
            <a:r>
              <a:rPr lang="en-US" dirty="0">
                <a:latin typeface="Comic Sans MS" panose="030F0702030302020204" pitchFamily="66" charset="0"/>
              </a:rPr>
              <a:t>The dashboard reveals the diversity and characteristics of the employees of Northwind Traders, such as their age, title, tenure, and productivity.</a:t>
            </a:r>
          </a:p>
          <a:p>
            <a:pPr marL="285750" indent="-285750">
              <a:buClr>
                <a:srgbClr val="0070C0"/>
              </a:buClr>
              <a:buFont typeface="Wingdings" panose="05000000000000000000" pitchFamily="2" charset="2"/>
              <a:buChar char="Ø"/>
            </a:pPr>
            <a:r>
              <a:rPr lang="en-US" dirty="0">
                <a:latin typeface="Comic Sans MS" panose="030F0702030302020204" pitchFamily="66" charset="0"/>
              </a:rPr>
              <a:t>The dashboard provides insights into the strengths and weaknesses of the employees of Northwind Traders, such as their global reach, pricing strategy, and customer retention.</a:t>
            </a:r>
          </a:p>
          <a:p>
            <a:endParaRPr lang="en-IN" dirty="0"/>
          </a:p>
        </p:txBody>
      </p:sp>
    </p:spTree>
    <p:extLst>
      <p:ext uri="{BB962C8B-B14F-4D97-AF65-F5344CB8AC3E}">
        <p14:creationId xmlns:p14="http://schemas.microsoft.com/office/powerpoint/2010/main" val="1010470270"/>
      </p:ext>
    </p:extLst>
  </p:cSld>
  <p:clrMapOvr>
    <a:masterClrMapping/>
  </p:clrMapOvr>
  <mc:AlternateContent xmlns:mc="http://schemas.openxmlformats.org/markup-compatibility/2006" xmlns:p14="http://schemas.microsoft.com/office/powerpoint/2010/main">
    <mc:Choice Requires="p14">
      <p:transition spd="slow" p14:dur="2000" advTm="54917"/>
    </mc:Choice>
    <mc:Fallback xmlns="">
      <p:transition spd="slow" advTm="5491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2543D3-E382-454E-B4E3-438533E9DF4E}"/>
              </a:ext>
            </a:extLst>
          </p:cNvPr>
          <p:cNvPicPr>
            <a:picLocks noChangeAspect="1"/>
          </p:cNvPicPr>
          <p:nvPr/>
        </p:nvPicPr>
        <p:blipFill>
          <a:blip r:embed="rId3"/>
          <a:stretch>
            <a:fillRect/>
          </a:stretch>
        </p:blipFill>
        <p:spPr>
          <a:xfrm>
            <a:off x="7225553" y="410384"/>
            <a:ext cx="4553524" cy="5954557"/>
          </a:xfrm>
          <a:prstGeom prst="rect">
            <a:avLst/>
          </a:prstGeom>
        </p:spPr>
      </p:pic>
      <p:sp>
        <p:nvSpPr>
          <p:cNvPr id="5" name="TextBox 4">
            <a:extLst>
              <a:ext uri="{FF2B5EF4-FFF2-40B4-BE49-F238E27FC236}">
                <a16:creationId xmlns:a16="http://schemas.microsoft.com/office/drawing/2014/main" id="{04F07B72-8F36-4132-9B84-57154B5BC80C}"/>
              </a:ext>
            </a:extLst>
          </p:cNvPr>
          <p:cNvSpPr txBox="1"/>
          <p:nvPr/>
        </p:nvSpPr>
        <p:spPr>
          <a:xfrm>
            <a:off x="681318" y="412622"/>
            <a:ext cx="5199529" cy="6463308"/>
          </a:xfrm>
          <a:prstGeom prst="rect">
            <a:avLst/>
          </a:prstGeom>
          <a:noFill/>
        </p:spPr>
        <p:txBody>
          <a:bodyPr wrap="square" rtlCol="0">
            <a:spAutoFit/>
          </a:bodyPr>
          <a:lstStyle/>
          <a:p>
            <a:r>
              <a:rPr lang="en-US" b="1" dirty="0">
                <a:latin typeface="Comic Sans MS" panose="030F0702030302020204" pitchFamily="66" charset="0"/>
              </a:rPr>
              <a:t>Supplier Analysis </a:t>
            </a:r>
          </a:p>
          <a:p>
            <a:endParaRPr lang="en-US" dirty="0">
              <a:latin typeface="Comic Sans MS" panose="030F0702030302020204" pitchFamily="66" charset="0"/>
            </a:endParaRPr>
          </a:p>
          <a:p>
            <a:pPr marL="285750" indent="-285750">
              <a:buClr>
                <a:srgbClr val="0070C0"/>
              </a:buClr>
              <a:buFont typeface="Wingdings" panose="05000000000000000000" pitchFamily="2" charset="2"/>
              <a:buChar char="Ø"/>
            </a:pPr>
            <a:r>
              <a:rPr lang="en-US" dirty="0">
                <a:latin typeface="Comic Sans MS" panose="030F0702030302020204" pitchFamily="66" charset="0"/>
              </a:rPr>
              <a:t>The company has improved its shipping efficiency over time, as shown by the decreasing shipping duration and the increasing frequency of shippers. This suggests that the company has invested in better logistics and delivery systems.</a:t>
            </a:r>
          </a:p>
          <a:p>
            <a:pPr marL="285750" indent="-285750">
              <a:buClr>
                <a:srgbClr val="0070C0"/>
              </a:buClr>
              <a:buFont typeface="Wingdings" panose="05000000000000000000" pitchFamily="2" charset="2"/>
              <a:buChar char="Ø"/>
            </a:pPr>
            <a:r>
              <a:rPr lang="en-US" dirty="0">
                <a:latin typeface="Comic Sans MS" panose="030F0702030302020204" pitchFamily="66" charset="0"/>
              </a:rPr>
              <a:t>The company has a diverse product portfolio and a global customer base, as shown by the different products, shipping locations, and shipping regions. This indicates that the company has a strong market presence and a competitive advantage in various segments.</a:t>
            </a:r>
          </a:p>
          <a:p>
            <a:pPr marL="285750" indent="-285750">
              <a:buClr>
                <a:srgbClr val="0070C0"/>
              </a:buClr>
              <a:buFont typeface="Wingdings" panose="05000000000000000000" pitchFamily="2" charset="2"/>
              <a:buChar char="Ø"/>
            </a:pPr>
            <a:r>
              <a:rPr lang="en-US" dirty="0">
                <a:latin typeface="Comic Sans MS" panose="030F0702030302020204" pitchFamily="66" charset="0"/>
              </a:rPr>
              <a:t>The company has to deal with different freight costs depending on the destination and the region of the orders, as shown by the bar graphs. This implies that the company has to optimize its pricing strategy and its budget allocation to maximize its profit margin.</a:t>
            </a:r>
          </a:p>
          <a:p>
            <a:endParaRPr lang="en-IN" dirty="0">
              <a:latin typeface="Comic Sans MS" panose="030F0702030302020204" pitchFamily="66" charset="0"/>
            </a:endParaRPr>
          </a:p>
        </p:txBody>
      </p:sp>
    </p:spTree>
    <p:extLst>
      <p:ext uri="{BB962C8B-B14F-4D97-AF65-F5344CB8AC3E}">
        <p14:creationId xmlns:p14="http://schemas.microsoft.com/office/powerpoint/2010/main" val="867029626"/>
      </p:ext>
    </p:extLst>
  </p:cSld>
  <p:clrMapOvr>
    <a:masterClrMapping/>
  </p:clrMapOvr>
  <mc:AlternateContent xmlns:mc="http://schemas.openxmlformats.org/markup-compatibility/2006" xmlns:p14="http://schemas.microsoft.com/office/powerpoint/2010/main">
    <mc:Choice Requires="p14">
      <p:transition spd="slow" p14:dur="2000" advTm="84231"/>
    </mc:Choice>
    <mc:Fallback xmlns="">
      <p:transition spd="slow" advTm="8423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a:solidFill>
                  <a:schemeClr val="tx1"/>
                </a:solidFill>
                <a:latin typeface="+mj-lt"/>
                <a:ea typeface="+mj-ea"/>
                <a:cs typeface="+mj-cs"/>
              </a:rPr>
              <a:t>EDA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3391759462"/>
      </p:ext>
    </p:extLst>
  </p:cSld>
  <p:clrMapOvr>
    <a:masterClrMapping/>
  </p:clrMapOvr>
  <mc:AlternateContent xmlns:mc="http://schemas.openxmlformats.org/markup-compatibility/2006" xmlns:p14="http://schemas.microsoft.com/office/powerpoint/2010/main">
    <mc:Choice Requires="p14">
      <p:transition spd="slow" p14:dur="2000" advTm="2995"/>
    </mc:Choice>
    <mc:Fallback xmlns="">
      <p:transition spd="slow" advTm="299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43754-1424-476F-ABF2-C5A493E1CEA9}"/>
              </a:ext>
            </a:extLst>
          </p:cNvPr>
          <p:cNvPicPr>
            <a:picLocks noChangeAspect="1"/>
          </p:cNvPicPr>
          <p:nvPr/>
        </p:nvPicPr>
        <p:blipFill>
          <a:blip r:embed="rId2"/>
          <a:stretch>
            <a:fillRect/>
          </a:stretch>
        </p:blipFill>
        <p:spPr>
          <a:xfrm>
            <a:off x="455616" y="3134033"/>
            <a:ext cx="5384745" cy="3067478"/>
          </a:xfrm>
          <a:prstGeom prst="rect">
            <a:avLst/>
          </a:prstGeom>
        </p:spPr>
      </p:pic>
      <p:pic>
        <p:nvPicPr>
          <p:cNvPr id="5" name="Picture 4">
            <a:extLst>
              <a:ext uri="{FF2B5EF4-FFF2-40B4-BE49-F238E27FC236}">
                <a16:creationId xmlns:a16="http://schemas.microsoft.com/office/drawing/2014/main" id="{DF050C46-BAAC-4D20-872E-7D6D6B1EA35B}"/>
              </a:ext>
            </a:extLst>
          </p:cNvPr>
          <p:cNvPicPr>
            <a:picLocks noChangeAspect="1"/>
          </p:cNvPicPr>
          <p:nvPr/>
        </p:nvPicPr>
        <p:blipFill>
          <a:blip r:embed="rId3"/>
          <a:stretch>
            <a:fillRect/>
          </a:stretch>
        </p:blipFill>
        <p:spPr>
          <a:xfrm>
            <a:off x="6096000" y="3134033"/>
            <a:ext cx="6046839" cy="3067478"/>
          </a:xfrm>
          <a:prstGeom prst="rect">
            <a:avLst/>
          </a:prstGeom>
        </p:spPr>
      </p:pic>
      <p:sp>
        <p:nvSpPr>
          <p:cNvPr id="6" name="TextBox 5">
            <a:extLst>
              <a:ext uri="{FF2B5EF4-FFF2-40B4-BE49-F238E27FC236}">
                <a16:creationId xmlns:a16="http://schemas.microsoft.com/office/drawing/2014/main" id="{E3CD254E-DCBB-48ED-8F84-48C6E03918A0}"/>
              </a:ext>
            </a:extLst>
          </p:cNvPr>
          <p:cNvSpPr txBox="1"/>
          <p:nvPr/>
        </p:nvSpPr>
        <p:spPr>
          <a:xfrm>
            <a:off x="589936" y="361522"/>
            <a:ext cx="10500851" cy="2246769"/>
          </a:xfrm>
          <a:prstGeom prst="rect">
            <a:avLst/>
          </a:prstGeom>
          <a:noFill/>
        </p:spPr>
        <p:txBody>
          <a:bodyPr wrap="square" rtlCol="0">
            <a:spAutoFit/>
          </a:bodyPr>
          <a:lstStyle/>
          <a:p>
            <a:r>
              <a:rPr lang="en-US" sz="2000" dirty="0">
                <a:latin typeface="Comic Sans MS" panose="030F0702030302020204" pitchFamily="66" charset="0"/>
              </a:rPr>
              <a:t>Problem: What are the key factors influencing customer retention or loyalty based on the dataset?</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retrieved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2868829688"/>
      </p:ext>
    </p:extLst>
  </p:cSld>
  <p:clrMapOvr>
    <a:masterClrMapping/>
  </p:clrMapOvr>
  <mc:AlternateContent xmlns:mc="http://schemas.openxmlformats.org/markup-compatibility/2006" xmlns:p14="http://schemas.microsoft.com/office/powerpoint/2010/main">
    <mc:Choice Requires="p14">
      <p:transition spd="slow" p14:dur="2000" advTm="23761"/>
    </mc:Choice>
    <mc:Fallback xmlns="">
      <p:transition spd="slow" advTm="2376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5EC2AE-FDA1-4B2F-9611-BDF43D453BE9}"/>
              </a:ext>
            </a:extLst>
          </p:cNvPr>
          <p:cNvPicPr>
            <a:picLocks noChangeAspect="1"/>
          </p:cNvPicPr>
          <p:nvPr/>
        </p:nvPicPr>
        <p:blipFill>
          <a:blip r:embed="rId2"/>
          <a:stretch>
            <a:fillRect/>
          </a:stretch>
        </p:blipFill>
        <p:spPr>
          <a:xfrm>
            <a:off x="213950" y="3229897"/>
            <a:ext cx="5346192" cy="3406688"/>
          </a:xfrm>
          <a:prstGeom prst="rect">
            <a:avLst/>
          </a:prstGeom>
        </p:spPr>
      </p:pic>
      <p:pic>
        <p:nvPicPr>
          <p:cNvPr id="5" name="Picture 4">
            <a:extLst>
              <a:ext uri="{FF2B5EF4-FFF2-40B4-BE49-F238E27FC236}">
                <a16:creationId xmlns:a16="http://schemas.microsoft.com/office/drawing/2014/main" id="{D56E9F7F-1D67-4C23-8E60-EB6A7A5F1830}"/>
              </a:ext>
            </a:extLst>
          </p:cNvPr>
          <p:cNvPicPr>
            <a:picLocks noChangeAspect="1"/>
          </p:cNvPicPr>
          <p:nvPr/>
        </p:nvPicPr>
        <p:blipFill>
          <a:blip r:embed="rId3"/>
          <a:stretch>
            <a:fillRect/>
          </a:stretch>
        </p:blipFill>
        <p:spPr>
          <a:xfrm>
            <a:off x="5737122" y="3229897"/>
            <a:ext cx="6240927" cy="3406688"/>
          </a:xfrm>
          <a:prstGeom prst="rect">
            <a:avLst/>
          </a:prstGeom>
        </p:spPr>
      </p:pic>
      <p:sp>
        <p:nvSpPr>
          <p:cNvPr id="6" name="TextBox 5">
            <a:extLst>
              <a:ext uri="{FF2B5EF4-FFF2-40B4-BE49-F238E27FC236}">
                <a16:creationId xmlns:a16="http://schemas.microsoft.com/office/drawing/2014/main" id="{240230D6-3A1B-4E0C-80F1-5C7A5A7E0239}"/>
              </a:ext>
            </a:extLst>
          </p:cNvPr>
          <p:cNvSpPr txBox="1"/>
          <p:nvPr/>
        </p:nvSpPr>
        <p:spPr>
          <a:xfrm>
            <a:off x="634181" y="457200"/>
            <a:ext cx="10928554" cy="2246769"/>
          </a:xfrm>
          <a:prstGeom prst="rect">
            <a:avLst/>
          </a:prstGeom>
          <a:noFill/>
        </p:spPr>
        <p:txBody>
          <a:bodyPr wrap="square" rtlCol="0">
            <a:spAutoFit/>
          </a:bodyPr>
          <a:lstStyle/>
          <a:p>
            <a:r>
              <a:rPr lang="en-US" sz="2000" dirty="0">
                <a:latin typeface="Comic Sans MS" panose="030F0702030302020204" pitchFamily="66" charset="0"/>
              </a:rPr>
              <a:t>Problem :How do customer preferences vary based on their location or demographics? Can we explore this through interactive visualizations?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1818414829"/>
      </p:ext>
    </p:extLst>
  </p:cSld>
  <p:clrMapOvr>
    <a:masterClrMapping/>
  </p:clrMapOvr>
  <mc:AlternateContent xmlns:mc="http://schemas.openxmlformats.org/markup-compatibility/2006" xmlns:p14="http://schemas.microsoft.com/office/powerpoint/2010/main">
    <mc:Choice Requires="p14">
      <p:transition spd="slow" p14:dur="2000" advTm="67088"/>
    </mc:Choice>
    <mc:Fallback xmlns="">
      <p:transition spd="slow" advTm="6708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5253D9-5BD9-4E61-9C39-6E12717A4612}"/>
              </a:ext>
            </a:extLst>
          </p:cNvPr>
          <p:cNvPicPr>
            <a:picLocks noChangeAspect="1"/>
          </p:cNvPicPr>
          <p:nvPr/>
        </p:nvPicPr>
        <p:blipFill>
          <a:blip r:embed="rId2"/>
          <a:stretch>
            <a:fillRect/>
          </a:stretch>
        </p:blipFill>
        <p:spPr>
          <a:xfrm>
            <a:off x="4712026" y="3008671"/>
            <a:ext cx="7256067" cy="3734572"/>
          </a:xfrm>
          <a:prstGeom prst="rect">
            <a:avLst/>
          </a:prstGeom>
        </p:spPr>
      </p:pic>
      <p:pic>
        <p:nvPicPr>
          <p:cNvPr id="6" name="Picture 5">
            <a:extLst>
              <a:ext uri="{FF2B5EF4-FFF2-40B4-BE49-F238E27FC236}">
                <a16:creationId xmlns:a16="http://schemas.microsoft.com/office/drawing/2014/main" id="{1D153600-E473-4231-BBE1-BC258990E585}"/>
              </a:ext>
            </a:extLst>
          </p:cNvPr>
          <p:cNvPicPr>
            <a:picLocks noChangeAspect="1"/>
          </p:cNvPicPr>
          <p:nvPr/>
        </p:nvPicPr>
        <p:blipFill>
          <a:blip r:embed="rId3"/>
          <a:stretch>
            <a:fillRect/>
          </a:stretch>
        </p:blipFill>
        <p:spPr>
          <a:xfrm>
            <a:off x="223907" y="3008671"/>
            <a:ext cx="4318596" cy="3734573"/>
          </a:xfrm>
          <a:prstGeom prst="rect">
            <a:avLst/>
          </a:prstGeom>
        </p:spPr>
      </p:pic>
      <p:sp>
        <p:nvSpPr>
          <p:cNvPr id="7" name="Rectangle 6">
            <a:extLst>
              <a:ext uri="{FF2B5EF4-FFF2-40B4-BE49-F238E27FC236}">
                <a16:creationId xmlns:a16="http://schemas.microsoft.com/office/drawing/2014/main" id="{4B43685B-46FA-4806-888D-39A12E19468C}"/>
              </a:ext>
            </a:extLst>
          </p:cNvPr>
          <p:cNvSpPr/>
          <p:nvPr/>
        </p:nvSpPr>
        <p:spPr>
          <a:xfrm>
            <a:off x="223907" y="278042"/>
            <a:ext cx="11309332" cy="1938992"/>
          </a:xfrm>
          <a:prstGeom prst="rect">
            <a:avLst/>
          </a:prstGeom>
        </p:spPr>
        <p:txBody>
          <a:bodyPr wrap="square">
            <a:spAutoFit/>
          </a:bodyPr>
          <a:lstStyle/>
          <a:p>
            <a:r>
              <a:rPr lang="en-US" sz="2000" dirty="0">
                <a:latin typeface="Comic Sans MS" panose="030F0702030302020204" pitchFamily="66" charset="0"/>
              </a:rPr>
              <a:t>Problem :Are there any interesting patterns or clusters in customer behavior that can be visualized to identify potential market segments?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spTree>
    <p:extLst>
      <p:ext uri="{BB962C8B-B14F-4D97-AF65-F5344CB8AC3E}">
        <p14:creationId xmlns:p14="http://schemas.microsoft.com/office/powerpoint/2010/main" val="4180254181"/>
      </p:ext>
    </p:extLst>
  </p:cSld>
  <p:clrMapOvr>
    <a:masterClrMapping/>
  </p:clrMapOvr>
  <mc:AlternateContent xmlns:mc="http://schemas.openxmlformats.org/markup-compatibility/2006" xmlns:p14="http://schemas.microsoft.com/office/powerpoint/2010/main">
    <mc:Choice Requires="p14">
      <p:transition spd="slow" p14:dur="2000" advTm="41365"/>
    </mc:Choice>
    <mc:Fallback xmlns="">
      <p:transition spd="slow" advTm="4136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B3810-73F7-45C5-BA3C-0DFBB7569D1A}"/>
              </a:ext>
            </a:extLst>
          </p:cNvPr>
          <p:cNvSpPr/>
          <p:nvPr/>
        </p:nvSpPr>
        <p:spPr>
          <a:xfrm>
            <a:off x="422787" y="186727"/>
            <a:ext cx="11346426" cy="1600438"/>
          </a:xfrm>
          <a:prstGeom prst="rect">
            <a:avLst/>
          </a:prstGeom>
        </p:spPr>
        <p:txBody>
          <a:bodyPr wrap="square">
            <a:spAutoFit/>
          </a:bodyPr>
          <a:lstStyle/>
          <a:p>
            <a:r>
              <a:rPr lang="en-US" dirty="0">
                <a:latin typeface="Comic Sans MS" panose="030F0702030302020204" pitchFamily="66" charset="0"/>
              </a:rPr>
              <a:t>Problem :</a:t>
            </a:r>
            <a:r>
              <a:rPr lang="en-US" sz="2000" dirty="0">
                <a:latin typeface="Comic Sans MS" panose="030F0702030302020204" pitchFamily="66" charset="0"/>
              </a:rPr>
              <a:t>Are there any specific product categories or SKUs that contribute significantly to order revenue? Can we identify them through visualizations?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dirty="0">
              <a:latin typeface="Comic Sans MS" panose="030F0702030302020204" pitchFamily="66" charset="0"/>
            </a:endParaRPr>
          </a:p>
        </p:txBody>
      </p:sp>
      <p:pic>
        <p:nvPicPr>
          <p:cNvPr id="6" name="Picture 5">
            <a:extLst>
              <a:ext uri="{FF2B5EF4-FFF2-40B4-BE49-F238E27FC236}">
                <a16:creationId xmlns:a16="http://schemas.microsoft.com/office/drawing/2014/main" id="{38AEAF36-4309-432A-8629-DF3B791CBB57}"/>
              </a:ext>
            </a:extLst>
          </p:cNvPr>
          <p:cNvPicPr>
            <a:picLocks noChangeAspect="1"/>
          </p:cNvPicPr>
          <p:nvPr/>
        </p:nvPicPr>
        <p:blipFill>
          <a:blip r:embed="rId2"/>
          <a:stretch>
            <a:fillRect/>
          </a:stretch>
        </p:blipFill>
        <p:spPr>
          <a:xfrm>
            <a:off x="5810865" y="3754372"/>
            <a:ext cx="6145162" cy="2916901"/>
          </a:xfrm>
          <a:prstGeom prst="rect">
            <a:avLst/>
          </a:prstGeom>
        </p:spPr>
      </p:pic>
      <p:pic>
        <p:nvPicPr>
          <p:cNvPr id="7" name="Picture 6">
            <a:extLst>
              <a:ext uri="{FF2B5EF4-FFF2-40B4-BE49-F238E27FC236}">
                <a16:creationId xmlns:a16="http://schemas.microsoft.com/office/drawing/2014/main" id="{56131C61-9BEF-4483-A618-B9243DC42FE7}"/>
              </a:ext>
            </a:extLst>
          </p:cNvPr>
          <p:cNvPicPr>
            <a:picLocks noChangeAspect="1"/>
          </p:cNvPicPr>
          <p:nvPr/>
        </p:nvPicPr>
        <p:blipFill>
          <a:blip r:embed="rId3"/>
          <a:stretch>
            <a:fillRect/>
          </a:stretch>
        </p:blipFill>
        <p:spPr>
          <a:xfrm>
            <a:off x="5810865" y="1831173"/>
            <a:ext cx="6145162" cy="1847818"/>
          </a:xfrm>
          <a:prstGeom prst="rect">
            <a:avLst/>
          </a:prstGeom>
        </p:spPr>
      </p:pic>
      <p:pic>
        <p:nvPicPr>
          <p:cNvPr id="8" name="Picture 7">
            <a:extLst>
              <a:ext uri="{FF2B5EF4-FFF2-40B4-BE49-F238E27FC236}">
                <a16:creationId xmlns:a16="http://schemas.microsoft.com/office/drawing/2014/main" id="{738A13D9-9514-406D-A830-0CEDD8CFDFB1}"/>
              </a:ext>
            </a:extLst>
          </p:cNvPr>
          <p:cNvPicPr>
            <a:picLocks noChangeAspect="1"/>
          </p:cNvPicPr>
          <p:nvPr/>
        </p:nvPicPr>
        <p:blipFill>
          <a:blip r:embed="rId4"/>
          <a:stretch>
            <a:fillRect/>
          </a:stretch>
        </p:blipFill>
        <p:spPr>
          <a:xfrm>
            <a:off x="235974" y="3678991"/>
            <a:ext cx="5412658" cy="2992282"/>
          </a:xfrm>
          <a:prstGeom prst="rect">
            <a:avLst/>
          </a:prstGeom>
        </p:spPr>
      </p:pic>
      <p:pic>
        <p:nvPicPr>
          <p:cNvPr id="9" name="Picture 8">
            <a:extLst>
              <a:ext uri="{FF2B5EF4-FFF2-40B4-BE49-F238E27FC236}">
                <a16:creationId xmlns:a16="http://schemas.microsoft.com/office/drawing/2014/main" id="{E953D698-6ED0-46EC-94BD-8F2123658173}"/>
              </a:ext>
            </a:extLst>
          </p:cNvPr>
          <p:cNvPicPr>
            <a:picLocks noChangeAspect="1"/>
          </p:cNvPicPr>
          <p:nvPr/>
        </p:nvPicPr>
        <p:blipFill>
          <a:blip r:embed="rId5"/>
          <a:stretch>
            <a:fillRect/>
          </a:stretch>
        </p:blipFill>
        <p:spPr>
          <a:xfrm>
            <a:off x="235974" y="1831173"/>
            <a:ext cx="5412658" cy="1754326"/>
          </a:xfrm>
          <a:prstGeom prst="rect">
            <a:avLst/>
          </a:prstGeom>
        </p:spPr>
      </p:pic>
    </p:spTree>
    <p:extLst>
      <p:ext uri="{BB962C8B-B14F-4D97-AF65-F5344CB8AC3E}">
        <p14:creationId xmlns:p14="http://schemas.microsoft.com/office/powerpoint/2010/main" val="2033610365"/>
      </p:ext>
    </p:extLst>
  </p:cSld>
  <p:clrMapOvr>
    <a:masterClrMapping/>
  </p:clrMapOvr>
  <mc:AlternateContent xmlns:mc="http://schemas.openxmlformats.org/markup-compatibility/2006" xmlns:p14="http://schemas.microsoft.com/office/powerpoint/2010/main">
    <mc:Choice Requires="p14">
      <p:transition spd="slow" p14:dur="2000" advTm="62183"/>
    </mc:Choice>
    <mc:Fallback xmlns="">
      <p:transition spd="slow" advTm="6218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6ACC46-57E4-4991-9196-26637A5F8365}"/>
              </a:ext>
            </a:extLst>
          </p:cNvPr>
          <p:cNvSpPr/>
          <p:nvPr/>
        </p:nvSpPr>
        <p:spPr>
          <a:xfrm>
            <a:off x="570271" y="210065"/>
            <a:ext cx="11434916" cy="1631216"/>
          </a:xfrm>
          <a:prstGeom prst="rect">
            <a:avLst/>
          </a:prstGeom>
        </p:spPr>
        <p:txBody>
          <a:bodyPr wrap="square">
            <a:spAutoFit/>
          </a:bodyPr>
          <a:lstStyle/>
          <a:p>
            <a:r>
              <a:rPr lang="en-US" sz="2000" dirty="0">
                <a:latin typeface="Comic Sans MS" panose="030F0702030302020204" pitchFamily="66" charset="0"/>
              </a:rPr>
              <a:t>Problem :Are there any correlations between order size and customer demographics or product categories? Can we explore this visually using scatter plots or heatmaps?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pic>
        <p:nvPicPr>
          <p:cNvPr id="5" name="Picture 4">
            <a:extLst>
              <a:ext uri="{FF2B5EF4-FFF2-40B4-BE49-F238E27FC236}">
                <a16:creationId xmlns:a16="http://schemas.microsoft.com/office/drawing/2014/main" id="{029273F7-8DF6-48D4-A923-5EB22AAE38CD}"/>
              </a:ext>
            </a:extLst>
          </p:cNvPr>
          <p:cNvPicPr>
            <a:picLocks noChangeAspect="1"/>
          </p:cNvPicPr>
          <p:nvPr/>
        </p:nvPicPr>
        <p:blipFill>
          <a:blip r:embed="rId2"/>
          <a:stretch>
            <a:fillRect/>
          </a:stretch>
        </p:blipFill>
        <p:spPr>
          <a:xfrm>
            <a:off x="570271" y="2475259"/>
            <a:ext cx="4410329" cy="3991532"/>
          </a:xfrm>
          <a:prstGeom prst="rect">
            <a:avLst/>
          </a:prstGeom>
        </p:spPr>
      </p:pic>
      <p:pic>
        <p:nvPicPr>
          <p:cNvPr id="6" name="Picture 5">
            <a:extLst>
              <a:ext uri="{FF2B5EF4-FFF2-40B4-BE49-F238E27FC236}">
                <a16:creationId xmlns:a16="http://schemas.microsoft.com/office/drawing/2014/main" id="{E4D7564A-E336-45DE-BF4D-F2F1293C3486}"/>
              </a:ext>
            </a:extLst>
          </p:cNvPr>
          <p:cNvPicPr>
            <a:picLocks noChangeAspect="1"/>
          </p:cNvPicPr>
          <p:nvPr/>
        </p:nvPicPr>
        <p:blipFill>
          <a:blip r:embed="rId3"/>
          <a:stretch>
            <a:fillRect/>
          </a:stretch>
        </p:blipFill>
        <p:spPr>
          <a:xfrm>
            <a:off x="5534404" y="2475258"/>
            <a:ext cx="6087325" cy="3991532"/>
          </a:xfrm>
          <a:prstGeom prst="rect">
            <a:avLst/>
          </a:prstGeom>
        </p:spPr>
      </p:pic>
    </p:spTree>
    <p:extLst>
      <p:ext uri="{BB962C8B-B14F-4D97-AF65-F5344CB8AC3E}">
        <p14:creationId xmlns:p14="http://schemas.microsoft.com/office/powerpoint/2010/main" val="3919338069"/>
      </p:ext>
    </p:extLst>
  </p:cSld>
  <p:clrMapOvr>
    <a:masterClrMapping/>
  </p:clrMapOvr>
  <mc:AlternateContent xmlns:mc="http://schemas.openxmlformats.org/markup-compatibility/2006" xmlns:p14="http://schemas.microsoft.com/office/powerpoint/2010/main">
    <mc:Choice Requires="p14">
      <p:transition spd="slow" p14:dur="2000" advTm="38576"/>
    </mc:Choice>
    <mc:Fallback xmlns="">
      <p:transition spd="slow" advTm="3857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B8688F-A81B-42B9-B66B-ADB5076D5ABA}"/>
              </a:ext>
            </a:extLst>
          </p:cNvPr>
          <p:cNvPicPr>
            <a:picLocks noChangeAspect="1"/>
          </p:cNvPicPr>
          <p:nvPr/>
        </p:nvPicPr>
        <p:blipFill>
          <a:blip r:embed="rId2"/>
          <a:stretch>
            <a:fillRect/>
          </a:stretch>
        </p:blipFill>
        <p:spPr>
          <a:xfrm>
            <a:off x="103239" y="2960902"/>
            <a:ext cx="3760839" cy="3736613"/>
          </a:xfrm>
          <a:prstGeom prst="rect">
            <a:avLst/>
          </a:prstGeom>
        </p:spPr>
      </p:pic>
      <p:sp>
        <p:nvSpPr>
          <p:cNvPr id="5" name="Rectangle 4">
            <a:extLst>
              <a:ext uri="{FF2B5EF4-FFF2-40B4-BE49-F238E27FC236}">
                <a16:creationId xmlns:a16="http://schemas.microsoft.com/office/drawing/2014/main" id="{F103EE78-EF40-4508-8ECE-65F89EB04C0D}"/>
              </a:ext>
            </a:extLst>
          </p:cNvPr>
          <p:cNvSpPr/>
          <p:nvPr/>
        </p:nvSpPr>
        <p:spPr>
          <a:xfrm>
            <a:off x="378542" y="274948"/>
            <a:ext cx="11434916" cy="1631216"/>
          </a:xfrm>
          <a:prstGeom prst="rect">
            <a:avLst/>
          </a:prstGeom>
        </p:spPr>
        <p:txBody>
          <a:bodyPr wrap="square">
            <a:spAutoFit/>
          </a:bodyPr>
          <a:lstStyle/>
          <a:p>
            <a:r>
              <a:rPr lang="en-US" sz="2000" dirty="0">
                <a:latin typeface="Comic Sans MS" panose="030F0702030302020204" pitchFamily="66" charset="0"/>
              </a:rPr>
              <a:t>Problem :How does order frequency vary across different customer segments? Can we visualize this using bar charts or </a:t>
            </a:r>
            <a:r>
              <a:rPr lang="en-US" sz="2000" dirty="0" err="1">
                <a:latin typeface="Comic Sans MS" panose="030F0702030302020204" pitchFamily="66" charset="0"/>
              </a:rPr>
              <a:t>treemaps</a:t>
            </a:r>
            <a:r>
              <a:rPr lang="en-US" sz="2000" dirty="0">
                <a:latin typeface="Comic Sans MS" panose="030F0702030302020204" pitchFamily="66" charset="0"/>
              </a:rPr>
              <a:t>?</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pic>
        <p:nvPicPr>
          <p:cNvPr id="6" name="Picture 5">
            <a:extLst>
              <a:ext uri="{FF2B5EF4-FFF2-40B4-BE49-F238E27FC236}">
                <a16:creationId xmlns:a16="http://schemas.microsoft.com/office/drawing/2014/main" id="{6037674D-7BF4-480A-8B83-9291406E6700}"/>
              </a:ext>
            </a:extLst>
          </p:cNvPr>
          <p:cNvPicPr>
            <a:picLocks noChangeAspect="1"/>
          </p:cNvPicPr>
          <p:nvPr/>
        </p:nvPicPr>
        <p:blipFill>
          <a:blip r:embed="rId3"/>
          <a:stretch>
            <a:fillRect/>
          </a:stretch>
        </p:blipFill>
        <p:spPr>
          <a:xfrm>
            <a:off x="4011561" y="2866785"/>
            <a:ext cx="8077200" cy="3924848"/>
          </a:xfrm>
          <a:prstGeom prst="rect">
            <a:avLst/>
          </a:prstGeom>
        </p:spPr>
      </p:pic>
    </p:spTree>
    <p:extLst>
      <p:ext uri="{BB962C8B-B14F-4D97-AF65-F5344CB8AC3E}">
        <p14:creationId xmlns:p14="http://schemas.microsoft.com/office/powerpoint/2010/main" val="3611075286"/>
      </p:ext>
    </p:extLst>
  </p:cSld>
  <p:clrMapOvr>
    <a:masterClrMapping/>
  </p:clrMapOvr>
  <mc:AlternateContent xmlns:mc="http://schemas.openxmlformats.org/markup-compatibility/2006" xmlns:p14="http://schemas.microsoft.com/office/powerpoint/2010/main">
    <mc:Choice Requires="p14">
      <p:transition spd="slow" p14:dur="2000" advTm="87979"/>
    </mc:Choice>
    <mc:Fallback xmlns="">
      <p:transition spd="slow" advTm="879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354536"/>
            <a:ext cx="5323715" cy="1642970"/>
          </a:xfrm>
        </p:spPr>
        <p:txBody>
          <a:bodyPr anchor="b">
            <a:normAutofit/>
          </a:bodyPr>
          <a:lstStyle/>
          <a:p>
            <a:r>
              <a:rPr lang="en-US" sz="4000">
                <a:latin typeface="Comic Sans MS" panose="030F0702030302020204" pitchFamily="66" charset="0"/>
              </a:rPr>
              <a:t>North Wind Analysis</a:t>
            </a:r>
            <a:endParaRPr lang="en-IN" sz="4000">
              <a:latin typeface="Comic Sans MS" panose="030F0702030302020204" pitchFamily="66" charset="0"/>
            </a:endParaRPr>
          </a:p>
        </p:txBody>
      </p:sp>
      <p:graphicFrame>
        <p:nvGraphicFramePr>
          <p:cNvPr id="70" name="Content Placeholder 8">
            <a:extLst>
              <a:ext uri="{FF2B5EF4-FFF2-40B4-BE49-F238E27FC236}">
                <a16:creationId xmlns:a16="http://schemas.microsoft.com/office/drawing/2014/main" id="{77B0B464-C581-4DDC-ABA8-D1783D068A94}"/>
              </a:ext>
            </a:extLst>
          </p:cNvPr>
          <p:cNvGraphicFramePr>
            <a:graphicFrameLocks noGrp="1"/>
          </p:cNvGraphicFramePr>
          <p:nvPr>
            <p:ph idx="1"/>
            <p:extLst>
              <p:ext uri="{D42A27DB-BD31-4B8C-83A1-F6EECF244321}">
                <p14:modId xmlns:p14="http://schemas.microsoft.com/office/powerpoint/2010/main" val="3604641395"/>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351186"/>
            <a:ext cx="4170530" cy="4335005"/>
          </a:xfrm>
          <a:prstGeom prst="rect">
            <a:avLst/>
          </a:prstGeom>
        </p:spPr>
      </p:pic>
    </p:spTree>
    <p:extLst>
      <p:ext uri="{BB962C8B-B14F-4D97-AF65-F5344CB8AC3E}">
        <p14:creationId xmlns:p14="http://schemas.microsoft.com/office/powerpoint/2010/main" val="408727168"/>
      </p:ext>
    </p:extLst>
  </p:cSld>
  <p:clrMapOvr>
    <a:masterClrMapping/>
  </p:clrMapOvr>
  <mc:AlternateContent xmlns:mc="http://schemas.openxmlformats.org/markup-compatibility/2006" xmlns:p14="http://schemas.microsoft.com/office/powerpoint/2010/main">
    <mc:Choice Requires="p14">
      <p:transition spd="slow" p14:dur="2000" advTm="32355"/>
    </mc:Choice>
    <mc:Fallback xmlns="">
      <p:transition spd="slow" advTm="3235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C95577-EB59-4657-8F9F-CBE1DB61A49B}"/>
              </a:ext>
            </a:extLst>
          </p:cNvPr>
          <p:cNvSpPr/>
          <p:nvPr/>
        </p:nvSpPr>
        <p:spPr>
          <a:xfrm>
            <a:off x="644013" y="165819"/>
            <a:ext cx="11198942" cy="1631216"/>
          </a:xfrm>
          <a:prstGeom prst="rect">
            <a:avLst/>
          </a:prstGeom>
        </p:spPr>
        <p:txBody>
          <a:bodyPr wrap="square">
            <a:spAutoFit/>
          </a:bodyPr>
          <a:lstStyle/>
          <a:p>
            <a:r>
              <a:rPr lang="en-US" sz="2000" dirty="0">
                <a:latin typeface="Comic Sans MS" panose="030F0702030302020204" pitchFamily="66" charset="0"/>
              </a:rPr>
              <a:t>Problem :Are there any correlations between employee satisfaction levels and key performance indicators? Can we explore this visually through scatter plots or line charts?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p>
          <a:p>
            <a:endParaRPr lang="en-US" sz="2000" dirty="0">
              <a:latin typeface="Comic Sans MS" panose="030F0702030302020204" pitchFamily="66" charset="0"/>
            </a:endParaRPr>
          </a:p>
        </p:txBody>
      </p:sp>
      <p:pic>
        <p:nvPicPr>
          <p:cNvPr id="5" name="Picture 4">
            <a:extLst>
              <a:ext uri="{FF2B5EF4-FFF2-40B4-BE49-F238E27FC236}">
                <a16:creationId xmlns:a16="http://schemas.microsoft.com/office/drawing/2014/main" id="{F5588FC8-BBD0-4CEB-BF7E-B5820D1057AD}"/>
              </a:ext>
            </a:extLst>
          </p:cNvPr>
          <p:cNvPicPr>
            <a:picLocks noChangeAspect="1"/>
          </p:cNvPicPr>
          <p:nvPr/>
        </p:nvPicPr>
        <p:blipFill>
          <a:blip r:embed="rId2"/>
          <a:stretch>
            <a:fillRect/>
          </a:stretch>
        </p:blipFill>
        <p:spPr>
          <a:xfrm>
            <a:off x="7138219" y="2510122"/>
            <a:ext cx="4833576" cy="4182059"/>
          </a:xfrm>
          <a:prstGeom prst="rect">
            <a:avLst/>
          </a:prstGeom>
        </p:spPr>
      </p:pic>
      <p:pic>
        <p:nvPicPr>
          <p:cNvPr id="6" name="Picture 5">
            <a:extLst>
              <a:ext uri="{FF2B5EF4-FFF2-40B4-BE49-F238E27FC236}">
                <a16:creationId xmlns:a16="http://schemas.microsoft.com/office/drawing/2014/main" id="{EE947FF4-5E52-4C72-A441-BB2D2BAD4CC2}"/>
              </a:ext>
            </a:extLst>
          </p:cNvPr>
          <p:cNvPicPr>
            <a:picLocks noChangeAspect="1"/>
          </p:cNvPicPr>
          <p:nvPr/>
        </p:nvPicPr>
        <p:blipFill>
          <a:blip r:embed="rId3"/>
          <a:stretch>
            <a:fillRect/>
          </a:stretch>
        </p:blipFill>
        <p:spPr>
          <a:xfrm>
            <a:off x="644013" y="2510121"/>
            <a:ext cx="5565058" cy="4067659"/>
          </a:xfrm>
          <a:prstGeom prst="rect">
            <a:avLst/>
          </a:prstGeom>
        </p:spPr>
      </p:pic>
    </p:spTree>
    <p:extLst>
      <p:ext uri="{BB962C8B-B14F-4D97-AF65-F5344CB8AC3E}">
        <p14:creationId xmlns:p14="http://schemas.microsoft.com/office/powerpoint/2010/main" val="1646824791"/>
      </p:ext>
    </p:extLst>
  </p:cSld>
  <p:clrMapOvr>
    <a:masterClrMapping/>
  </p:clrMapOvr>
  <mc:AlternateContent xmlns:mc="http://schemas.openxmlformats.org/markup-compatibility/2006" xmlns:p14="http://schemas.microsoft.com/office/powerpoint/2010/main">
    <mc:Choice Requires="p14">
      <p:transition spd="slow" p14:dur="2000" advTm="75310"/>
    </mc:Choice>
    <mc:Fallback xmlns="">
      <p:transition spd="slow" advTm="7531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B554-86B5-4DD8-8B83-EF03E5593377}"/>
              </a:ext>
            </a:extLst>
          </p:cNvPr>
          <p:cNvSpPr>
            <a:spLocks noGrp="1"/>
          </p:cNvSpPr>
          <p:nvPr>
            <p:ph type="title"/>
          </p:nvPr>
        </p:nvSpPr>
        <p:spPr>
          <a:xfrm>
            <a:off x="646471" y="851822"/>
            <a:ext cx="10515600" cy="1325563"/>
          </a:xfrm>
        </p:spPr>
        <p:txBody>
          <a:bodyPr>
            <a:noAutofit/>
          </a:bodyPr>
          <a:lstStyle/>
          <a:p>
            <a:r>
              <a:rPr lang="en-US" sz="1800" dirty="0">
                <a:latin typeface="Comic Sans MS" panose="030F0702030302020204" pitchFamily="66" charset="0"/>
              </a:rPr>
              <a:t>Problem :How does employee turnover vary across different departments or job roles? Can we visualize this using bar charts or heatmaps?</a:t>
            </a:r>
            <a:br>
              <a:rPr lang="en-US" sz="1800" dirty="0">
                <a:latin typeface="Comic Sans MS" panose="030F0702030302020204" pitchFamily="66" charset="0"/>
              </a:rPr>
            </a:br>
            <a:br>
              <a:rPr lang="en-US" sz="1800" dirty="0">
                <a:latin typeface="Comic Sans MS" panose="030F0702030302020204" pitchFamily="66" charset="0"/>
              </a:rPr>
            </a:br>
            <a:r>
              <a:rPr lang="en-US" sz="18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1800" dirty="0">
                <a:latin typeface="Comic Sans MS" panose="030F0702030302020204" pitchFamily="66" charset="0"/>
              </a:rPr>
            </a:br>
            <a:br>
              <a:rPr lang="en-US" sz="1800" dirty="0">
                <a:latin typeface="Comic Sans MS" panose="030F0702030302020204" pitchFamily="66" charset="0"/>
              </a:rPr>
            </a:br>
            <a:endParaRPr lang="en-IN" sz="1800" dirty="0">
              <a:latin typeface="Comic Sans MS" panose="030F0702030302020204" pitchFamily="66" charset="0"/>
            </a:endParaRPr>
          </a:p>
        </p:txBody>
      </p:sp>
      <p:pic>
        <p:nvPicPr>
          <p:cNvPr id="4" name="Picture 3">
            <a:extLst>
              <a:ext uri="{FF2B5EF4-FFF2-40B4-BE49-F238E27FC236}">
                <a16:creationId xmlns:a16="http://schemas.microsoft.com/office/drawing/2014/main" id="{97B42530-3E3A-4E38-A284-EA1CF559D51D}"/>
              </a:ext>
            </a:extLst>
          </p:cNvPr>
          <p:cNvPicPr>
            <a:picLocks noChangeAspect="1"/>
          </p:cNvPicPr>
          <p:nvPr/>
        </p:nvPicPr>
        <p:blipFill>
          <a:blip r:embed="rId2"/>
          <a:stretch>
            <a:fillRect/>
          </a:stretch>
        </p:blipFill>
        <p:spPr>
          <a:xfrm>
            <a:off x="127964" y="3528449"/>
            <a:ext cx="4895723" cy="2964426"/>
          </a:xfrm>
          <a:prstGeom prst="rect">
            <a:avLst/>
          </a:prstGeom>
        </p:spPr>
      </p:pic>
      <p:pic>
        <p:nvPicPr>
          <p:cNvPr id="5" name="Picture 4">
            <a:extLst>
              <a:ext uri="{FF2B5EF4-FFF2-40B4-BE49-F238E27FC236}">
                <a16:creationId xmlns:a16="http://schemas.microsoft.com/office/drawing/2014/main" id="{F146BE71-19F2-4C24-B5F6-84C357573968}"/>
              </a:ext>
            </a:extLst>
          </p:cNvPr>
          <p:cNvPicPr>
            <a:picLocks noChangeAspect="1"/>
          </p:cNvPicPr>
          <p:nvPr/>
        </p:nvPicPr>
        <p:blipFill>
          <a:blip r:embed="rId3"/>
          <a:stretch>
            <a:fillRect/>
          </a:stretch>
        </p:blipFill>
        <p:spPr>
          <a:xfrm>
            <a:off x="5319395" y="2521400"/>
            <a:ext cx="6744641" cy="4115374"/>
          </a:xfrm>
          <a:prstGeom prst="rect">
            <a:avLst/>
          </a:prstGeom>
        </p:spPr>
      </p:pic>
    </p:spTree>
    <p:extLst>
      <p:ext uri="{BB962C8B-B14F-4D97-AF65-F5344CB8AC3E}">
        <p14:creationId xmlns:p14="http://schemas.microsoft.com/office/powerpoint/2010/main" val="4059390417"/>
      </p:ext>
    </p:extLst>
  </p:cSld>
  <p:clrMapOvr>
    <a:masterClrMapping/>
  </p:clrMapOvr>
  <mc:AlternateContent xmlns:mc="http://schemas.openxmlformats.org/markup-compatibility/2006" xmlns:p14="http://schemas.microsoft.com/office/powerpoint/2010/main">
    <mc:Choice Requires="p14">
      <p:transition spd="slow" p14:dur="2000" advTm="46020"/>
    </mc:Choice>
    <mc:Fallback xmlns="">
      <p:transition spd="slow" advTm="4602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B43548-01A8-4DEE-AF83-A07DCC24C192}"/>
              </a:ext>
            </a:extLst>
          </p:cNvPr>
          <p:cNvSpPr/>
          <p:nvPr/>
        </p:nvSpPr>
        <p:spPr>
          <a:xfrm>
            <a:off x="363793" y="242781"/>
            <a:ext cx="11228440" cy="2862322"/>
          </a:xfrm>
          <a:prstGeom prst="rect">
            <a:avLst/>
          </a:prstGeom>
        </p:spPr>
        <p:txBody>
          <a:bodyPr wrap="square">
            <a:spAutoFit/>
          </a:bodyPr>
          <a:lstStyle/>
          <a:p>
            <a:r>
              <a:rPr lang="en-US" dirty="0">
                <a:latin typeface="Comic Sans MS" panose="030F0702030302020204" pitchFamily="66" charset="0"/>
              </a:rPr>
              <a:t>Problem :Are there any correlations between product attributes (e.g., size, color, features) and sales performance? Can we explore this visually using scatter plots or heatmaps?</a:t>
            </a:r>
          </a:p>
          <a:p>
            <a:endParaRPr lang="en-US" dirty="0">
              <a:latin typeface="Comic Sans MS" panose="030F0702030302020204" pitchFamily="66" charset="0"/>
            </a:endParaRPr>
          </a:p>
          <a:p>
            <a:r>
              <a:rPr lang="en-US" dirty="0">
                <a:latin typeface="Comic Sans MS" panose="030F0702030302020204" pitchFamily="66" charset="0"/>
              </a:rPr>
              <a:t>Note : There is no size ,color on my data filed so I did my own analysis to check the correlations between the products of unit price  and quantity </a:t>
            </a:r>
          </a:p>
          <a:p>
            <a:endParaRPr lang="en-US" dirty="0">
              <a:latin typeface="Comic Sans MS" panose="030F0702030302020204" pitchFamily="66" charset="0"/>
            </a:endParaRP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B7FD3D50-5893-4B18-9A37-80A1263355AD}"/>
              </a:ext>
            </a:extLst>
          </p:cNvPr>
          <p:cNvPicPr>
            <a:picLocks noChangeAspect="1"/>
          </p:cNvPicPr>
          <p:nvPr/>
        </p:nvPicPr>
        <p:blipFill>
          <a:blip r:embed="rId2"/>
          <a:stretch>
            <a:fillRect/>
          </a:stretch>
        </p:blipFill>
        <p:spPr>
          <a:xfrm>
            <a:off x="176981" y="2978711"/>
            <a:ext cx="4498257" cy="3762900"/>
          </a:xfrm>
          <a:prstGeom prst="rect">
            <a:avLst/>
          </a:prstGeom>
        </p:spPr>
      </p:pic>
      <p:pic>
        <p:nvPicPr>
          <p:cNvPr id="6" name="Picture 5">
            <a:extLst>
              <a:ext uri="{FF2B5EF4-FFF2-40B4-BE49-F238E27FC236}">
                <a16:creationId xmlns:a16="http://schemas.microsoft.com/office/drawing/2014/main" id="{DF4F293D-0D13-4CF1-A220-7E7E1D34BA66}"/>
              </a:ext>
            </a:extLst>
          </p:cNvPr>
          <p:cNvPicPr>
            <a:picLocks noChangeAspect="1"/>
          </p:cNvPicPr>
          <p:nvPr/>
        </p:nvPicPr>
        <p:blipFill>
          <a:blip r:embed="rId3"/>
          <a:stretch>
            <a:fillRect/>
          </a:stretch>
        </p:blipFill>
        <p:spPr>
          <a:xfrm>
            <a:off x="4930456" y="2978711"/>
            <a:ext cx="7251290" cy="3762900"/>
          </a:xfrm>
          <a:prstGeom prst="rect">
            <a:avLst/>
          </a:prstGeom>
        </p:spPr>
      </p:pic>
    </p:spTree>
    <p:extLst>
      <p:ext uri="{BB962C8B-B14F-4D97-AF65-F5344CB8AC3E}">
        <p14:creationId xmlns:p14="http://schemas.microsoft.com/office/powerpoint/2010/main" val="961685711"/>
      </p:ext>
    </p:extLst>
  </p:cSld>
  <p:clrMapOvr>
    <a:masterClrMapping/>
  </p:clrMapOvr>
  <mc:AlternateContent xmlns:mc="http://schemas.openxmlformats.org/markup-compatibility/2006" xmlns:p14="http://schemas.microsoft.com/office/powerpoint/2010/main">
    <mc:Choice Requires="p14">
      <p:transition spd="slow" p14:dur="2000" advTm="59313"/>
    </mc:Choice>
    <mc:Fallback xmlns="">
      <p:transition spd="slow" advTm="5931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B97921-A66D-48A1-BC92-F75B5708B507}"/>
              </a:ext>
            </a:extLst>
          </p:cNvPr>
          <p:cNvSpPr/>
          <p:nvPr/>
        </p:nvSpPr>
        <p:spPr>
          <a:xfrm>
            <a:off x="1209368" y="287703"/>
            <a:ext cx="9527458" cy="2246769"/>
          </a:xfrm>
          <a:prstGeom prst="rect">
            <a:avLst/>
          </a:prstGeom>
        </p:spPr>
        <p:txBody>
          <a:bodyPr wrap="square">
            <a:spAutoFit/>
          </a:bodyPr>
          <a:lstStyle/>
          <a:p>
            <a:r>
              <a:rPr lang="en-US" sz="2000" dirty="0">
                <a:latin typeface="Comic Sans MS" panose="030F0702030302020204" pitchFamily="66" charset="0"/>
              </a:rPr>
              <a:t>Problem :How does product demand fluctuate over different seasons or months? Can we visualize this through line charts or area charts?</a:t>
            </a: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2000" dirty="0">
                <a:latin typeface="Comic Sans MS" panose="030F0702030302020204" pitchFamily="66" charset="0"/>
              </a:rPr>
            </a:br>
            <a:r>
              <a:rPr lang="en-US" sz="2000" dirty="0">
                <a:latin typeface="Comic Sans MS" panose="030F0702030302020204" pitchFamily="66" charset="0"/>
              </a:rPr>
              <a:t> </a:t>
            </a:r>
            <a:br>
              <a:rPr lang="en-US" sz="2000" dirty="0">
                <a:latin typeface="Comic Sans MS" panose="030F0702030302020204" pitchFamily="66" charset="0"/>
              </a:rPr>
            </a:br>
            <a:endParaRPr lang="en-IN" sz="2000" dirty="0">
              <a:latin typeface="Comic Sans MS" panose="030F0702030302020204" pitchFamily="66" charset="0"/>
            </a:endParaRPr>
          </a:p>
        </p:txBody>
      </p:sp>
      <p:pic>
        <p:nvPicPr>
          <p:cNvPr id="5" name="Picture 4">
            <a:extLst>
              <a:ext uri="{FF2B5EF4-FFF2-40B4-BE49-F238E27FC236}">
                <a16:creationId xmlns:a16="http://schemas.microsoft.com/office/drawing/2014/main" id="{45E8A69F-B70B-420C-AEBF-52B332C27D0F}"/>
              </a:ext>
            </a:extLst>
          </p:cNvPr>
          <p:cNvPicPr>
            <a:picLocks noChangeAspect="1"/>
          </p:cNvPicPr>
          <p:nvPr/>
        </p:nvPicPr>
        <p:blipFill>
          <a:blip r:embed="rId2"/>
          <a:stretch>
            <a:fillRect/>
          </a:stretch>
        </p:blipFill>
        <p:spPr>
          <a:xfrm>
            <a:off x="428059" y="2838955"/>
            <a:ext cx="4173437" cy="3731342"/>
          </a:xfrm>
          <a:prstGeom prst="rect">
            <a:avLst/>
          </a:prstGeom>
        </p:spPr>
      </p:pic>
      <p:pic>
        <p:nvPicPr>
          <p:cNvPr id="6" name="Picture 5">
            <a:extLst>
              <a:ext uri="{FF2B5EF4-FFF2-40B4-BE49-F238E27FC236}">
                <a16:creationId xmlns:a16="http://schemas.microsoft.com/office/drawing/2014/main" id="{F93B6BC4-BF65-4632-93AE-8A34FAAF540A}"/>
              </a:ext>
            </a:extLst>
          </p:cNvPr>
          <p:cNvPicPr>
            <a:picLocks noChangeAspect="1"/>
          </p:cNvPicPr>
          <p:nvPr/>
        </p:nvPicPr>
        <p:blipFill>
          <a:blip r:embed="rId3"/>
          <a:stretch>
            <a:fillRect/>
          </a:stretch>
        </p:blipFill>
        <p:spPr>
          <a:xfrm>
            <a:off x="4763729" y="2993924"/>
            <a:ext cx="7279372" cy="3473976"/>
          </a:xfrm>
          <a:prstGeom prst="rect">
            <a:avLst/>
          </a:prstGeom>
        </p:spPr>
      </p:pic>
    </p:spTree>
    <p:extLst>
      <p:ext uri="{BB962C8B-B14F-4D97-AF65-F5344CB8AC3E}">
        <p14:creationId xmlns:p14="http://schemas.microsoft.com/office/powerpoint/2010/main" val="2489540897"/>
      </p:ext>
    </p:extLst>
  </p:cSld>
  <p:clrMapOvr>
    <a:masterClrMapping/>
  </p:clrMapOvr>
  <mc:AlternateContent xmlns:mc="http://schemas.openxmlformats.org/markup-compatibility/2006" xmlns:p14="http://schemas.microsoft.com/office/powerpoint/2010/main">
    <mc:Choice Requires="p14">
      <p:transition spd="slow" p14:dur="2000" advTm="70557"/>
    </mc:Choice>
    <mc:Fallback xmlns="">
      <p:transition spd="slow" advTm="7055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4E8456-532B-4FF6-A1D1-E37CAD3E4A60}"/>
              </a:ext>
            </a:extLst>
          </p:cNvPr>
          <p:cNvSpPr/>
          <p:nvPr/>
        </p:nvSpPr>
        <p:spPr>
          <a:xfrm>
            <a:off x="1135625" y="514017"/>
            <a:ext cx="10486104" cy="1754326"/>
          </a:xfrm>
          <a:prstGeom prst="rect">
            <a:avLst/>
          </a:prstGeom>
        </p:spPr>
        <p:txBody>
          <a:bodyPr wrap="square">
            <a:spAutoFit/>
          </a:bodyPr>
          <a:lstStyle/>
          <a:p>
            <a:r>
              <a:rPr lang="en-US" dirty="0">
                <a:latin typeface="Comic Sans MS" panose="030F0702030302020204" pitchFamily="66" charset="0"/>
              </a:rPr>
              <a:t>Problem :Can we identify any outliers or anomalies in product performance or sales using visualizations? How can this information be used for product optimization?</a:t>
            </a: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9A236B73-F1E7-4917-83AF-4D229935E32F}"/>
              </a:ext>
            </a:extLst>
          </p:cNvPr>
          <p:cNvPicPr>
            <a:picLocks noChangeAspect="1"/>
          </p:cNvPicPr>
          <p:nvPr/>
        </p:nvPicPr>
        <p:blipFill>
          <a:blip r:embed="rId2"/>
          <a:stretch>
            <a:fillRect/>
          </a:stretch>
        </p:blipFill>
        <p:spPr>
          <a:xfrm>
            <a:off x="203712" y="3583858"/>
            <a:ext cx="4420217" cy="2760125"/>
          </a:xfrm>
          <a:prstGeom prst="rect">
            <a:avLst/>
          </a:prstGeom>
        </p:spPr>
      </p:pic>
      <p:pic>
        <p:nvPicPr>
          <p:cNvPr id="6" name="Picture 5">
            <a:extLst>
              <a:ext uri="{FF2B5EF4-FFF2-40B4-BE49-F238E27FC236}">
                <a16:creationId xmlns:a16="http://schemas.microsoft.com/office/drawing/2014/main" id="{FD9F3E93-284A-4D92-89D6-67CD01BB067A}"/>
              </a:ext>
            </a:extLst>
          </p:cNvPr>
          <p:cNvPicPr>
            <a:picLocks noChangeAspect="1"/>
          </p:cNvPicPr>
          <p:nvPr/>
        </p:nvPicPr>
        <p:blipFill>
          <a:blip r:embed="rId3"/>
          <a:stretch>
            <a:fillRect/>
          </a:stretch>
        </p:blipFill>
        <p:spPr>
          <a:xfrm>
            <a:off x="4884482" y="2684206"/>
            <a:ext cx="7103806" cy="4028307"/>
          </a:xfrm>
          <a:prstGeom prst="rect">
            <a:avLst/>
          </a:prstGeom>
        </p:spPr>
      </p:pic>
    </p:spTree>
    <p:extLst>
      <p:ext uri="{BB962C8B-B14F-4D97-AF65-F5344CB8AC3E}">
        <p14:creationId xmlns:p14="http://schemas.microsoft.com/office/powerpoint/2010/main" val="3509424861"/>
      </p:ext>
    </p:extLst>
  </p:cSld>
  <p:clrMapOvr>
    <a:masterClrMapping/>
  </p:clrMapOvr>
  <mc:AlternateContent xmlns:mc="http://schemas.openxmlformats.org/markup-compatibility/2006" xmlns:p14="http://schemas.microsoft.com/office/powerpoint/2010/main">
    <mc:Choice Requires="p14">
      <p:transition spd="slow" p14:dur="2000" advTm="30740"/>
    </mc:Choice>
    <mc:Fallback xmlns="">
      <p:transition spd="slow" advTm="3074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9E0350-22F4-4C67-8008-C425453C6174}"/>
              </a:ext>
            </a:extLst>
          </p:cNvPr>
          <p:cNvPicPr>
            <a:picLocks noChangeAspect="1"/>
          </p:cNvPicPr>
          <p:nvPr/>
        </p:nvPicPr>
        <p:blipFill>
          <a:blip r:embed="rId2"/>
          <a:stretch>
            <a:fillRect/>
          </a:stretch>
        </p:blipFill>
        <p:spPr>
          <a:xfrm>
            <a:off x="2109020" y="3778006"/>
            <a:ext cx="9948958" cy="3026814"/>
          </a:xfrm>
          <a:prstGeom prst="rect">
            <a:avLst/>
          </a:prstGeom>
        </p:spPr>
      </p:pic>
      <p:pic>
        <p:nvPicPr>
          <p:cNvPr id="6" name="Picture 5">
            <a:extLst>
              <a:ext uri="{FF2B5EF4-FFF2-40B4-BE49-F238E27FC236}">
                <a16:creationId xmlns:a16="http://schemas.microsoft.com/office/drawing/2014/main" id="{16ABD11F-72E9-4A93-ACE8-7905B13C1674}"/>
              </a:ext>
            </a:extLst>
          </p:cNvPr>
          <p:cNvPicPr>
            <a:picLocks noChangeAspect="1"/>
          </p:cNvPicPr>
          <p:nvPr/>
        </p:nvPicPr>
        <p:blipFill>
          <a:blip r:embed="rId3"/>
          <a:stretch>
            <a:fillRect/>
          </a:stretch>
        </p:blipFill>
        <p:spPr>
          <a:xfrm>
            <a:off x="7384506" y="2035277"/>
            <a:ext cx="4673472" cy="1586800"/>
          </a:xfrm>
          <a:prstGeom prst="rect">
            <a:avLst/>
          </a:prstGeom>
        </p:spPr>
      </p:pic>
      <p:sp>
        <p:nvSpPr>
          <p:cNvPr id="7" name="Rectangle 6">
            <a:extLst>
              <a:ext uri="{FF2B5EF4-FFF2-40B4-BE49-F238E27FC236}">
                <a16:creationId xmlns:a16="http://schemas.microsoft.com/office/drawing/2014/main" id="{394D0F24-851E-4694-9CAE-0E889AD32BB3}"/>
              </a:ext>
            </a:extLst>
          </p:cNvPr>
          <p:cNvSpPr/>
          <p:nvPr/>
        </p:nvSpPr>
        <p:spPr>
          <a:xfrm>
            <a:off x="766916" y="213857"/>
            <a:ext cx="10279626" cy="2308324"/>
          </a:xfrm>
          <a:prstGeom prst="rect">
            <a:avLst/>
          </a:prstGeom>
        </p:spPr>
        <p:txBody>
          <a:bodyPr wrap="square">
            <a:spAutoFit/>
          </a:bodyPr>
          <a:lstStyle/>
          <a:p>
            <a:r>
              <a:rPr lang="en-US" dirty="0">
                <a:latin typeface="Comic Sans MS" panose="030F0702030302020204" pitchFamily="66" charset="0"/>
              </a:rPr>
              <a:t>Problem :Are there any correlations between supplier attributes (e.g., location, size, industry) and performance metrics (e.g., on-time delivery, product quality)? Can we explore this visually through scatter plots or heatmaps?</a:t>
            </a:r>
          </a:p>
          <a:p>
            <a:endParaRPr lang="en-US" dirty="0">
              <a:latin typeface="Comic Sans MS" panose="030F0702030302020204" pitchFamily="66" charset="0"/>
            </a:endParaRP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spTree>
    <p:extLst>
      <p:ext uri="{BB962C8B-B14F-4D97-AF65-F5344CB8AC3E}">
        <p14:creationId xmlns:p14="http://schemas.microsoft.com/office/powerpoint/2010/main" val="3685960602"/>
      </p:ext>
    </p:extLst>
  </p:cSld>
  <p:clrMapOvr>
    <a:masterClrMapping/>
  </p:clrMapOvr>
  <mc:AlternateContent xmlns:mc="http://schemas.openxmlformats.org/markup-compatibility/2006" xmlns:p14="http://schemas.microsoft.com/office/powerpoint/2010/main">
    <mc:Choice Requires="p14">
      <p:transition spd="slow" p14:dur="2000" advTm="81314"/>
    </mc:Choice>
    <mc:Fallback xmlns="">
      <p:transition spd="slow" advTm="8131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F69971-EFEE-4978-B934-A04B7E703801}"/>
              </a:ext>
            </a:extLst>
          </p:cNvPr>
          <p:cNvSpPr/>
          <p:nvPr/>
        </p:nvSpPr>
        <p:spPr>
          <a:xfrm>
            <a:off x="717755" y="201757"/>
            <a:ext cx="11267768" cy="2246769"/>
          </a:xfrm>
          <a:prstGeom prst="rect">
            <a:avLst/>
          </a:prstGeom>
        </p:spPr>
        <p:txBody>
          <a:bodyPr wrap="square">
            <a:spAutoFit/>
          </a:bodyPr>
          <a:lstStyle/>
          <a:p>
            <a:r>
              <a:rPr lang="en-US" sz="2000" dirty="0">
                <a:latin typeface="Comic Sans MS" panose="030F0702030302020204" pitchFamily="66" charset="0"/>
              </a:rPr>
              <a:t>Problem :How does supplier performance vary across different product categories or departments? Can we visualize this using stacked bar charts or grouped column charts?</a:t>
            </a:r>
          </a:p>
          <a:p>
            <a:endParaRPr lang="en-US" sz="2000" dirty="0">
              <a:latin typeface="Comic Sans MS" panose="030F0702030302020204" pitchFamily="66" charset="0"/>
            </a:endParaRPr>
          </a:p>
          <a:p>
            <a:r>
              <a:rPr lang="en-US" sz="2000"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sz="2000" dirty="0">
                <a:latin typeface="Comic Sans MS" panose="030F0702030302020204" pitchFamily="66" charset="0"/>
              </a:rPr>
            </a:br>
            <a:r>
              <a:rPr lang="en-US" sz="2000" dirty="0">
                <a:latin typeface="Comic Sans MS" panose="030F0702030302020204" pitchFamily="66" charset="0"/>
              </a:rPr>
              <a:t> </a:t>
            </a:r>
            <a:br>
              <a:rPr lang="en-US" sz="2000" dirty="0">
                <a:latin typeface="Comic Sans MS" panose="030F0702030302020204" pitchFamily="66" charset="0"/>
              </a:rPr>
            </a:br>
            <a:endParaRPr lang="en-IN" sz="2000" dirty="0">
              <a:latin typeface="Comic Sans MS" panose="030F0702030302020204" pitchFamily="66" charset="0"/>
            </a:endParaRPr>
          </a:p>
        </p:txBody>
      </p:sp>
      <p:pic>
        <p:nvPicPr>
          <p:cNvPr id="5" name="Picture 4">
            <a:extLst>
              <a:ext uri="{FF2B5EF4-FFF2-40B4-BE49-F238E27FC236}">
                <a16:creationId xmlns:a16="http://schemas.microsoft.com/office/drawing/2014/main" id="{0BF2D973-2CDB-4A12-842F-EBC2E2CBFA3E}"/>
              </a:ext>
            </a:extLst>
          </p:cNvPr>
          <p:cNvPicPr>
            <a:picLocks noChangeAspect="1"/>
          </p:cNvPicPr>
          <p:nvPr/>
        </p:nvPicPr>
        <p:blipFill>
          <a:blip r:embed="rId2"/>
          <a:stretch>
            <a:fillRect/>
          </a:stretch>
        </p:blipFill>
        <p:spPr>
          <a:xfrm>
            <a:off x="206478" y="3780308"/>
            <a:ext cx="4503174" cy="2875935"/>
          </a:xfrm>
          <a:prstGeom prst="rect">
            <a:avLst/>
          </a:prstGeom>
        </p:spPr>
      </p:pic>
      <p:pic>
        <p:nvPicPr>
          <p:cNvPr id="6" name="Picture 5">
            <a:extLst>
              <a:ext uri="{FF2B5EF4-FFF2-40B4-BE49-F238E27FC236}">
                <a16:creationId xmlns:a16="http://schemas.microsoft.com/office/drawing/2014/main" id="{4BE74A71-A014-4CD3-9CE9-4BF8D0B87DED}"/>
              </a:ext>
            </a:extLst>
          </p:cNvPr>
          <p:cNvPicPr>
            <a:picLocks noChangeAspect="1"/>
          </p:cNvPicPr>
          <p:nvPr/>
        </p:nvPicPr>
        <p:blipFill>
          <a:blip r:embed="rId3"/>
          <a:stretch>
            <a:fillRect/>
          </a:stretch>
        </p:blipFill>
        <p:spPr>
          <a:xfrm>
            <a:off x="5043947" y="2952205"/>
            <a:ext cx="6941575" cy="3905795"/>
          </a:xfrm>
          <a:prstGeom prst="rect">
            <a:avLst/>
          </a:prstGeom>
        </p:spPr>
      </p:pic>
    </p:spTree>
    <p:extLst>
      <p:ext uri="{BB962C8B-B14F-4D97-AF65-F5344CB8AC3E}">
        <p14:creationId xmlns:p14="http://schemas.microsoft.com/office/powerpoint/2010/main" val="2015384609"/>
      </p:ext>
    </p:extLst>
  </p:cSld>
  <p:clrMapOvr>
    <a:masterClrMapping/>
  </p:clrMapOvr>
  <mc:AlternateContent xmlns:mc="http://schemas.openxmlformats.org/markup-compatibility/2006" xmlns:p14="http://schemas.microsoft.com/office/powerpoint/2010/main">
    <mc:Choice Requires="p14">
      <p:transition spd="slow" p14:dur="2000" advTm="64667"/>
    </mc:Choice>
    <mc:Fallback xmlns="">
      <p:transition spd="slow" advTm="6466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5D76BB-CC4E-48BA-A291-3945BB5DCA02}"/>
              </a:ext>
            </a:extLst>
          </p:cNvPr>
          <p:cNvSpPr/>
          <p:nvPr/>
        </p:nvSpPr>
        <p:spPr>
          <a:xfrm>
            <a:off x="280219" y="281263"/>
            <a:ext cx="11695471" cy="1754326"/>
          </a:xfrm>
          <a:prstGeom prst="rect">
            <a:avLst/>
          </a:prstGeom>
        </p:spPr>
        <p:txBody>
          <a:bodyPr wrap="square">
            <a:spAutoFit/>
          </a:bodyPr>
          <a:lstStyle/>
          <a:p>
            <a:r>
              <a:rPr lang="en-US" dirty="0">
                <a:latin typeface="Comic Sans MS" panose="030F0702030302020204" pitchFamily="66" charset="0"/>
              </a:rPr>
              <a:t>Problem :Can we identify any trends or patterns in supplier costs or pricing structures through visualizations? How can this information be used for procurement optimization?</a:t>
            </a:r>
          </a:p>
          <a:p>
            <a:r>
              <a:rPr lang="en-US" dirty="0">
                <a:latin typeface="Comic Sans MS" panose="030F0702030302020204" pitchFamily="66" charset="0"/>
              </a:rPr>
              <a:t>Statement: By the below image there is MySQL query for the above Problem by this I retrieve the data uploaded the data on excel and I done the visualization part for this query </a:t>
            </a:r>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pic>
        <p:nvPicPr>
          <p:cNvPr id="5" name="Picture 4">
            <a:extLst>
              <a:ext uri="{FF2B5EF4-FFF2-40B4-BE49-F238E27FC236}">
                <a16:creationId xmlns:a16="http://schemas.microsoft.com/office/drawing/2014/main" id="{955D9F90-0986-4E70-9992-FAB480E4C694}"/>
              </a:ext>
            </a:extLst>
          </p:cNvPr>
          <p:cNvPicPr>
            <a:picLocks noChangeAspect="1"/>
          </p:cNvPicPr>
          <p:nvPr/>
        </p:nvPicPr>
        <p:blipFill>
          <a:blip r:embed="rId2"/>
          <a:stretch>
            <a:fillRect/>
          </a:stretch>
        </p:blipFill>
        <p:spPr>
          <a:xfrm>
            <a:off x="6729458" y="1891717"/>
            <a:ext cx="5182323" cy="1537283"/>
          </a:xfrm>
          <a:prstGeom prst="rect">
            <a:avLst/>
          </a:prstGeom>
        </p:spPr>
      </p:pic>
      <p:pic>
        <p:nvPicPr>
          <p:cNvPr id="6" name="Picture 5">
            <a:extLst>
              <a:ext uri="{FF2B5EF4-FFF2-40B4-BE49-F238E27FC236}">
                <a16:creationId xmlns:a16="http://schemas.microsoft.com/office/drawing/2014/main" id="{CB2BCDCD-A894-4F33-AF60-933E9C9E12AC}"/>
              </a:ext>
            </a:extLst>
          </p:cNvPr>
          <p:cNvPicPr>
            <a:picLocks noChangeAspect="1"/>
          </p:cNvPicPr>
          <p:nvPr/>
        </p:nvPicPr>
        <p:blipFill>
          <a:blip r:embed="rId3"/>
          <a:stretch>
            <a:fillRect/>
          </a:stretch>
        </p:blipFill>
        <p:spPr>
          <a:xfrm>
            <a:off x="2064974" y="3646043"/>
            <a:ext cx="8125959" cy="3147737"/>
          </a:xfrm>
          <a:prstGeom prst="rect">
            <a:avLst/>
          </a:prstGeom>
        </p:spPr>
      </p:pic>
    </p:spTree>
    <p:extLst>
      <p:ext uri="{BB962C8B-B14F-4D97-AF65-F5344CB8AC3E}">
        <p14:creationId xmlns:p14="http://schemas.microsoft.com/office/powerpoint/2010/main" val="2872149558"/>
      </p:ext>
    </p:extLst>
  </p:cSld>
  <p:clrMapOvr>
    <a:masterClrMapping/>
  </p:clrMapOvr>
  <mc:AlternateContent xmlns:mc="http://schemas.openxmlformats.org/markup-compatibility/2006" xmlns:p14="http://schemas.microsoft.com/office/powerpoint/2010/main">
    <mc:Choice Requires="p14">
      <p:transition spd="slow" p14:dur="2000" advTm="46398"/>
    </mc:Choice>
    <mc:Fallback xmlns="">
      <p:transition spd="slow" advTm="4639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FB216B-14DB-4276-B330-6DCAE1569346}"/>
              </a:ext>
            </a:extLst>
          </p:cNvPr>
          <p:cNvSpPr/>
          <p:nvPr/>
        </p:nvSpPr>
        <p:spPr>
          <a:xfrm>
            <a:off x="511277" y="197346"/>
            <a:ext cx="11169445" cy="6463308"/>
          </a:xfrm>
          <a:prstGeom prst="rect">
            <a:avLst/>
          </a:prstGeom>
        </p:spPr>
        <p:txBody>
          <a:bodyPr wrap="square">
            <a:spAutoFit/>
          </a:bodyPr>
          <a:lstStyle/>
          <a:p>
            <a:pPr algn="just">
              <a:buFont typeface="Arial" panose="020B0604020202020204" pitchFamily="34" charset="0"/>
              <a:buChar char="•"/>
            </a:pPr>
            <a:r>
              <a:rPr lang="en-US" dirty="0">
                <a:solidFill>
                  <a:srgbClr val="D2D0CE"/>
                </a:solidFill>
                <a:latin typeface="Comic Sans MS" panose="030F0702030302020204" pitchFamily="66" charset="0"/>
              </a:rPr>
              <a:t>Understand the sales performance of different products, categories, regions, and customers. By using various metrics such as total sales, average sales, profit margin, and growth rate, we can identify the best-selling and the least-selling products, categories, regions, and customers. We can also compare the sales performance across different dimensions and time periods to discover trends and patterns.</a:t>
            </a:r>
          </a:p>
          <a:p>
            <a:pPr algn="just">
              <a:buFont typeface="Arial" panose="020B0604020202020204" pitchFamily="34" charset="0"/>
              <a:buChar char="•"/>
            </a:pPr>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customer behavior and preferences of different segments. By using various techniques such as clustering, segmentation, and association rules, we can group customers based on their characteristics and purchase history. We can also find out what products are frequently bought together by different customers. This can help us tailor our marketing and promotion strategies to target different customer segments and increase customer loyalty and retention.</a:t>
            </a:r>
          </a:p>
          <a:p>
            <a:pPr algn="just">
              <a:buFont typeface="Arial" panose="020B0604020202020204" pitchFamily="34" charset="0"/>
              <a:buChar char="•"/>
            </a:pPr>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supply chain and inventory management of different products and suppliers. By using various methods such as forecasting, optimization, and simulation, we can predict the demand and supply of different products and suppliers. We can also find out the optimal order quantity, reorder point, and safety stock level for each product and supplier. This can help us reduce costs, improve efficiency, and avoid stockouts or overstocking.</a:t>
            </a:r>
          </a:p>
          <a:p>
            <a:pPr algn="just"/>
            <a:endParaRPr lang="en-US" dirty="0">
              <a:solidFill>
                <a:srgbClr val="D2D0CE"/>
              </a:solidFill>
              <a:latin typeface="Comic Sans MS" panose="030F0702030302020204" pitchFamily="66" charset="0"/>
            </a:endParaRPr>
          </a:p>
          <a:p>
            <a:pPr algn="just">
              <a:buFont typeface="Arial" panose="020B0604020202020204" pitchFamily="34" charset="0"/>
              <a:buChar char="•"/>
            </a:pPr>
            <a:r>
              <a:rPr lang="en-US" dirty="0">
                <a:solidFill>
                  <a:srgbClr val="D2D0CE"/>
                </a:solidFill>
                <a:latin typeface="Comic Sans MS" panose="030F0702030302020204" pitchFamily="66" charset="0"/>
              </a:rPr>
              <a:t>Understand the employee performance and satisfaction of different roles and regions. By using various measures such as sales quota, commission rate, bonus amount, and employee survey results, we can evaluate the performance and satisfaction of different employees. We can also compare the employee performance and satisfaction across different roles and regions to identify gaps and opportunities for improvement.</a:t>
            </a:r>
            <a:endParaRPr lang="en-US" b="0" i="0" dirty="0">
              <a:solidFill>
                <a:srgbClr val="D2D0CE"/>
              </a:solidFill>
              <a:effectLst/>
              <a:latin typeface="Comic Sans MS" panose="030F0702030302020204" pitchFamily="66" charset="0"/>
            </a:endParaRPr>
          </a:p>
        </p:txBody>
      </p:sp>
    </p:spTree>
    <p:extLst>
      <p:ext uri="{BB962C8B-B14F-4D97-AF65-F5344CB8AC3E}">
        <p14:creationId xmlns:p14="http://schemas.microsoft.com/office/powerpoint/2010/main" val="230110441"/>
      </p:ext>
    </p:extLst>
  </p:cSld>
  <p:clrMapOvr>
    <a:masterClrMapping/>
  </p:clrMapOvr>
  <mc:AlternateContent xmlns:mc="http://schemas.openxmlformats.org/markup-compatibility/2006" xmlns:p14="http://schemas.microsoft.com/office/powerpoint/2010/main">
    <mc:Choice Requires="p14">
      <p:transition spd="slow" p14:dur="2000" advTm="98725"/>
    </mc:Choice>
    <mc:Fallback xmlns="">
      <p:transition spd="slow" advTm="98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a:latin typeface="Comic Sans MS" panose="030F0702030302020204" pitchFamily="66" charset="0"/>
              </a:rPr>
              <a:t>North wind Exploration </a:t>
            </a:r>
            <a:endParaRPr lang="en-IN" sz="4000">
              <a:latin typeface="Comic Sans MS" panose="030F0702030302020204" pitchFamily="66" charset="0"/>
            </a:endParaRPr>
          </a:p>
        </p:txBody>
      </p:sp>
      <p:graphicFrame>
        <p:nvGraphicFramePr>
          <p:cNvPr id="73" name="Content Placeholder 8">
            <a:extLst>
              <a:ext uri="{FF2B5EF4-FFF2-40B4-BE49-F238E27FC236}">
                <a16:creationId xmlns:a16="http://schemas.microsoft.com/office/drawing/2014/main" id="{44F789E0-0242-B7FB-B159-6C4DD8160BE1}"/>
              </a:ext>
            </a:extLst>
          </p:cNvPr>
          <p:cNvGraphicFramePr>
            <a:graphicFrameLocks noGrp="1"/>
          </p:cNvGraphicFramePr>
          <p:nvPr>
            <p:ph idx="1"/>
            <p:extLst>
              <p:ext uri="{D42A27DB-BD31-4B8C-83A1-F6EECF244321}">
                <p14:modId xmlns:p14="http://schemas.microsoft.com/office/powerpoint/2010/main" val="2932080815"/>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3085451054"/>
      </p:ext>
    </p:extLst>
  </p:cSld>
  <p:clrMapOvr>
    <a:masterClrMapping/>
  </p:clrMapOvr>
  <mc:AlternateContent xmlns:mc="http://schemas.openxmlformats.org/markup-compatibility/2006" xmlns:p14="http://schemas.microsoft.com/office/powerpoint/2010/main">
    <mc:Choice Requires="p14">
      <p:transition spd="slow" p14:dur="2000" advTm="35118"/>
    </mc:Choice>
    <mc:Fallback xmlns="">
      <p:transition spd="slow" advTm="351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dirty="0">
                <a:latin typeface="Comic Sans MS" panose="030F0702030302020204" pitchFamily="66" charset="0"/>
              </a:rPr>
              <a:t>Approach</a:t>
            </a:r>
            <a:endParaRPr lang="en-IN" sz="40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1144923" y="2405894"/>
            <a:ext cx="5315189" cy="3535083"/>
          </a:xfrm>
        </p:spPr>
        <p:txBody>
          <a:bodyPr anchor="t">
            <a:normAutofit/>
          </a:bodyPr>
          <a:lstStyle/>
          <a:p>
            <a:r>
              <a:rPr lang="en-US" sz="2000" dirty="0">
                <a:latin typeface="Comic Sans MS" panose="030F0702030302020204" pitchFamily="66" charset="0"/>
                <a:cs typeface="Arial" panose="020B0604020202020204" pitchFamily="34" charset="0"/>
              </a:rPr>
              <a:t>Import and Explore the Northwind Database Using Power Bi</a:t>
            </a:r>
          </a:p>
          <a:p>
            <a:r>
              <a:rPr lang="en-US" sz="2000" dirty="0">
                <a:latin typeface="Comic Sans MS" panose="030F0702030302020204" pitchFamily="66" charset="0"/>
                <a:cs typeface="Arial" panose="020B0604020202020204" pitchFamily="34" charset="0"/>
              </a:rPr>
              <a:t>Create and Test Hypotheses Using SQL Queries</a:t>
            </a:r>
          </a:p>
          <a:p>
            <a:r>
              <a:rPr lang="en-US" sz="2000" dirty="0">
                <a:latin typeface="Comic Sans MS" panose="030F0702030302020204" pitchFamily="66" charset="0"/>
                <a:cs typeface="Arial" panose="020B0604020202020204" pitchFamily="34" charset="0"/>
              </a:rPr>
              <a:t>Visualize and Interpret the Results Using Excel</a:t>
            </a:r>
          </a:p>
          <a:p>
            <a:r>
              <a:rPr lang="en-US" sz="2000" dirty="0">
                <a:latin typeface="Comic Sans MS" panose="030F0702030302020204" pitchFamily="66" charset="0"/>
                <a:cs typeface="Arial" panose="020B0604020202020204" pitchFamily="34" charset="0"/>
              </a:rPr>
              <a:t>Discuss the Implications and Recommendations for Northwind </a:t>
            </a:r>
          </a:p>
          <a:p>
            <a:endParaRPr lang="en-US" sz="2000" dirty="0">
              <a:latin typeface="Comic Sans MS" panose="030F0702030302020204" pitchFamily="66" charset="0"/>
              <a:cs typeface="Arial" panose="020B0604020202020204" pitchFamily="34" charset="0"/>
            </a:endParaRP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1337363873"/>
      </p:ext>
    </p:extLst>
  </p:cSld>
  <p:clrMapOvr>
    <a:masterClrMapping/>
  </p:clrMapOvr>
  <mc:AlternateContent xmlns:mc="http://schemas.openxmlformats.org/markup-compatibility/2006" xmlns:p14="http://schemas.microsoft.com/office/powerpoint/2010/main">
    <mc:Choice Requires="p14">
      <p:transition spd="slow" p14:dur="2000" advTm="30278"/>
    </mc:Choice>
    <mc:Fallback xmlns="">
      <p:transition spd="slow" advTm="302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573742" y="279096"/>
            <a:ext cx="5323715" cy="821485"/>
          </a:xfrm>
        </p:spPr>
        <p:txBody>
          <a:bodyPr anchor="b">
            <a:normAutofit/>
          </a:bodyPr>
          <a:lstStyle/>
          <a:p>
            <a:r>
              <a:rPr lang="en-US" sz="1800" dirty="0">
                <a:latin typeface="Comic Sans MS" panose="030F0702030302020204" pitchFamily="66" charset="0"/>
                <a:cs typeface="Arial" panose="020B0604020202020204" pitchFamily="34" charset="0"/>
              </a:rPr>
              <a:t>The project will involve the following tasks</a:t>
            </a:r>
            <a:endParaRPr lang="en-IN" sz="18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339213" y="1312606"/>
            <a:ext cx="6736755" cy="4944759"/>
          </a:xfrm>
        </p:spPr>
        <p:txBody>
          <a:bodyPr anchor="t">
            <a:noAutofit/>
          </a:bodyPr>
          <a:lstStyle/>
          <a:p>
            <a:pPr marL="233172" indent="-233172" defTabSz="932688">
              <a:spcBef>
                <a:spcPts val="1020"/>
              </a:spcBef>
            </a:pPr>
            <a:r>
              <a:rPr lang="en-US" sz="1600" dirty="0">
                <a:latin typeface="Comic Sans MS" panose="030F0702030302020204" pitchFamily="66" charset="0"/>
                <a:cs typeface="Arial" panose="020B0604020202020204" pitchFamily="34" charset="0"/>
              </a:rPr>
              <a:t>Conducting a thorough analysis of the customer behavior, preferences, and loyalty of Northwind products using SQL and Power BI.</a:t>
            </a:r>
          </a:p>
          <a:p>
            <a:pPr marL="233172" indent="-233172" defTabSz="932688">
              <a:spcBef>
                <a:spcPts val="1020"/>
              </a:spcBef>
            </a:pPr>
            <a:r>
              <a:rPr lang="en-US" sz="1600" dirty="0">
                <a:latin typeface="Comic Sans MS" panose="030F0702030302020204" pitchFamily="66" charset="0"/>
                <a:cs typeface="Arial" panose="020B0604020202020204" pitchFamily="34" charset="0"/>
              </a:rPr>
              <a:t>Drawing meaningful conclusions and recommendations for enhancing customer satisfaction and retention of Northwind products using various metrics and calculations.</a:t>
            </a:r>
          </a:p>
          <a:p>
            <a:pPr marL="233172" indent="-233172" defTabSz="932688">
              <a:spcBef>
                <a:spcPts val="1020"/>
              </a:spcBef>
            </a:pPr>
            <a:r>
              <a:rPr lang="en-US" sz="1600" dirty="0">
                <a:latin typeface="Comic Sans MS" panose="030F0702030302020204" pitchFamily="66" charset="0"/>
                <a:cs typeface="Arial" panose="020B0604020202020204" pitchFamily="34" charset="0"/>
              </a:rPr>
              <a:t>Presenting analysis results, conclusions, and recommendations for stakeholders using a dashboard that highlights the key findings and insights.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success of the project will be measured by the following metrics: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accuracy of the analysis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usefulness of the insights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effectiveness of the recommendations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This project is significant because it has the potential to improve the customer relationship and competitiveness of Northwind, a fictitious specialty foods export/import company. By understanding the factors that influence customer behavior, preferences, and loyalty of Northwind products, the company can better position itself to succeed in the global marketplace.</a:t>
            </a:r>
          </a:p>
          <a:p>
            <a:endParaRPr lang="en-US" sz="1600" dirty="0">
              <a:latin typeface="Comic Sans MS" panose="030F0702030302020204" pitchFamily="66" charset="0"/>
              <a:cs typeface="Arial" panose="020B0604020202020204" pitchFamily="34" charset="0"/>
            </a:endParaRP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11052"/>
          <a:stretch/>
        </p:blipFill>
        <p:spPr>
          <a:xfrm>
            <a:off x="7075967" y="1100581"/>
            <a:ext cx="4170530" cy="4688730"/>
          </a:xfrm>
          <a:prstGeom prst="rect">
            <a:avLst/>
          </a:prstGeom>
        </p:spPr>
      </p:pic>
    </p:spTree>
    <p:extLst>
      <p:ext uri="{BB962C8B-B14F-4D97-AF65-F5344CB8AC3E}">
        <p14:creationId xmlns:p14="http://schemas.microsoft.com/office/powerpoint/2010/main" val="956856324"/>
      </p:ext>
    </p:extLst>
  </p:cSld>
  <p:clrMapOvr>
    <a:masterClrMapping/>
  </p:clrMapOvr>
  <mc:AlternateContent xmlns:mc="http://schemas.openxmlformats.org/markup-compatibility/2006" xmlns:p14="http://schemas.microsoft.com/office/powerpoint/2010/main">
    <mc:Choice Requires="p14">
      <p:transition spd="slow" p14:dur="2000" advTm="34596"/>
    </mc:Choice>
    <mc:Fallback xmlns="">
      <p:transition spd="slow" advTm="345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ACB48-A4DE-4782-9014-6D697CA1830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kern="1200">
                <a:solidFill>
                  <a:srgbClr val="FFFFFF"/>
                </a:solidFill>
                <a:latin typeface="+mj-lt"/>
                <a:ea typeface="+mj-ea"/>
                <a:cs typeface="+mj-cs"/>
              </a:rPr>
              <a:t>ER DIAGRAM</a:t>
            </a:r>
          </a:p>
        </p:txBody>
      </p:sp>
      <p:pic>
        <p:nvPicPr>
          <p:cNvPr id="4" name="Picture 3">
            <a:extLst>
              <a:ext uri="{FF2B5EF4-FFF2-40B4-BE49-F238E27FC236}">
                <a16:creationId xmlns:a16="http://schemas.microsoft.com/office/drawing/2014/main" id="{9F431124-6075-4CA5-AFF8-FD1A7B5B3CAC}"/>
              </a:ext>
            </a:extLst>
          </p:cNvPr>
          <p:cNvPicPr>
            <a:picLocks noChangeAspect="1"/>
          </p:cNvPicPr>
          <p:nvPr/>
        </p:nvPicPr>
        <p:blipFill>
          <a:blip r:embed="rId2"/>
          <a:stretch>
            <a:fillRect/>
          </a:stretch>
        </p:blipFill>
        <p:spPr>
          <a:xfrm>
            <a:off x="1773514" y="1966293"/>
            <a:ext cx="8644970" cy="4452160"/>
          </a:xfrm>
          <a:prstGeom prst="rect">
            <a:avLst/>
          </a:prstGeom>
        </p:spPr>
      </p:pic>
    </p:spTree>
    <p:extLst>
      <p:ext uri="{BB962C8B-B14F-4D97-AF65-F5344CB8AC3E}">
        <p14:creationId xmlns:p14="http://schemas.microsoft.com/office/powerpoint/2010/main" val="3550089985"/>
      </p:ext>
    </p:extLst>
  </p:cSld>
  <p:clrMapOvr>
    <a:masterClrMapping/>
  </p:clrMapOvr>
  <mc:AlternateContent xmlns:mc="http://schemas.openxmlformats.org/markup-compatibility/2006" xmlns:p14="http://schemas.microsoft.com/office/powerpoint/2010/main">
    <mc:Choice Requires="p14">
      <p:transition spd="slow" p14:dur="2000" advTm="70572"/>
    </mc:Choice>
    <mc:Fallback xmlns="">
      <p:transition spd="slow" advTm="705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dirty="0">
                <a:solidFill>
                  <a:schemeClr val="tx1"/>
                </a:solidFill>
                <a:latin typeface="Comic Sans MS" panose="030F0702030302020204" pitchFamily="66" charset="0"/>
              </a:rPr>
              <a:t>Power Bi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2025245668"/>
      </p:ext>
    </p:extLst>
  </p:cSld>
  <p:clrMapOvr>
    <a:masterClrMapping/>
  </p:clrMapOvr>
  <mc:AlternateContent xmlns:mc="http://schemas.openxmlformats.org/markup-compatibility/2006" xmlns:p14="http://schemas.microsoft.com/office/powerpoint/2010/main">
    <mc:Choice Requires="p14">
      <p:transition spd="slow" p14:dur="2000" advTm="15040"/>
    </mc:Choice>
    <mc:Fallback xmlns="">
      <p:transition spd="slow" advTm="150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1000567" y="1412189"/>
            <a:ext cx="4487813" cy="3141111"/>
          </a:xfrm>
        </p:spPr>
        <p:txBody>
          <a:bodyPr vert="horz" lIns="91440" tIns="45720" rIns="91440" bIns="45720" rtlCol="0" anchor="t">
            <a:noAutofit/>
          </a:bodyPr>
          <a:lstStyle/>
          <a:p>
            <a:pPr>
              <a:buClr>
                <a:srgbClr val="0070C0"/>
              </a:buClr>
            </a:pPr>
            <a:r>
              <a:rPr lang="en-US" sz="2000" b="1" kern="1200" dirty="0">
                <a:solidFill>
                  <a:schemeClr val="tx1"/>
                </a:solidFill>
                <a:latin typeface="Comic Sans MS" panose="030F0702030302020204" pitchFamily="66" charset="0"/>
              </a:rPr>
              <a:t>How does customer distribution vary across different regions or customer segments? Can we visualize it on a map or bar chart?</a:t>
            </a: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r>
              <a:rPr lang="en-US" sz="1800" kern="1200" dirty="0">
                <a:solidFill>
                  <a:schemeClr val="tx1"/>
                </a:solidFill>
                <a:latin typeface="Comic Sans MS" panose="030F0702030302020204" pitchFamily="66" charset="0"/>
              </a:rPr>
              <a:t>The graphs show the distribution of customers by region for Northwind Traders, a fictitious specialty foods company, using blue dots and bars.</a:t>
            </a: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r>
              <a:rPr lang="en-US" sz="1800" kern="1200" dirty="0">
                <a:solidFill>
                  <a:schemeClr val="tx1"/>
                </a:solidFill>
                <a:latin typeface="Comic Sans MS" panose="030F0702030302020204" pitchFamily="66" charset="0"/>
              </a:rPr>
              <a:t>The graphs show that Northwind Traders has more customers in North America and Europe than in other regions, such as Africa and Oceania.</a:t>
            </a: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endParaRPr lang="en-US" sz="1800" kern="1200" dirty="0">
              <a:solidFill>
                <a:schemeClr val="tx1"/>
              </a:solidFill>
              <a:latin typeface="Comic Sans MS" panose="030F0702030302020204" pitchFamily="66" charset="0"/>
            </a:endParaRPr>
          </a:p>
        </p:txBody>
      </p:sp>
      <p:pic>
        <p:nvPicPr>
          <p:cNvPr id="6" name="Picture 5">
            <a:extLst>
              <a:ext uri="{FF2B5EF4-FFF2-40B4-BE49-F238E27FC236}">
                <a16:creationId xmlns:a16="http://schemas.microsoft.com/office/drawing/2014/main" id="{DDED66DF-5817-42EF-8F3B-498041E5A993}"/>
              </a:ext>
            </a:extLst>
          </p:cNvPr>
          <p:cNvPicPr>
            <a:picLocks noChangeAspect="1"/>
          </p:cNvPicPr>
          <p:nvPr/>
        </p:nvPicPr>
        <p:blipFill>
          <a:blip r:embed="rId2"/>
          <a:stretch>
            <a:fillRect/>
          </a:stretch>
        </p:blipFill>
        <p:spPr>
          <a:xfrm>
            <a:off x="7754988" y="1169894"/>
            <a:ext cx="2870232" cy="4518212"/>
          </a:xfrm>
          <a:prstGeom prst="rect">
            <a:avLst/>
          </a:prstGeom>
        </p:spPr>
      </p:pic>
    </p:spTree>
    <p:extLst>
      <p:ext uri="{BB962C8B-B14F-4D97-AF65-F5344CB8AC3E}">
        <p14:creationId xmlns:p14="http://schemas.microsoft.com/office/powerpoint/2010/main" val="932076418"/>
      </p:ext>
    </p:extLst>
  </p:cSld>
  <p:clrMapOvr>
    <a:masterClrMapping/>
  </p:clrMapOvr>
  <mc:AlternateContent xmlns:mc="http://schemas.openxmlformats.org/markup-compatibility/2006" xmlns:p14="http://schemas.microsoft.com/office/powerpoint/2010/main">
    <mc:Choice Requires="p14">
      <p:transition spd="slow" p14:dur="2000" advTm="68639"/>
    </mc:Choice>
    <mc:Fallback xmlns="">
      <p:transition spd="slow" advTm="68639"/>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5965</Words>
  <Application>Microsoft Office PowerPoint</Application>
  <PresentationFormat>Widescreen</PresentationFormat>
  <Paragraphs>219</Paragraphs>
  <Slides>38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Comic Sans MS</vt:lpstr>
      <vt:lpstr>Wingdings</vt:lpstr>
      <vt:lpstr>Wingdings 3</vt:lpstr>
      <vt:lpstr>Office Theme</vt:lpstr>
      <vt:lpstr>PowerPoint Presentation</vt:lpstr>
      <vt:lpstr>PowerPoint Presentation</vt:lpstr>
      <vt:lpstr>North Wind Analysis</vt:lpstr>
      <vt:lpstr>North wind Exploration </vt:lpstr>
      <vt:lpstr>Approach</vt:lpstr>
      <vt:lpstr>The project will involve the following tasks</vt:lpstr>
      <vt:lpstr>PowerPoint Presentation</vt:lpstr>
      <vt:lpstr>Power Bi Report</vt:lpstr>
      <vt:lpstr>How does customer distribution vary across different regions or customer segments? Can we visualize it on a map or bar chart?  The graphs show the distribution of customers by region for Northwind Traders, a fictitious specialty foods company, using blue dots and bars.  The graphs show that Northwind Traders has more customers in North America and Europe than in other regions, such as Africa and Oceania.    </vt:lpstr>
      <vt:lpstr>   </vt:lpstr>
      <vt:lpstr>Can we visualize the distribution of customer demographics such as age, gender, or income using histograms or pie charts? For this question there is no relevant data on the given data set so I made a own analysis for this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:How does employee turnover vary across different departments or job roles? Can we visualize this using bar charts or heatmaps?  Statement: By the below image there is MySQL query for the above Problem by this I retrieve the data uploaded the data on excel and I done the visualization part for this 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Fahmitha Aiyub</dc:creator>
  <cp:lastModifiedBy>Fahmitha Aiyub</cp:lastModifiedBy>
  <cp:revision>4</cp:revision>
  <dcterms:created xsi:type="dcterms:W3CDTF">2023-08-09T09:15:24Z</dcterms:created>
  <dcterms:modified xsi:type="dcterms:W3CDTF">2023-08-09T18:38:05Z</dcterms:modified>
</cp:coreProperties>
</file>