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0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21B78-0776-6323-0864-E5604C9CC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5B73-4086-4BE6-9FB4-9B5C0854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1247140"/>
            <a:ext cx="3905250" cy="3450844"/>
          </a:xfrm>
        </p:spPr>
        <p:txBody>
          <a:bodyPr>
            <a:normAutofit/>
          </a:bodyPr>
          <a:lstStyle/>
          <a:p>
            <a:r>
              <a:rPr lang="fr-FR" sz="4800" dirty="0"/>
              <a:t>L’algorithme de Gale-Shapley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AB133-8590-4E86-A383-C78802CF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 numCol="1" anchor="ctr">
            <a:normAutofit/>
          </a:bodyPr>
          <a:lstStyle/>
          <a:p>
            <a:r>
              <a:rPr lang="fr-FR" dirty="0"/>
              <a:t>Les mariages heureux</a:t>
            </a:r>
          </a:p>
        </p:txBody>
      </p:sp>
    </p:spTree>
    <p:extLst>
      <p:ext uri="{BB962C8B-B14F-4D97-AF65-F5344CB8AC3E}">
        <p14:creationId xmlns:p14="http://schemas.microsoft.com/office/powerpoint/2010/main" val="346121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1DF4-4813-438E-A8D2-069B353C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800" dirty="0"/>
              <a:t>Données d’entrée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2CCB-A4A9-4025-B852-D1004D63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Un ensemble fini d’hommes, un autre de femmes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Pour chaque individu, un classement des membres du sexe opposé</a:t>
            </a:r>
          </a:p>
        </p:txBody>
      </p:sp>
    </p:spTree>
    <p:extLst>
      <p:ext uri="{BB962C8B-B14F-4D97-AF65-F5344CB8AC3E}">
        <p14:creationId xmlns:p14="http://schemas.microsoft.com/office/powerpoint/2010/main" val="15005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4779-2F10-4556-8602-FF23742B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800" dirty="0"/>
              <a:t>Données de sortie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32A8-B8D0-49BE-BF13-612B43A7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Un ensemble de couples (x, y), avec x un homme, y une femme, stable</a:t>
            </a:r>
          </a:p>
        </p:txBody>
      </p:sp>
    </p:spTree>
    <p:extLst>
      <p:ext uri="{BB962C8B-B14F-4D97-AF65-F5344CB8AC3E}">
        <p14:creationId xmlns:p14="http://schemas.microsoft.com/office/powerpoint/2010/main" val="101752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4779-2F10-4556-8602-FF23742B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800" dirty="0"/>
              <a:t>Principe de l’algorithme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32A8-B8D0-49BE-BF13-612B43A7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Tant qu’il existe un homme célibataire </a:t>
            </a:r>
            <a:r>
              <a:rPr lang="fr-FR" sz="2400" i="1" dirty="0"/>
              <a:t>m</a:t>
            </a:r>
            <a:r>
              <a:rPr lang="fr-FR" sz="2400" dirty="0"/>
              <a:t> pouvant proposer à une femme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Soit </a:t>
            </a:r>
            <a:r>
              <a:rPr lang="fr-FR" sz="2400" i="1" dirty="0"/>
              <a:t>w</a:t>
            </a:r>
            <a:r>
              <a:rPr lang="fr-FR" sz="2400" dirty="0"/>
              <a:t> la femme préférée de </a:t>
            </a:r>
            <a:r>
              <a:rPr lang="fr-FR" sz="2400" i="1" dirty="0"/>
              <a:t>m</a:t>
            </a:r>
            <a:r>
              <a:rPr lang="fr-FR" sz="2400" dirty="0"/>
              <a:t> à qui il n’a pas proposé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Si </a:t>
            </a:r>
            <a:r>
              <a:rPr lang="fr-FR" sz="2400" i="1" dirty="0"/>
              <a:t>w</a:t>
            </a:r>
            <a:r>
              <a:rPr lang="fr-FR" sz="2400" dirty="0"/>
              <a:t> préfère </a:t>
            </a:r>
            <a:r>
              <a:rPr lang="fr-FR" sz="2400" i="1" dirty="0"/>
              <a:t>m</a:t>
            </a:r>
            <a:r>
              <a:rPr lang="fr-FR" sz="2400" dirty="0"/>
              <a:t> à son mari ou est célibataire, </a:t>
            </a:r>
            <a:r>
              <a:rPr lang="fr-FR" sz="2400" i="1" dirty="0"/>
              <a:t>w</a:t>
            </a:r>
            <a:r>
              <a:rPr lang="fr-FR" sz="2400" dirty="0"/>
              <a:t> marie </a:t>
            </a:r>
            <a:r>
              <a:rPr lang="fr-FR" sz="2400" i="1" dirty="0"/>
              <a:t>m</a:t>
            </a:r>
            <a:r>
              <a:rPr lang="fr-FR" sz="2400" dirty="0"/>
              <a:t> et (le cas échéant) divorce de son précédent mari</a:t>
            </a:r>
          </a:p>
        </p:txBody>
      </p:sp>
    </p:spTree>
    <p:extLst>
      <p:ext uri="{BB962C8B-B14F-4D97-AF65-F5344CB8AC3E}">
        <p14:creationId xmlns:p14="http://schemas.microsoft.com/office/powerpoint/2010/main" val="348000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4779-2F10-4556-8602-FF23742B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800" dirty="0"/>
              <a:t>Propriétés de l’algorithme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32A8-B8D0-49BE-BF13-612B43A7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S’il y a autant de femmes que d’hommes, et que personne ne refuse de se marier avec quelqu’un d’autre, alors tout il n’y a pas de célibataire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Les hommes sont engagés à leur partenaire préféré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Pas de polygamie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Complexité : O(h * f)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La solution </a:t>
            </a:r>
            <a:r>
              <a:rPr lang="fr-FR" sz="2400"/>
              <a:t>est optimale pour les hommes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929394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2"/>
      </a:lt2>
      <a:accent1>
        <a:srgbClr val="D8388A"/>
      </a:accent1>
      <a:accent2>
        <a:srgbClr val="C626BA"/>
      </a:accent2>
      <a:accent3>
        <a:srgbClr val="A138D8"/>
      </a:accent3>
      <a:accent4>
        <a:srgbClr val="5B37CA"/>
      </a:accent4>
      <a:accent5>
        <a:srgbClr val="3854D8"/>
      </a:accent5>
      <a:accent6>
        <a:srgbClr val="2685C6"/>
      </a:accent6>
      <a:hlink>
        <a:srgbClr val="3F41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Wingdings</vt:lpstr>
      <vt:lpstr>InterweaveVTI</vt:lpstr>
      <vt:lpstr>L’algorithme de Gale-Shapley</vt:lpstr>
      <vt:lpstr>Données d’entrée</vt:lpstr>
      <vt:lpstr>Données de sortie</vt:lpstr>
      <vt:lpstr>Principe de l’algorithme</vt:lpstr>
      <vt:lpstr>Propriétés de l’algorithme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L’algorithme de Gale-Shapley</dc:title>
  <dc:creator>CHIVE Maryline</dc:creator>
  <cp:lastModifiedBy>CHIVE Maryline</cp:lastModifiedBy>
  <cp:revision>4</cp:revision>
  <dcterms:created xsi:type="dcterms:W3CDTF">2022-03-11T12:44:29Z</dcterms:created>
  <dcterms:modified xsi:type="dcterms:W3CDTF">2022-03-24T13:50:25Z</dcterms:modified>
</cp:coreProperties>
</file>