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E76FB-1654-40EB-AFA7-5D3E1151A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6A7FC4D-9A52-4590-ACFE-2B45922BD1F3}">
      <dgm:prSet/>
      <dgm:spPr/>
      <dgm:t>
        <a:bodyPr/>
        <a:lstStyle/>
        <a:p>
          <a:r>
            <a:rPr lang="tr-TR" dirty="0" err="1"/>
            <a:t>Playify</a:t>
          </a:r>
          <a:r>
            <a:rPr lang="tr-TR" dirty="0"/>
            <a:t> is a </a:t>
          </a:r>
          <a:r>
            <a:rPr lang="tr-TR" dirty="0" err="1"/>
            <a:t>social</a:t>
          </a:r>
          <a:r>
            <a:rPr lang="tr-TR" dirty="0"/>
            <a:t> </a:t>
          </a:r>
          <a:r>
            <a:rPr lang="tr-TR" dirty="0" err="1"/>
            <a:t>media</a:t>
          </a:r>
          <a:r>
            <a:rPr lang="tr-TR" dirty="0"/>
            <a:t> platform </a:t>
          </a:r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some</a:t>
          </a:r>
          <a:r>
            <a:rPr lang="tr-TR" dirty="0"/>
            <a:t> </a:t>
          </a:r>
          <a:r>
            <a:rPr lang="tr-TR" dirty="0" err="1"/>
            <a:t>unique</a:t>
          </a:r>
          <a:r>
            <a:rPr lang="tr-TR" dirty="0"/>
            <a:t> </a:t>
          </a:r>
          <a:r>
            <a:rPr lang="tr-TR" dirty="0" err="1"/>
            <a:t>features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gaming</a:t>
          </a:r>
          <a:r>
            <a:rPr lang="tr-TR" dirty="0"/>
            <a:t> </a:t>
          </a:r>
          <a:endParaRPr lang="en-US" dirty="0"/>
        </a:p>
      </dgm:t>
    </dgm:pt>
    <dgm:pt modelId="{09D20A7E-69B7-456C-855C-AF96BA393F3E}" type="parTrans" cxnId="{116D48DD-F9BC-4E54-A2D4-B07176BB8F51}">
      <dgm:prSet/>
      <dgm:spPr/>
      <dgm:t>
        <a:bodyPr/>
        <a:lstStyle/>
        <a:p>
          <a:endParaRPr lang="en-US"/>
        </a:p>
      </dgm:t>
    </dgm:pt>
    <dgm:pt modelId="{44A940E1-E2D9-4178-A005-99B37CE7B24B}" type="sibTrans" cxnId="{116D48DD-F9BC-4E54-A2D4-B07176BB8F51}">
      <dgm:prSet/>
      <dgm:spPr/>
      <dgm:t>
        <a:bodyPr/>
        <a:lstStyle/>
        <a:p>
          <a:endParaRPr lang="en-US"/>
        </a:p>
      </dgm:t>
    </dgm:pt>
    <dgm:pt modelId="{5275875E-699C-4628-9777-70BD268092E3}">
      <dgm:prSet/>
      <dgm:spPr/>
      <dgm:t>
        <a:bodyPr/>
        <a:lstStyle/>
        <a:p>
          <a:r>
            <a:rPr lang="tr-TR" dirty="0" err="1"/>
            <a:t>Users</a:t>
          </a:r>
          <a:r>
            <a:rPr lang="tr-TR" dirty="0"/>
            <a:t> </a:t>
          </a:r>
          <a:r>
            <a:rPr lang="tr-TR" dirty="0" err="1"/>
            <a:t>will</a:t>
          </a:r>
          <a:r>
            <a:rPr lang="tr-TR" dirty="0"/>
            <a:t> </a:t>
          </a:r>
          <a:r>
            <a:rPr lang="tr-TR" dirty="0" err="1"/>
            <a:t>have</a:t>
          </a:r>
          <a:r>
            <a:rPr lang="tr-TR" dirty="0"/>
            <a:t> </a:t>
          </a:r>
          <a:r>
            <a:rPr lang="tr-TR" dirty="0" err="1"/>
            <a:t>their</a:t>
          </a:r>
          <a:r>
            <a:rPr lang="tr-TR" dirty="0"/>
            <a:t> </a:t>
          </a:r>
          <a:r>
            <a:rPr lang="tr-TR" dirty="0" err="1"/>
            <a:t>own</a:t>
          </a:r>
          <a:r>
            <a:rPr lang="tr-TR" dirty="0"/>
            <a:t> profile </a:t>
          </a:r>
          <a:r>
            <a:rPr lang="tr-TR" dirty="0" err="1"/>
            <a:t>pages</a:t>
          </a:r>
          <a:r>
            <a:rPr lang="tr-TR" dirty="0"/>
            <a:t> </a:t>
          </a:r>
          <a:r>
            <a:rPr lang="tr-TR" dirty="0" err="1"/>
            <a:t>where</a:t>
          </a:r>
          <a:r>
            <a:rPr lang="tr-TR" dirty="0"/>
            <a:t> </a:t>
          </a:r>
          <a:r>
            <a:rPr lang="tr-TR" dirty="0" err="1"/>
            <a:t>they</a:t>
          </a:r>
          <a:r>
            <a:rPr lang="tr-TR" dirty="0"/>
            <a:t> can </a:t>
          </a:r>
          <a:r>
            <a:rPr lang="tr-TR" dirty="0" err="1"/>
            <a:t>share</a:t>
          </a:r>
          <a:r>
            <a:rPr lang="tr-TR" dirty="0"/>
            <a:t> </a:t>
          </a:r>
          <a:r>
            <a:rPr lang="tr-TR" dirty="0" err="1"/>
            <a:t>status</a:t>
          </a:r>
          <a:r>
            <a:rPr lang="tr-TR" dirty="0"/>
            <a:t> </a:t>
          </a:r>
          <a:r>
            <a:rPr lang="tr-TR" dirty="0" err="1"/>
            <a:t>updates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their</a:t>
          </a:r>
          <a:r>
            <a:rPr lang="tr-TR" dirty="0"/>
            <a:t> </a:t>
          </a:r>
          <a:r>
            <a:rPr lang="tr-TR" dirty="0" err="1"/>
            <a:t>reviews</a:t>
          </a:r>
          <a:r>
            <a:rPr lang="tr-TR" dirty="0"/>
            <a:t> </a:t>
          </a:r>
          <a:r>
            <a:rPr lang="tr-TR" dirty="0" err="1"/>
            <a:t>about</a:t>
          </a:r>
          <a:r>
            <a:rPr lang="tr-TR" dirty="0"/>
            <a:t> </a:t>
          </a:r>
          <a:r>
            <a:rPr lang="tr-TR" dirty="0" err="1"/>
            <a:t>games</a:t>
          </a:r>
          <a:endParaRPr lang="en-US" dirty="0"/>
        </a:p>
      </dgm:t>
    </dgm:pt>
    <dgm:pt modelId="{4BA1D378-F8CF-4B08-A43D-BC3D0FECF080}" type="parTrans" cxnId="{75B17157-C9FB-4D58-869D-20C3B728AC11}">
      <dgm:prSet/>
      <dgm:spPr/>
      <dgm:t>
        <a:bodyPr/>
        <a:lstStyle/>
        <a:p>
          <a:endParaRPr lang="en-US"/>
        </a:p>
      </dgm:t>
    </dgm:pt>
    <dgm:pt modelId="{B5DCC7D2-9F35-4443-96BD-C810F242A927}" type="sibTrans" cxnId="{75B17157-C9FB-4D58-869D-20C3B728AC11}">
      <dgm:prSet/>
      <dgm:spPr/>
      <dgm:t>
        <a:bodyPr/>
        <a:lstStyle/>
        <a:p>
          <a:endParaRPr lang="en-US"/>
        </a:p>
      </dgm:t>
    </dgm:pt>
    <dgm:pt modelId="{45479444-0CDA-479E-9B94-C73FD6BC0220}">
      <dgm:prSet/>
      <dgm:spPr/>
      <dgm:t>
        <a:bodyPr/>
        <a:lstStyle/>
        <a:p>
          <a:r>
            <a:rPr lang="tr-TR"/>
            <a:t>There will be community pages for the games and platforms</a:t>
          </a:r>
          <a:endParaRPr lang="en-US"/>
        </a:p>
      </dgm:t>
    </dgm:pt>
    <dgm:pt modelId="{B349FE0C-3500-46B3-8B61-6288EA2A9EA8}" type="parTrans" cxnId="{C4A7A9C9-9965-4126-A0F5-790EA90B8434}">
      <dgm:prSet/>
      <dgm:spPr/>
      <dgm:t>
        <a:bodyPr/>
        <a:lstStyle/>
        <a:p>
          <a:endParaRPr lang="en-US"/>
        </a:p>
      </dgm:t>
    </dgm:pt>
    <dgm:pt modelId="{8DE86181-6E5F-48C0-82AF-BD9794681B95}" type="sibTrans" cxnId="{C4A7A9C9-9965-4126-A0F5-790EA90B8434}">
      <dgm:prSet/>
      <dgm:spPr/>
      <dgm:t>
        <a:bodyPr/>
        <a:lstStyle/>
        <a:p>
          <a:endParaRPr lang="en-US"/>
        </a:p>
      </dgm:t>
    </dgm:pt>
    <dgm:pt modelId="{4B4157E9-4614-4C56-9698-9435FF14848D}">
      <dgm:prSet/>
      <dgm:spPr/>
      <dgm:t>
        <a:bodyPr/>
        <a:lstStyle/>
        <a:p>
          <a:r>
            <a:rPr lang="tr-TR"/>
            <a:t>Players will be able to search for teammates to play games together and rate them afterwards</a:t>
          </a:r>
          <a:endParaRPr lang="en-US"/>
        </a:p>
      </dgm:t>
    </dgm:pt>
    <dgm:pt modelId="{D54F2809-9490-417A-BB44-F64E466B98AD}" type="parTrans" cxnId="{589FC0D4-0451-4F25-90C3-D166F16B70BA}">
      <dgm:prSet/>
      <dgm:spPr/>
      <dgm:t>
        <a:bodyPr/>
        <a:lstStyle/>
        <a:p>
          <a:endParaRPr lang="en-US"/>
        </a:p>
      </dgm:t>
    </dgm:pt>
    <dgm:pt modelId="{42923370-12C3-42BA-9933-7F0D6826E6BB}" type="sibTrans" cxnId="{589FC0D4-0451-4F25-90C3-D166F16B70BA}">
      <dgm:prSet/>
      <dgm:spPr/>
      <dgm:t>
        <a:bodyPr/>
        <a:lstStyle/>
        <a:p>
          <a:endParaRPr lang="en-US"/>
        </a:p>
      </dgm:t>
    </dgm:pt>
    <dgm:pt modelId="{0E67BB56-33B4-4F79-8E1F-76AFCF8E6006}">
      <dgm:prSet/>
      <dgm:spPr/>
      <dgm:t>
        <a:bodyPr/>
        <a:lstStyle/>
        <a:p>
          <a:r>
            <a:rPr lang="tr-TR"/>
            <a:t>We are planning to make this project run on web</a:t>
          </a:r>
          <a:endParaRPr lang="en-US"/>
        </a:p>
      </dgm:t>
    </dgm:pt>
    <dgm:pt modelId="{7B910745-FAC1-4A75-B55A-F05494876AE6}" type="parTrans" cxnId="{2CF19943-D91C-472E-9A1E-AE0634F01C23}">
      <dgm:prSet/>
      <dgm:spPr/>
      <dgm:t>
        <a:bodyPr/>
        <a:lstStyle/>
        <a:p>
          <a:endParaRPr lang="en-US"/>
        </a:p>
      </dgm:t>
    </dgm:pt>
    <dgm:pt modelId="{0101858E-9AAC-4A6E-B4CE-C747F54F0922}" type="sibTrans" cxnId="{2CF19943-D91C-472E-9A1E-AE0634F01C23}">
      <dgm:prSet/>
      <dgm:spPr/>
      <dgm:t>
        <a:bodyPr/>
        <a:lstStyle/>
        <a:p>
          <a:endParaRPr lang="en-US"/>
        </a:p>
      </dgm:t>
    </dgm:pt>
    <dgm:pt modelId="{7B682CB5-CB26-4368-AE6D-7D11BB71FBFB}" type="pres">
      <dgm:prSet presAssocID="{430E76FB-1654-40EB-AFA7-5D3E1151A3AE}" presName="root" presStyleCnt="0">
        <dgm:presLayoutVars>
          <dgm:dir/>
          <dgm:resizeHandles val="exact"/>
        </dgm:presLayoutVars>
      </dgm:prSet>
      <dgm:spPr/>
    </dgm:pt>
    <dgm:pt modelId="{7EE28C94-B528-45CE-8790-15BD73CD68B9}" type="pres">
      <dgm:prSet presAssocID="{C6A7FC4D-9A52-4590-ACFE-2B45922BD1F3}" presName="compNode" presStyleCnt="0"/>
      <dgm:spPr/>
    </dgm:pt>
    <dgm:pt modelId="{3AA1D9B0-9C51-4302-917D-F0059620BA8F}" type="pres">
      <dgm:prSet presAssocID="{C6A7FC4D-9A52-4590-ACFE-2B45922BD1F3}" presName="bgRect" presStyleLbl="bgShp" presStyleIdx="0" presStyleCnt="5"/>
      <dgm:spPr/>
    </dgm:pt>
    <dgm:pt modelId="{4EEACC04-6C7D-4229-8B16-6766BEDE3F9A}" type="pres">
      <dgm:prSet presAssocID="{C6A7FC4D-9A52-4590-ACFE-2B45922BD1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56FB691-7357-4BD3-B8DA-19A7AA0BE520}" type="pres">
      <dgm:prSet presAssocID="{C6A7FC4D-9A52-4590-ACFE-2B45922BD1F3}" presName="spaceRect" presStyleCnt="0"/>
      <dgm:spPr/>
    </dgm:pt>
    <dgm:pt modelId="{CE37DB9B-FC2D-4D6E-A63F-2D3E3A2AA0CE}" type="pres">
      <dgm:prSet presAssocID="{C6A7FC4D-9A52-4590-ACFE-2B45922BD1F3}" presName="parTx" presStyleLbl="revTx" presStyleIdx="0" presStyleCnt="5">
        <dgm:presLayoutVars>
          <dgm:chMax val="0"/>
          <dgm:chPref val="0"/>
        </dgm:presLayoutVars>
      </dgm:prSet>
      <dgm:spPr/>
    </dgm:pt>
    <dgm:pt modelId="{5CFF484B-4C00-4DFE-9908-19EF027D324C}" type="pres">
      <dgm:prSet presAssocID="{44A940E1-E2D9-4178-A005-99B37CE7B24B}" presName="sibTrans" presStyleCnt="0"/>
      <dgm:spPr/>
    </dgm:pt>
    <dgm:pt modelId="{571E747F-42DE-4B7D-8CD5-FFE79F2C21BC}" type="pres">
      <dgm:prSet presAssocID="{5275875E-699C-4628-9777-70BD268092E3}" presName="compNode" presStyleCnt="0"/>
      <dgm:spPr/>
    </dgm:pt>
    <dgm:pt modelId="{06D95AA0-34C7-4AFB-8ADA-41F415371B29}" type="pres">
      <dgm:prSet presAssocID="{5275875E-699C-4628-9777-70BD268092E3}" presName="bgRect" presStyleLbl="bgShp" presStyleIdx="1" presStyleCnt="5"/>
      <dgm:spPr/>
    </dgm:pt>
    <dgm:pt modelId="{2E98BCFC-4446-4200-8D77-B006D960A162}" type="pres">
      <dgm:prSet presAssocID="{5275875E-699C-4628-9777-70BD268092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hbet"/>
        </a:ext>
      </dgm:extLst>
    </dgm:pt>
    <dgm:pt modelId="{F8FBF55F-0250-4F48-AEE1-7DAD0226EF69}" type="pres">
      <dgm:prSet presAssocID="{5275875E-699C-4628-9777-70BD268092E3}" presName="spaceRect" presStyleCnt="0"/>
      <dgm:spPr/>
    </dgm:pt>
    <dgm:pt modelId="{9F9EB425-EFAD-4906-92D6-E14F72C66DE3}" type="pres">
      <dgm:prSet presAssocID="{5275875E-699C-4628-9777-70BD268092E3}" presName="parTx" presStyleLbl="revTx" presStyleIdx="1" presStyleCnt="5">
        <dgm:presLayoutVars>
          <dgm:chMax val="0"/>
          <dgm:chPref val="0"/>
        </dgm:presLayoutVars>
      </dgm:prSet>
      <dgm:spPr/>
    </dgm:pt>
    <dgm:pt modelId="{0F2C3231-58EB-48DE-ABC1-092C49E9E352}" type="pres">
      <dgm:prSet presAssocID="{B5DCC7D2-9F35-4443-96BD-C810F242A927}" presName="sibTrans" presStyleCnt="0"/>
      <dgm:spPr/>
    </dgm:pt>
    <dgm:pt modelId="{0AAAA69D-148B-4CE6-A99E-FC8ACFAC5430}" type="pres">
      <dgm:prSet presAssocID="{45479444-0CDA-479E-9B94-C73FD6BC0220}" presName="compNode" presStyleCnt="0"/>
      <dgm:spPr/>
    </dgm:pt>
    <dgm:pt modelId="{1C3D32BD-62C9-4D7A-B081-F8070EB53627}" type="pres">
      <dgm:prSet presAssocID="{45479444-0CDA-479E-9B94-C73FD6BC0220}" presName="bgRect" presStyleLbl="bgShp" presStyleIdx="2" presStyleCnt="5"/>
      <dgm:spPr/>
    </dgm:pt>
    <dgm:pt modelId="{D114DA4D-3640-45DE-B7E5-B97C6AE8C651}" type="pres">
      <dgm:prSet presAssocID="{45479444-0CDA-479E-9B94-C73FD6BC02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ör"/>
        </a:ext>
      </dgm:extLst>
    </dgm:pt>
    <dgm:pt modelId="{EC1AFC5E-2526-4969-996E-A8D26DCE84B1}" type="pres">
      <dgm:prSet presAssocID="{45479444-0CDA-479E-9B94-C73FD6BC0220}" presName="spaceRect" presStyleCnt="0"/>
      <dgm:spPr/>
    </dgm:pt>
    <dgm:pt modelId="{B9D73147-A96B-4F83-9ED7-9C89BF47D5BD}" type="pres">
      <dgm:prSet presAssocID="{45479444-0CDA-479E-9B94-C73FD6BC0220}" presName="parTx" presStyleLbl="revTx" presStyleIdx="2" presStyleCnt="5">
        <dgm:presLayoutVars>
          <dgm:chMax val="0"/>
          <dgm:chPref val="0"/>
        </dgm:presLayoutVars>
      </dgm:prSet>
      <dgm:spPr/>
    </dgm:pt>
    <dgm:pt modelId="{E589653D-2B66-403C-9165-BC8355C18F1A}" type="pres">
      <dgm:prSet presAssocID="{8DE86181-6E5F-48C0-82AF-BD9794681B95}" presName="sibTrans" presStyleCnt="0"/>
      <dgm:spPr/>
    </dgm:pt>
    <dgm:pt modelId="{13633943-66F9-4B73-8C29-6BA2CF44FD03}" type="pres">
      <dgm:prSet presAssocID="{4B4157E9-4614-4C56-9698-9435FF14848D}" presName="compNode" presStyleCnt="0"/>
      <dgm:spPr/>
    </dgm:pt>
    <dgm:pt modelId="{9A64F777-14DB-4500-8039-5F03650398F8}" type="pres">
      <dgm:prSet presAssocID="{4B4157E9-4614-4C56-9698-9435FF14848D}" presName="bgRect" presStyleLbl="bgShp" presStyleIdx="3" presStyleCnt="5"/>
      <dgm:spPr/>
    </dgm:pt>
    <dgm:pt modelId="{F22762F2-CCF3-4805-B725-95598FCD82E5}" type="pres">
      <dgm:prSet presAssocID="{4B4157E9-4614-4C56-9698-9435FF1484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AF582E03-11FB-41F9-A307-1C282477802F}" type="pres">
      <dgm:prSet presAssocID="{4B4157E9-4614-4C56-9698-9435FF14848D}" presName="spaceRect" presStyleCnt="0"/>
      <dgm:spPr/>
    </dgm:pt>
    <dgm:pt modelId="{6B8C37BA-8DBE-4FBD-9620-B232A8D724EF}" type="pres">
      <dgm:prSet presAssocID="{4B4157E9-4614-4C56-9698-9435FF14848D}" presName="parTx" presStyleLbl="revTx" presStyleIdx="3" presStyleCnt="5">
        <dgm:presLayoutVars>
          <dgm:chMax val="0"/>
          <dgm:chPref val="0"/>
        </dgm:presLayoutVars>
      </dgm:prSet>
      <dgm:spPr/>
    </dgm:pt>
    <dgm:pt modelId="{C5C61C72-96D9-489E-B8F6-E8A037479E17}" type="pres">
      <dgm:prSet presAssocID="{42923370-12C3-42BA-9933-7F0D6826E6BB}" presName="sibTrans" presStyleCnt="0"/>
      <dgm:spPr/>
    </dgm:pt>
    <dgm:pt modelId="{54EE858A-1893-4CCB-9B1C-8DD70AF77489}" type="pres">
      <dgm:prSet presAssocID="{0E67BB56-33B4-4F79-8E1F-76AFCF8E6006}" presName="compNode" presStyleCnt="0"/>
      <dgm:spPr/>
    </dgm:pt>
    <dgm:pt modelId="{5D1FFE6E-2866-4A12-B954-26D083B33F18}" type="pres">
      <dgm:prSet presAssocID="{0E67BB56-33B4-4F79-8E1F-76AFCF8E6006}" presName="bgRect" presStyleLbl="bgShp" presStyleIdx="4" presStyleCnt="5"/>
      <dgm:spPr/>
    </dgm:pt>
    <dgm:pt modelId="{FE89FD6D-7F4C-4F5E-8B2E-6CBCCBD04CC8}" type="pres">
      <dgm:prSet presAssocID="{0E67BB56-33B4-4F79-8E1F-76AFCF8E60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6E8EA8A-A956-4372-A3A4-511DD67BE173}" type="pres">
      <dgm:prSet presAssocID="{0E67BB56-33B4-4F79-8E1F-76AFCF8E6006}" presName="spaceRect" presStyleCnt="0"/>
      <dgm:spPr/>
    </dgm:pt>
    <dgm:pt modelId="{DBF0CC9E-F049-4333-90DC-2192560665EB}" type="pres">
      <dgm:prSet presAssocID="{0E67BB56-33B4-4F79-8E1F-76AFCF8E600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F19943-D91C-472E-9A1E-AE0634F01C23}" srcId="{430E76FB-1654-40EB-AFA7-5D3E1151A3AE}" destId="{0E67BB56-33B4-4F79-8E1F-76AFCF8E6006}" srcOrd="4" destOrd="0" parTransId="{7B910745-FAC1-4A75-B55A-F05494876AE6}" sibTransId="{0101858E-9AAC-4A6E-B4CE-C747F54F0922}"/>
    <dgm:cxn modelId="{75B17157-C9FB-4D58-869D-20C3B728AC11}" srcId="{430E76FB-1654-40EB-AFA7-5D3E1151A3AE}" destId="{5275875E-699C-4628-9777-70BD268092E3}" srcOrd="1" destOrd="0" parTransId="{4BA1D378-F8CF-4B08-A43D-BC3D0FECF080}" sibTransId="{B5DCC7D2-9F35-4443-96BD-C810F242A927}"/>
    <dgm:cxn modelId="{9970FB58-C0AF-4373-8124-7442460134FE}" type="presOf" srcId="{45479444-0CDA-479E-9B94-C73FD6BC0220}" destId="{B9D73147-A96B-4F83-9ED7-9C89BF47D5BD}" srcOrd="0" destOrd="0" presId="urn:microsoft.com/office/officeart/2018/2/layout/IconVerticalSolidList"/>
    <dgm:cxn modelId="{5F13CDB5-801E-4950-B83E-9732077A7227}" type="presOf" srcId="{5275875E-699C-4628-9777-70BD268092E3}" destId="{9F9EB425-EFAD-4906-92D6-E14F72C66DE3}" srcOrd="0" destOrd="0" presId="urn:microsoft.com/office/officeart/2018/2/layout/IconVerticalSolidList"/>
    <dgm:cxn modelId="{8CBBA3C4-1FAE-4ABD-8A66-6A38ECF023F1}" type="presOf" srcId="{C6A7FC4D-9A52-4590-ACFE-2B45922BD1F3}" destId="{CE37DB9B-FC2D-4D6E-A63F-2D3E3A2AA0CE}" srcOrd="0" destOrd="0" presId="urn:microsoft.com/office/officeart/2018/2/layout/IconVerticalSolidList"/>
    <dgm:cxn modelId="{D4CEBDC6-4D84-4894-AAEE-4EB5BCD9A768}" type="presOf" srcId="{0E67BB56-33B4-4F79-8E1F-76AFCF8E6006}" destId="{DBF0CC9E-F049-4333-90DC-2192560665EB}" srcOrd="0" destOrd="0" presId="urn:microsoft.com/office/officeart/2018/2/layout/IconVerticalSolidList"/>
    <dgm:cxn modelId="{C4A7A9C9-9965-4126-A0F5-790EA90B8434}" srcId="{430E76FB-1654-40EB-AFA7-5D3E1151A3AE}" destId="{45479444-0CDA-479E-9B94-C73FD6BC0220}" srcOrd="2" destOrd="0" parTransId="{B349FE0C-3500-46B3-8B61-6288EA2A9EA8}" sibTransId="{8DE86181-6E5F-48C0-82AF-BD9794681B95}"/>
    <dgm:cxn modelId="{A17C2ED1-CC7D-412A-A2BA-CA6459F76463}" type="presOf" srcId="{430E76FB-1654-40EB-AFA7-5D3E1151A3AE}" destId="{7B682CB5-CB26-4368-AE6D-7D11BB71FBFB}" srcOrd="0" destOrd="0" presId="urn:microsoft.com/office/officeart/2018/2/layout/IconVerticalSolidList"/>
    <dgm:cxn modelId="{589FC0D4-0451-4F25-90C3-D166F16B70BA}" srcId="{430E76FB-1654-40EB-AFA7-5D3E1151A3AE}" destId="{4B4157E9-4614-4C56-9698-9435FF14848D}" srcOrd="3" destOrd="0" parTransId="{D54F2809-9490-417A-BB44-F64E466B98AD}" sibTransId="{42923370-12C3-42BA-9933-7F0D6826E6BB}"/>
    <dgm:cxn modelId="{116D48DD-F9BC-4E54-A2D4-B07176BB8F51}" srcId="{430E76FB-1654-40EB-AFA7-5D3E1151A3AE}" destId="{C6A7FC4D-9A52-4590-ACFE-2B45922BD1F3}" srcOrd="0" destOrd="0" parTransId="{09D20A7E-69B7-456C-855C-AF96BA393F3E}" sibTransId="{44A940E1-E2D9-4178-A005-99B37CE7B24B}"/>
    <dgm:cxn modelId="{6395F7FD-1296-4A8E-A5EA-CC1C5381274D}" type="presOf" srcId="{4B4157E9-4614-4C56-9698-9435FF14848D}" destId="{6B8C37BA-8DBE-4FBD-9620-B232A8D724EF}" srcOrd="0" destOrd="0" presId="urn:microsoft.com/office/officeart/2018/2/layout/IconVerticalSolidList"/>
    <dgm:cxn modelId="{35F26831-AC09-4FBA-8F55-B82FF01EB62D}" type="presParOf" srcId="{7B682CB5-CB26-4368-AE6D-7D11BB71FBFB}" destId="{7EE28C94-B528-45CE-8790-15BD73CD68B9}" srcOrd="0" destOrd="0" presId="urn:microsoft.com/office/officeart/2018/2/layout/IconVerticalSolidList"/>
    <dgm:cxn modelId="{4E6DAE96-BAAF-4519-A56B-3300141183CA}" type="presParOf" srcId="{7EE28C94-B528-45CE-8790-15BD73CD68B9}" destId="{3AA1D9B0-9C51-4302-917D-F0059620BA8F}" srcOrd="0" destOrd="0" presId="urn:microsoft.com/office/officeart/2018/2/layout/IconVerticalSolidList"/>
    <dgm:cxn modelId="{418761D9-43EF-4A1F-A406-CC1A9E7EC636}" type="presParOf" srcId="{7EE28C94-B528-45CE-8790-15BD73CD68B9}" destId="{4EEACC04-6C7D-4229-8B16-6766BEDE3F9A}" srcOrd="1" destOrd="0" presId="urn:microsoft.com/office/officeart/2018/2/layout/IconVerticalSolidList"/>
    <dgm:cxn modelId="{367552FC-9480-4D7C-B5EB-91A4859BF488}" type="presParOf" srcId="{7EE28C94-B528-45CE-8790-15BD73CD68B9}" destId="{756FB691-7357-4BD3-B8DA-19A7AA0BE520}" srcOrd="2" destOrd="0" presId="urn:microsoft.com/office/officeart/2018/2/layout/IconVerticalSolidList"/>
    <dgm:cxn modelId="{6885E4C5-DD9A-46F9-A162-FD0AA1D8C090}" type="presParOf" srcId="{7EE28C94-B528-45CE-8790-15BD73CD68B9}" destId="{CE37DB9B-FC2D-4D6E-A63F-2D3E3A2AA0CE}" srcOrd="3" destOrd="0" presId="urn:microsoft.com/office/officeart/2018/2/layout/IconVerticalSolidList"/>
    <dgm:cxn modelId="{2037214A-A4C6-44D4-A8D8-F9B566FAF521}" type="presParOf" srcId="{7B682CB5-CB26-4368-AE6D-7D11BB71FBFB}" destId="{5CFF484B-4C00-4DFE-9908-19EF027D324C}" srcOrd="1" destOrd="0" presId="urn:microsoft.com/office/officeart/2018/2/layout/IconVerticalSolidList"/>
    <dgm:cxn modelId="{AC38A641-8470-4D65-97B7-B21F68F6E3F2}" type="presParOf" srcId="{7B682CB5-CB26-4368-AE6D-7D11BB71FBFB}" destId="{571E747F-42DE-4B7D-8CD5-FFE79F2C21BC}" srcOrd="2" destOrd="0" presId="urn:microsoft.com/office/officeart/2018/2/layout/IconVerticalSolidList"/>
    <dgm:cxn modelId="{A3206077-96B7-4FC7-99B6-707A66961543}" type="presParOf" srcId="{571E747F-42DE-4B7D-8CD5-FFE79F2C21BC}" destId="{06D95AA0-34C7-4AFB-8ADA-41F415371B29}" srcOrd="0" destOrd="0" presId="urn:microsoft.com/office/officeart/2018/2/layout/IconVerticalSolidList"/>
    <dgm:cxn modelId="{303D4422-4444-41BD-B2E1-425609418980}" type="presParOf" srcId="{571E747F-42DE-4B7D-8CD5-FFE79F2C21BC}" destId="{2E98BCFC-4446-4200-8D77-B006D960A162}" srcOrd="1" destOrd="0" presId="urn:microsoft.com/office/officeart/2018/2/layout/IconVerticalSolidList"/>
    <dgm:cxn modelId="{3F447008-3A5B-4539-9A40-36636FC1569D}" type="presParOf" srcId="{571E747F-42DE-4B7D-8CD5-FFE79F2C21BC}" destId="{F8FBF55F-0250-4F48-AEE1-7DAD0226EF69}" srcOrd="2" destOrd="0" presId="urn:microsoft.com/office/officeart/2018/2/layout/IconVerticalSolidList"/>
    <dgm:cxn modelId="{3FAF021C-55B6-4912-B408-459851D26C45}" type="presParOf" srcId="{571E747F-42DE-4B7D-8CD5-FFE79F2C21BC}" destId="{9F9EB425-EFAD-4906-92D6-E14F72C66DE3}" srcOrd="3" destOrd="0" presId="urn:microsoft.com/office/officeart/2018/2/layout/IconVerticalSolidList"/>
    <dgm:cxn modelId="{675FE71A-6AB5-4C31-85F6-7C5ABB74D9D7}" type="presParOf" srcId="{7B682CB5-CB26-4368-AE6D-7D11BB71FBFB}" destId="{0F2C3231-58EB-48DE-ABC1-092C49E9E352}" srcOrd="3" destOrd="0" presId="urn:microsoft.com/office/officeart/2018/2/layout/IconVerticalSolidList"/>
    <dgm:cxn modelId="{E8BD5630-450C-477E-9545-3C049DC2ADBD}" type="presParOf" srcId="{7B682CB5-CB26-4368-AE6D-7D11BB71FBFB}" destId="{0AAAA69D-148B-4CE6-A99E-FC8ACFAC5430}" srcOrd="4" destOrd="0" presId="urn:microsoft.com/office/officeart/2018/2/layout/IconVerticalSolidList"/>
    <dgm:cxn modelId="{8435A170-D6E9-4916-ADE6-88117C82FE78}" type="presParOf" srcId="{0AAAA69D-148B-4CE6-A99E-FC8ACFAC5430}" destId="{1C3D32BD-62C9-4D7A-B081-F8070EB53627}" srcOrd="0" destOrd="0" presId="urn:microsoft.com/office/officeart/2018/2/layout/IconVerticalSolidList"/>
    <dgm:cxn modelId="{390B26DD-0D58-4FB0-8A6E-06AB7732BC03}" type="presParOf" srcId="{0AAAA69D-148B-4CE6-A99E-FC8ACFAC5430}" destId="{D114DA4D-3640-45DE-B7E5-B97C6AE8C651}" srcOrd="1" destOrd="0" presId="urn:microsoft.com/office/officeart/2018/2/layout/IconVerticalSolidList"/>
    <dgm:cxn modelId="{17188F40-058A-41C9-8BBA-4D28665F3654}" type="presParOf" srcId="{0AAAA69D-148B-4CE6-A99E-FC8ACFAC5430}" destId="{EC1AFC5E-2526-4969-996E-A8D26DCE84B1}" srcOrd="2" destOrd="0" presId="urn:microsoft.com/office/officeart/2018/2/layout/IconVerticalSolidList"/>
    <dgm:cxn modelId="{867E71CE-0F45-4A7D-BA42-9407FCE2E091}" type="presParOf" srcId="{0AAAA69D-148B-4CE6-A99E-FC8ACFAC5430}" destId="{B9D73147-A96B-4F83-9ED7-9C89BF47D5BD}" srcOrd="3" destOrd="0" presId="urn:microsoft.com/office/officeart/2018/2/layout/IconVerticalSolidList"/>
    <dgm:cxn modelId="{EC512F0F-142D-4C47-9300-C2F74DB10973}" type="presParOf" srcId="{7B682CB5-CB26-4368-AE6D-7D11BB71FBFB}" destId="{E589653D-2B66-403C-9165-BC8355C18F1A}" srcOrd="5" destOrd="0" presId="urn:microsoft.com/office/officeart/2018/2/layout/IconVerticalSolidList"/>
    <dgm:cxn modelId="{3A5805C3-BCDD-47B6-A998-C31959877853}" type="presParOf" srcId="{7B682CB5-CB26-4368-AE6D-7D11BB71FBFB}" destId="{13633943-66F9-4B73-8C29-6BA2CF44FD03}" srcOrd="6" destOrd="0" presId="urn:microsoft.com/office/officeart/2018/2/layout/IconVerticalSolidList"/>
    <dgm:cxn modelId="{CED26454-E979-4F3B-8553-3AE5C080B823}" type="presParOf" srcId="{13633943-66F9-4B73-8C29-6BA2CF44FD03}" destId="{9A64F777-14DB-4500-8039-5F03650398F8}" srcOrd="0" destOrd="0" presId="urn:microsoft.com/office/officeart/2018/2/layout/IconVerticalSolidList"/>
    <dgm:cxn modelId="{D15316AE-3900-4158-BBAA-CBE1B94546EA}" type="presParOf" srcId="{13633943-66F9-4B73-8C29-6BA2CF44FD03}" destId="{F22762F2-CCF3-4805-B725-95598FCD82E5}" srcOrd="1" destOrd="0" presId="urn:microsoft.com/office/officeart/2018/2/layout/IconVerticalSolidList"/>
    <dgm:cxn modelId="{E497F57E-3868-4423-A9E6-B407E3F5DF65}" type="presParOf" srcId="{13633943-66F9-4B73-8C29-6BA2CF44FD03}" destId="{AF582E03-11FB-41F9-A307-1C282477802F}" srcOrd="2" destOrd="0" presId="urn:microsoft.com/office/officeart/2018/2/layout/IconVerticalSolidList"/>
    <dgm:cxn modelId="{4545553F-2A00-48E0-83AA-78605B88ADF8}" type="presParOf" srcId="{13633943-66F9-4B73-8C29-6BA2CF44FD03}" destId="{6B8C37BA-8DBE-4FBD-9620-B232A8D724EF}" srcOrd="3" destOrd="0" presId="urn:microsoft.com/office/officeart/2018/2/layout/IconVerticalSolidList"/>
    <dgm:cxn modelId="{67D4D6D3-D8B1-4B2A-B020-F4CB155BF324}" type="presParOf" srcId="{7B682CB5-CB26-4368-AE6D-7D11BB71FBFB}" destId="{C5C61C72-96D9-489E-B8F6-E8A037479E17}" srcOrd="7" destOrd="0" presId="urn:microsoft.com/office/officeart/2018/2/layout/IconVerticalSolidList"/>
    <dgm:cxn modelId="{B961D7A9-E0B3-4255-B805-DD4464908873}" type="presParOf" srcId="{7B682CB5-CB26-4368-AE6D-7D11BB71FBFB}" destId="{54EE858A-1893-4CCB-9B1C-8DD70AF77489}" srcOrd="8" destOrd="0" presId="urn:microsoft.com/office/officeart/2018/2/layout/IconVerticalSolidList"/>
    <dgm:cxn modelId="{EED390CC-39B2-47C1-A9D2-13ADD67BDB97}" type="presParOf" srcId="{54EE858A-1893-4CCB-9B1C-8DD70AF77489}" destId="{5D1FFE6E-2866-4A12-B954-26D083B33F18}" srcOrd="0" destOrd="0" presId="urn:microsoft.com/office/officeart/2018/2/layout/IconVerticalSolidList"/>
    <dgm:cxn modelId="{8B314631-BB21-4393-992B-800EF6ECE080}" type="presParOf" srcId="{54EE858A-1893-4CCB-9B1C-8DD70AF77489}" destId="{FE89FD6D-7F4C-4F5E-8B2E-6CBCCBD04CC8}" srcOrd="1" destOrd="0" presId="urn:microsoft.com/office/officeart/2018/2/layout/IconVerticalSolidList"/>
    <dgm:cxn modelId="{A61B7BFC-9913-468D-BB30-B9F6D1DCE02D}" type="presParOf" srcId="{54EE858A-1893-4CCB-9B1C-8DD70AF77489}" destId="{66E8EA8A-A956-4372-A3A4-511DD67BE173}" srcOrd="2" destOrd="0" presId="urn:microsoft.com/office/officeart/2018/2/layout/IconVerticalSolidList"/>
    <dgm:cxn modelId="{0334B158-5BDC-43AC-970C-57B3A79F4CA2}" type="presParOf" srcId="{54EE858A-1893-4CCB-9B1C-8DD70AF77489}" destId="{DBF0CC9E-F049-4333-90DC-2192560665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9FD31-37CA-454A-9856-D493F0A7955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2310B5-8BCB-4AF6-8C08-96F088E376D1}">
      <dgm:prSet/>
      <dgm:spPr/>
      <dgm:t>
        <a:bodyPr/>
        <a:lstStyle/>
        <a:p>
          <a:r>
            <a:rPr lang="tr-TR" dirty="0"/>
            <a:t>Haktan Bilgehan Dilber </a:t>
          </a:r>
        </a:p>
        <a:p>
          <a:r>
            <a:rPr lang="tr-TR" dirty="0" err="1"/>
            <a:t>Backend</a:t>
          </a:r>
          <a:endParaRPr lang="en-US" dirty="0"/>
        </a:p>
      </dgm:t>
    </dgm:pt>
    <dgm:pt modelId="{9B4FA1A3-C422-4860-9451-8D9BFE4C0E8F}" type="parTrans" cxnId="{3CDEE42D-CCA3-496E-B9A1-47A2CC87367A}">
      <dgm:prSet/>
      <dgm:spPr/>
      <dgm:t>
        <a:bodyPr/>
        <a:lstStyle/>
        <a:p>
          <a:endParaRPr lang="en-US"/>
        </a:p>
      </dgm:t>
    </dgm:pt>
    <dgm:pt modelId="{EABD5F07-B18F-4150-BBC8-638CBF13DB2D}" type="sibTrans" cxnId="{3CDEE42D-CCA3-496E-B9A1-47A2CC87367A}">
      <dgm:prSet/>
      <dgm:spPr/>
      <dgm:t>
        <a:bodyPr/>
        <a:lstStyle/>
        <a:p>
          <a:endParaRPr lang="en-US"/>
        </a:p>
      </dgm:t>
    </dgm:pt>
    <dgm:pt modelId="{0545B0AD-94A9-47CD-93F7-1ED2A40F5569}">
      <dgm:prSet/>
      <dgm:spPr/>
      <dgm:t>
        <a:bodyPr/>
        <a:lstStyle/>
        <a:p>
          <a:r>
            <a:rPr lang="tr-TR" dirty="0"/>
            <a:t>Kıvanç Türker</a:t>
          </a:r>
        </a:p>
        <a:p>
          <a:r>
            <a:rPr lang="tr-TR" dirty="0" err="1"/>
            <a:t>Backend</a:t>
          </a:r>
          <a:endParaRPr lang="en-US" dirty="0"/>
        </a:p>
      </dgm:t>
    </dgm:pt>
    <dgm:pt modelId="{85FE68D1-BB37-4263-8AB6-97607A4EE6C6}" type="parTrans" cxnId="{A1FC20DC-7D14-4B35-ADD5-97DE39F2AA7A}">
      <dgm:prSet/>
      <dgm:spPr/>
      <dgm:t>
        <a:bodyPr/>
        <a:lstStyle/>
        <a:p>
          <a:endParaRPr lang="en-US"/>
        </a:p>
      </dgm:t>
    </dgm:pt>
    <dgm:pt modelId="{F6F8D463-5B3A-42D3-8148-91BACC821D0B}" type="sibTrans" cxnId="{A1FC20DC-7D14-4B35-ADD5-97DE39F2AA7A}">
      <dgm:prSet/>
      <dgm:spPr/>
      <dgm:t>
        <a:bodyPr/>
        <a:lstStyle/>
        <a:p>
          <a:endParaRPr lang="en-US"/>
        </a:p>
      </dgm:t>
    </dgm:pt>
    <dgm:pt modelId="{FB22BFA8-05EF-4886-BE54-9DA09755FB05}">
      <dgm:prSet/>
      <dgm:spPr/>
      <dgm:t>
        <a:bodyPr/>
        <a:lstStyle/>
        <a:p>
          <a:r>
            <a:rPr lang="tr-TR" dirty="0" err="1"/>
            <a:t>Muhammetalp</a:t>
          </a:r>
          <a:r>
            <a:rPr lang="tr-TR" dirty="0"/>
            <a:t> Erdem</a:t>
          </a:r>
        </a:p>
        <a:p>
          <a:r>
            <a:rPr lang="tr-TR" dirty="0" err="1"/>
            <a:t>Frontend</a:t>
          </a:r>
          <a:endParaRPr lang="en-US" dirty="0"/>
        </a:p>
      </dgm:t>
    </dgm:pt>
    <dgm:pt modelId="{F0B5CD25-FE55-456E-90C8-951A303D2738}" type="parTrans" cxnId="{2B5A6A24-087C-4D53-B67C-29E9BB2356F5}">
      <dgm:prSet/>
      <dgm:spPr/>
      <dgm:t>
        <a:bodyPr/>
        <a:lstStyle/>
        <a:p>
          <a:endParaRPr lang="en-US"/>
        </a:p>
      </dgm:t>
    </dgm:pt>
    <dgm:pt modelId="{C77D9489-AFAF-4D17-96AE-8DB4CA427A66}" type="sibTrans" cxnId="{2B5A6A24-087C-4D53-B67C-29E9BB2356F5}">
      <dgm:prSet/>
      <dgm:spPr/>
      <dgm:t>
        <a:bodyPr/>
        <a:lstStyle/>
        <a:p>
          <a:endParaRPr lang="en-US"/>
        </a:p>
      </dgm:t>
    </dgm:pt>
    <dgm:pt modelId="{CF802EB2-270F-4E2E-B71D-107F2C3EDD1E}">
      <dgm:prSet/>
      <dgm:spPr/>
      <dgm:t>
        <a:bodyPr/>
        <a:lstStyle/>
        <a:p>
          <a:r>
            <a:rPr lang="tr-TR" dirty="0" err="1"/>
            <a:t>Selimhan</a:t>
          </a:r>
          <a:r>
            <a:rPr lang="tr-TR" dirty="0"/>
            <a:t> Meral</a:t>
          </a:r>
        </a:p>
        <a:p>
          <a:r>
            <a:rPr lang="tr-TR" dirty="0" err="1"/>
            <a:t>Backend</a:t>
          </a:r>
          <a:endParaRPr lang="en-US" dirty="0"/>
        </a:p>
      </dgm:t>
    </dgm:pt>
    <dgm:pt modelId="{FAD6FD49-D5E9-4699-B267-8924326C18CE}" type="parTrans" cxnId="{A0BBA204-EE26-4CF2-A5AF-84E0402ED494}">
      <dgm:prSet/>
      <dgm:spPr/>
      <dgm:t>
        <a:bodyPr/>
        <a:lstStyle/>
        <a:p>
          <a:endParaRPr lang="en-US"/>
        </a:p>
      </dgm:t>
    </dgm:pt>
    <dgm:pt modelId="{B1AD4B0B-BB62-4418-8094-0576FAF038E7}" type="sibTrans" cxnId="{A0BBA204-EE26-4CF2-A5AF-84E0402ED494}">
      <dgm:prSet/>
      <dgm:spPr/>
      <dgm:t>
        <a:bodyPr/>
        <a:lstStyle/>
        <a:p>
          <a:endParaRPr lang="en-US"/>
        </a:p>
      </dgm:t>
    </dgm:pt>
    <dgm:pt modelId="{B97C611E-0933-4B72-B557-2DB7D5C167D9}">
      <dgm:prSet/>
      <dgm:spPr/>
      <dgm:t>
        <a:bodyPr/>
        <a:lstStyle/>
        <a:p>
          <a:r>
            <a:rPr lang="tr-TR" dirty="0"/>
            <a:t>Mete Gonca</a:t>
          </a:r>
        </a:p>
        <a:p>
          <a:r>
            <a:rPr lang="tr-TR" dirty="0" err="1"/>
            <a:t>Frontend</a:t>
          </a:r>
          <a:endParaRPr lang="tr-TR" dirty="0"/>
        </a:p>
      </dgm:t>
    </dgm:pt>
    <dgm:pt modelId="{C79C0E97-D845-424C-9D9F-0FD22BC61B45}" type="parTrans" cxnId="{D6B7DFB5-9C52-45D2-8A62-36F07C1A3707}">
      <dgm:prSet/>
      <dgm:spPr/>
      <dgm:t>
        <a:bodyPr/>
        <a:lstStyle/>
        <a:p>
          <a:endParaRPr lang="en-US"/>
        </a:p>
      </dgm:t>
    </dgm:pt>
    <dgm:pt modelId="{039CA417-D976-4009-8F66-B645F76A2FBE}" type="sibTrans" cxnId="{D6B7DFB5-9C52-45D2-8A62-36F07C1A3707}">
      <dgm:prSet/>
      <dgm:spPr/>
      <dgm:t>
        <a:bodyPr/>
        <a:lstStyle/>
        <a:p>
          <a:endParaRPr lang="en-US"/>
        </a:p>
      </dgm:t>
    </dgm:pt>
    <dgm:pt modelId="{518E8B08-0640-42B1-8CDB-0AB1A08E4990}" type="pres">
      <dgm:prSet presAssocID="{F5A9FD31-37CA-454A-9856-D493F0A7955F}" presName="diagram" presStyleCnt="0">
        <dgm:presLayoutVars>
          <dgm:dir/>
          <dgm:resizeHandles val="exact"/>
        </dgm:presLayoutVars>
      </dgm:prSet>
      <dgm:spPr/>
    </dgm:pt>
    <dgm:pt modelId="{FE24F0AD-E9CC-409B-A718-65F58858E714}" type="pres">
      <dgm:prSet presAssocID="{872310B5-8BCB-4AF6-8C08-96F088E376D1}" presName="node" presStyleLbl="node1" presStyleIdx="0" presStyleCnt="5">
        <dgm:presLayoutVars>
          <dgm:bulletEnabled val="1"/>
        </dgm:presLayoutVars>
      </dgm:prSet>
      <dgm:spPr/>
    </dgm:pt>
    <dgm:pt modelId="{FB508128-4E64-455E-804D-C733E5927233}" type="pres">
      <dgm:prSet presAssocID="{EABD5F07-B18F-4150-BBC8-638CBF13DB2D}" presName="sibTrans" presStyleCnt="0"/>
      <dgm:spPr/>
    </dgm:pt>
    <dgm:pt modelId="{750C07B5-98C2-40B6-B293-9FED4918BCDE}" type="pres">
      <dgm:prSet presAssocID="{0545B0AD-94A9-47CD-93F7-1ED2A40F5569}" presName="node" presStyleLbl="node1" presStyleIdx="1" presStyleCnt="5">
        <dgm:presLayoutVars>
          <dgm:bulletEnabled val="1"/>
        </dgm:presLayoutVars>
      </dgm:prSet>
      <dgm:spPr/>
    </dgm:pt>
    <dgm:pt modelId="{90C013EF-21A1-49E5-BE5F-BBC0B62797DC}" type="pres">
      <dgm:prSet presAssocID="{F6F8D463-5B3A-42D3-8148-91BACC821D0B}" presName="sibTrans" presStyleCnt="0"/>
      <dgm:spPr/>
    </dgm:pt>
    <dgm:pt modelId="{AD391A72-6940-4171-99AE-C1AEFA0B2279}" type="pres">
      <dgm:prSet presAssocID="{FB22BFA8-05EF-4886-BE54-9DA09755FB05}" presName="node" presStyleLbl="node1" presStyleIdx="2" presStyleCnt="5">
        <dgm:presLayoutVars>
          <dgm:bulletEnabled val="1"/>
        </dgm:presLayoutVars>
      </dgm:prSet>
      <dgm:spPr/>
    </dgm:pt>
    <dgm:pt modelId="{0EA92F32-7BFF-4244-823C-19CC1AB5D54F}" type="pres">
      <dgm:prSet presAssocID="{C77D9489-AFAF-4D17-96AE-8DB4CA427A66}" presName="sibTrans" presStyleCnt="0"/>
      <dgm:spPr/>
    </dgm:pt>
    <dgm:pt modelId="{67412F57-9C73-45CB-BE38-322529B99DA4}" type="pres">
      <dgm:prSet presAssocID="{CF802EB2-270F-4E2E-B71D-107F2C3EDD1E}" presName="node" presStyleLbl="node1" presStyleIdx="3" presStyleCnt="5">
        <dgm:presLayoutVars>
          <dgm:bulletEnabled val="1"/>
        </dgm:presLayoutVars>
      </dgm:prSet>
      <dgm:spPr/>
    </dgm:pt>
    <dgm:pt modelId="{BD19643B-0C89-4B19-871D-34DF382F356E}" type="pres">
      <dgm:prSet presAssocID="{B1AD4B0B-BB62-4418-8094-0576FAF038E7}" presName="sibTrans" presStyleCnt="0"/>
      <dgm:spPr/>
    </dgm:pt>
    <dgm:pt modelId="{63FB3CB9-D34C-4772-9DDF-DE0D72D42654}" type="pres">
      <dgm:prSet presAssocID="{B97C611E-0933-4B72-B557-2DB7D5C167D9}" presName="node" presStyleLbl="node1" presStyleIdx="4" presStyleCnt="5">
        <dgm:presLayoutVars>
          <dgm:bulletEnabled val="1"/>
        </dgm:presLayoutVars>
      </dgm:prSet>
      <dgm:spPr/>
    </dgm:pt>
  </dgm:ptLst>
  <dgm:cxnLst>
    <dgm:cxn modelId="{A0BBA204-EE26-4CF2-A5AF-84E0402ED494}" srcId="{F5A9FD31-37CA-454A-9856-D493F0A7955F}" destId="{CF802EB2-270F-4E2E-B71D-107F2C3EDD1E}" srcOrd="3" destOrd="0" parTransId="{FAD6FD49-D5E9-4699-B267-8924326C18CE}" sibTransId="{B1AD4B0B-BB62-4418-8094-0576FAF038E7}"/>
    <dgm:cxn modelId="{FBA04C22-EE72-492A-BE2E-F1F8510F1DFF}" type="presOf" srcId="{CF802EB2-270F-4E2E-B71D-107F2C3EDD1E}" destId="{67412F57-9C73-45CB-BE38-322529B99DA4}" srcOrd="0" destOrd="0" presId="urn:microsoft.com/office/officeart/2005/8/layout/default"/>
    <dgm:cxn modelId="{2B5A6A24-087C-4D53-B67C-29E9BB2356F5}" srcId="{F5A9FD31-37CA-454A-9856-D493F0A7955F}" destId="{FB22BFA8-05EF-4886-BE54-9DA09755FB05}" srcOrd="2" destOrd="0" parTransId="{F0B5CD25-FE55-456E-90C8-951A303D2738}" sibTransId="{C77D9489-AFAF-4D17-96AE-8DB4CA427A66}"/>
    <dgm:cxn modelId="{3CDEE42D-CCA3-496E-B9A1-47A2CC87367A}" srcId="{F5A9FD31-37CA-454A-9856-D493F0A7955F}" destId="{872310B5-8BCB-4AF6-8C08-96F088E376D1}" srcOrd="0" destOrd="0" parTransId="{9B4FA1A3-C422-4860-9451-8D9BFE4C0E8F}" sibTransId="{EABD5F07-B18F-4150-BBC8-638CBF13DB2D}"/>
    <dgm:cxn modelId="{A5DB4440-DAEB-4A67-85EC-44E8A26C1A77}" type="presOf" srcId="{0545B0AD-94A9-47CD-93F7-1ED2A40F5569}" destId="{750C07B5-98C2-40B6-B293-9FED4918BCDE}" srcOrd="0" destOrd="0" presId="urn:microsoft.com/office/officeart/2005/8/layout/default"/>
    <dgm:cxn modelId="{459FA289-2812-4BF5-84A7-556EF7CFB572}" type="presOf" srcId="{872310B5-8BCB-4AF6-8C08-96F088E376D1}" destId="{FE24F0AD-E9CC-409B-A718-65F58858E714}" srcOrd="0" destOrd="0" presId="urn:microsoft.com/office/officeart/2005/8/layout/default"/>
    <dgm:cxn modelId="{12EE459F-06CB-4C8F-97AB-A4D2AF9AB12A}" type="presOf" srcId="{B97C611E-0933-4B72-B557-2DB7D5C167D9}" destId="{63FB3CB9-D34C-4772-9DDF-DE0D72D42654}" srcOrd="0" destOrd="0" presId="urn:microsoft.com/office/officeart/2005/8/layout/default"/>
    <dgm:cxn modelId="{D6B7DFB5-9C52-45D2-8A62-36F07C1A3707}" srcId="{F5A9FD31-37CA-454A-9856-D493F0A7955F}" destId="{B97C611E-0933-4B72-B557-2DB7D5C167D9}" srcOrd="4" destOrd="0" parTransId="{C79C0E97-D845-424C-9D9F-0FD22BC61B45}" sibTransId="{039CA417-D976-4009-8F66-B645F76A2FBE}"/>
    <dgm:cxn modelId="{10141ECC-8BB0-47E1-A189-3054799479CD}" type="presOf" srcId="{F5A9FD31-37CA-454A-9856-D493F0A7955F}" destId="{518E8B08-0640-42B1-8CDB-0AB1A08E4990}" srcOrd="0" destOrd="0" presId="urn:microsoft.com/office/officeart/2005/8/layout/default"/>
    <dgm:cxn modelId="{A1FC20DC-7D14-4B35-ADD5-97DE39F2AA7A}" srcId="{F5A9FD31-37CA-454A-9856-D493F0A7955F}" destId="{0545B0AD-94A9-47CD-93F7-1ED2A40F5569}" srcOrd="1" destOrd="0" parTransId="{85FE68D1-BB37-4263-8AB6-97607A4EE6C6}" sibTransId="{F6F8D463-5B3A-42D3-8148-91BACC821D0B}"/>
    <dgm:cxn modelId="{F738A3DE-F742-4CE4-B55D-27794F1080A0}" type="presOf" srcId="{FB22BFA8-05EF-4886-BE54-9DA09755FB05}" destId="{AD391A72-6940-4171-99AE-C1AEFA0B2279}" srcOrd="0" destOrd="0" presId="urn:microsoft.com/office/officeart/2005/8/layout/default"/>
    <dgm:cxn modelId="{17F01B79-790A-4D4C-A8F6-FDD4B4D7DE34}" type="presParOf" srcId="{518E8B08-0640-42B1-8CDB-0AB1A08E4990}" destId="{FE24F0AD-E9CC-409B-A718-65F58858E714}" srcOrd="0" destOrd="0" presId="urn:microsoft.com/office/officeart/2005/8/layout/default"/>
    <dgm:cxn modelId="{D1F5B3B5-4E70-45D1-84A6-3AFA7B4398B3}" type="presParOf" srcId="{518E8B08-0640-42B1-8CDB-0AB1A08E4990}" destId="{FB508128-4E64-455E-804D-C733E5927233}" srcOrd="1" destOrd="0" presId="urn:microsoft.com/office/officeart/2005/8/layout/default"/>
    <dgm:cxn modelId="{1F19EF44-57F0-4ACA-B5A7-D093F884C503}" type="presParOf" srcId="{518E8B08-0640-42B1-8CDB-0AB1A08E4990}" destId="{750C07B5-98C2-40B6-B293-9FED4918BCDE}" srcOrd="2" destOrd="0" presId="urn:microsoft.com/office/officeart/2005/8/layout/default"/>
    <dgm:cxn modelId="{7E49A0FA-4234-4D2E-8041-EBABA7DBA215}" type="presParOf" srcId="{518E8B08-0640-42B1-8CDB-0AB1A08E4990}" destId="{90C013EF-21A1-49E5-BE5F-BBC0B62797DC}" srcOrd="3" destOrd="0" presId="urn:microsoft.com/office/officeart/2005/8/layout/default"/>
    <dgm:cxn modelId="{071ED8A3-FCA4-48B3-A3EF-B76661123CD2}" type="presParOf" srcId="{518E8B08-0640-42B1-8CDB-0AB1A08E4990}" destId="{AD391A72-6940-4171-99AE-C1AEFA0B2279}" srcOrd="4" destOrd="0" presId="urn:microsoft.com/office/officeart/2005/8/layout/default"/>
    <dgm:cxn modelId="{28587618-1D64-4FB0-895E-F1DC3C710497}" type="presParOf" srcId="{518E8B08-0640-42B1-8CDB-0AB1A08E4990}" destId="{0EA92F32-7BFF-4244-823C-19CC1AB5D54F}" srcOrd="5" destOrd="0" presId="urn:microsoft.com/office/officeart/2005/8/layout/default"/>
    <dgm:cxn modelId="{B1E253D0-0C12-4E3D-9C83-94E0CC84DF9F}" type="presParOf" srcId="{518E8B08-0640-42B1-8CDB-0AB1A08E4990}" destId="{67412F57-9C73-45CB-BE38-322529B99DA4}" srcOrd="6" destOrd="0" presId="urn:microsoft.com/office/officeart/2005/8/layout/default"/>
    <dgm:cxn modelId="{1EB14F5E-9CEA-4806-85E0-C67656364AA5}" type="presParOf" srcId="{518E8B08-0640-42B1-8CDB-0AB1A08E4990}" destId="{BD19643B-0C89-4B19-871D-34DF382F356E}" srcOrd="7" destOrd="0" presId="urn:microsoft.com/office/officeart/2005/8/layout/default"/>
    <dgm:cxn modelId="{CBE3E538-D539-492E-AEEF-24093190FFC5}" type="presParOf" srcId="{518E8B08-0640-42B1-8CDB-0AB1A08E4990}" destId="{63FB3CB9-D34C-4772-9DDF-DE0D72D4265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1D9B0-9C51-4302-917D-F0059620BA8F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ACC04-6C7D-4229-8B16-6766BEDE3F9A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7DB9B-FC2D-4D6E-A63F-2D3E3A2AA0CE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Playify</a:t>
          </a:r>
          <a:r>
            <a:rPr lang="tr-TR" sz="1700" kern="1200" dirty="0"/>
            <a:t> is a </a:t>
          </a:r>
          <a:r>
            <a:rPr lang="tr-TR" sz="1700" kern="1200" dirty="0" err="1"/>
            <a:t>social</a:t>
          </a:r>
          <a:r>
            <a:rPr lang="tr-TR" sz="1700" kern="1200" dirty="0"/>
            <a:t> </a:t>
          </a:r>
          <a:r>
            <a:rPr lang="tr-TR" sz="1700" kern="1200" dirty="0" err="1"/>
            <a:t>media</a:t>
          </a:r>
          <a:r>
            <a:rPr lang="tr-TR" sz="1700" kern="1200" dirty="0"/>
            <a:t> platform </a:t>
          </a:r>
          <a:r>
            <a:rPr lang="tr-TR" sz="1700" kern="1200" dirty="0" err="1"/>
            <a:t>with</a:t>
          </a:r>
          <a:r>
            <a:rPr lang="tr-TR" sz="1700" kern="1200" dirty="0"/>
            <a:t> </a:t>
          </a:r>
          <a:r>
            <a:rPr lang="tr-TR" sz="1700" kern="1200" dirty="0" err="1"/>
            <a:t>some</a:t>
          </a:r>
          <a:r>
            <a:rPr lang="tr-TR" sz="1700" kern="1200" dirty="0"/>
            <a:t> </a:t>
          </a:r>
          <a:r>
            <a:rPr lang="tr-TR" sz="1700" kern="1200" dirty="0" err="1"/>
            <a:t>unique</a:t>
          </a:r>
          <a:r>
            <a:rPr lang="tr-TR" sz="1700" kern="1200" dirty="0"/>
            <a:t> </a:t>
          </a:r>
          <a:r>
            <a:rPr lang="tr-TR" sz="1700" kern="1200" dirty="0" err="1"/>
            <a:t>features</a:t>
          </a:r>
          <a:r>
            <a:rPr lang="tr-TR" sz="1700" kern="1200" dirty="0"/>
            <a:t> </a:t>
          </a:r>
          <a:r>
            <a:rPr lang="tr-TR" sz="1700" kern="1200" dirty="0" err="1"/>
            <a:t>for</a:t>
          </a:r>
          <a:r>
            <a:rPr lang="tr-TR" sz="1700" kern="1200" dirty="0"/>
            <a:t> </a:t>
          </a:r>
          <a:r>
            <a:rPr lang="tr-TR" sz="1700" kern="1200" dirty="0" err="1"/>
            <a:t>gaming</a:t>
          </a:r>
          <a:r>
            <a:rPr lang="tr-TR" sz="1700" kern="1200" dirty="0"/>
            <a:t> </a:t>
          </a:r>
          <a:endParaRPr lang="en-US" sz="1700" kern="1200" dirty="0"/>
        </a:p>
      </dsp:txBody>
      <dsp:txXfrm>
        <a:off x="1070958" y="4353"/>
        <a:ext cx="5198079" cy="927236"/>
      </dsp:txXfrm>
    </dsp:sp>
    <dsp:sp modelId="{06D95AA0-34C7-4AFB-8ADA-41F415371B29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8BCFC-4446-4200-8D77-B006D960A162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EB425-EFAD-4906-92D6-E14F72C66DE3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Users</a:t>
          </a:r>
          <a:r>
            <a:rPr lang="tr-TR" sz="1700" kern="1200" dirty="0"/>
            <a:t> </a:t>
          </a:r>
          <a:r>
            <a:rPr lang="tr-TR" sz="1700" kern="1200" dirty="0" err="1"/>
            <a:t>will</a:t>
          </a:r>
          <a:r>
            <a:rPr lang="tr-TR" sz="1700" kern="1200" dirty="0"/>
            <a:t> </a:t>
          </a:r>
          <a:r>
            <a:rPr lang="tr-TR" sz="1700" kern="1200" dirty="0" err="1"/>
            <a:t>have</a:t>
          </a:r>
          <a:r>
            <a:rPr lang="tr-TR" sz="1700" kern="1200" dirty="0"/>
            <a:t> </a:t>
          </a:r>
          <a:r>
            <a:rPr lang="tr-TR" sz="1700" kern="1200" dirty="0" err="1"/>
            <a:t>their</a:t>
          </a:r>
          <a:r>
            <a:rPr lang="tr-TR" sz="1700" kern="1200" dirty="0"/>
            <a:t> </a:t>
          </a:r>
          <a:r>
            <a:rPr lang="tr-TR" sz="1700" kern="1200" dirty="0" err="1"/>
            <a:t>own</a:t>
          </a:r>
          <a:r>
            <a:rPr lang="tr-TR" sz="1700" kern="1200" dirty="0"/>
            <a:t> profile </a:t>
          </a:r>
          <a:r>
            <a:rPr lang="tr-TR" sz="1700" kern="1200" dirty="0" err="1"/>
            <a:t>pages</a:t>
          </a:r>
          <a:r>
            <a:rPr lang="tr-TR" sz="1700" kern="1200" dirty="0"/>
            <a:t> </a:t>
          </a:r>
          <a:r>
            <a:rPr lang="tr-TR" sz="1700" kern="1200" dirty="0" err="1"/>
            <a:t>where</a:t>
          </a:r>
          <a:r>
            <a:rPr lang="tr-TR" sz="1700" kern="1200" dirty="0"/>
            <a:t> </a:t>
          </a:r>
          <a:r>
            <a:rPr lang="tr-TR" sz="1700" kern="1200" dirty="0" err="1"/>
            <a:t>they</a:t>
          </a:r>
          <a:r>
            <a:rPr lang="tr-TR" sz="1700" kern="1200" dirty="0"/>
            <a:t> can </a:t>
          </a:r>
          <a:r>
            <a:rPr lang="tr-TR" sz="1700" kern="1200" dirty="0" err="1"/>
            <a:t>share</a:t>
          </a:r>
          <a:r>
            <a:rPr lang="tr-TR" sz="1700" kern="1200" dirty="0"/>
            <a:t> </a:t>
          </a:r>
          <a:r>
            <a:rPr lang="tr-TR" sz="1700" kern="1200" dirty="0" err="1"/>
            <a:t>status</a:t>
          </a:r>
          <a:r>
            <a:rPr lang="tr-TR" sz="1700" kern="1200" dirty="0"/>
            <a:t> </a:t>
          </a:r>
          <a:r>
            <a:rPr lang="tr-TR" sz="1700" kern="1200" dirty="0" err="1"/>
            <a:t>updates</a:t>
          </a:r>
          <a:r>
            <a:rPr lang="tr-TR" sz="1700" kern="1200" dirty="0"/>
            <a:t> </a:t>
          </a:r>
          <a:r>
            <a:rPr lang="tr-TR" sz="1700" kern="1200" dirty="0" err="1"/>
            <a:t>and</a:t>
          </a:r>
          <a:r>
            <a:rPr lang="tr-TR" sz="1700" kern="1200" dirty="0"/>
            <a:t> </a:t>
          </a:r>
          <a:r>
            <a:rPr lang="tr-TR" sz="1700" kern="1200" dirty="0" err="1"/>
            <a:t>their</a:t>
          </a:r>
          <a:r>
            <a:rPr lang="tr-TR" sz="1700" kern="1200" dirty="0"/>
            <a:t> </a:t>
          </a:r>
          <a:r>
            <a:rPr lang="tr-TR" sz="1700" kern="1200" dirty="0" err="1"/>
            <a:t>reviews</a:t>
          </a:r>
          <a:r>
            <a:rPr lang="tr-TR" sz="1700" kern="1200" dirty="0"/>
            <a:t> </a:t>
          </a:r>
          <a:r>
            <a:rPr lang="tr-TR" sz="1700" kern="1200" dirty="0" err="1"/>
            <a:t>about</a:t>
          </a:r>
          <a:r>
            <a:rPr lang="tr-TR" sz="1700" kern="1200" dirty="0"/>
            <a:t> </a:t>
          </a:r>
          <a:r>
            <a:rPr lang="tr-TR" sz="1700" kern="1200" dirty="0" err="1"/>
            <a:t>games</a:t>
          </a:r>
          <a:endParaRPr lang="en-US" sz="1700" kern="1200" dirty="0"/>
        </a:p>
      </dsp:txBody>
      <dsp:txXfrm>
        <a:off x="1070958" y="1163398"/>
        <a:ext cx="5198079" cy="927236"/>
      </dsp:txXfrm>
    </dsp:sp>
    <dsp:sp modelId="{1C3D32BD-62C9-4D7A-B081-F8070EB53627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4DA4D-3640-45DE-B7E5-B97C6AE8C651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73147-A96B-4F83-9ED7-9C89BF47D5BD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There will be community pages for the games and platforms</a:t>
          </a:r>
          <a:endParaRPr lang="en-US" sz="1700" kern="1200"/>
        </a:p>
      </dsp:txBody>
      <dsp:txXfrm>
        <a:off x="1070958" y="2322444"/>
        <a:ext cx="5198079" cy="927236"/>
      </dsp:txXfrm>
    </dsp:sp>
    <dsp:sp modelId="{9A64F777-14DB-4500-8039-5F03650398F8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762F2-CCF3-4805-B725-95598FCD82E5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C37BA-8DBE-4FBD-9620-B232A8D724EF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Players will be able to search for teammates to play games together and rate them afterwards</a:t>
          </a:r>
          <a:endParaRPr lang="en-US" sz="1700" kern="1200"/>
        </a:p>
      </dsp:txBody>
      <dsp:txXfrm>
        <a:off x="1070958" y="3481489"/>
        <a:ext cx="5198079" cy="927236"/>
      </dsp:txXfrm>
    </dsp:sp>
    <dsp:sp modelId="{5D1FFE6E-2866-4A12-B954-26D083B33F18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9FD6D-7F4C-4F5E-8B2E-6CBCCBD04CC8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0CC9E-F049-4333-90DC-2192560665EB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We are planning to make this project run on web</a:t>
          </a:r>
          <a:endParaRPr lang="en-US" sz="1700" kern="1200"/>
        </a:p>
      </dsp:txBody>
      <dsp:txXfrm>
        <a:off x="1070958" y="4640535"/>
        <a:ext cx="5198079" cy="92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4F0AD-E9CC-409B-A718-65F58858E714}">
      <dsp:nvSpPr>
        <dsp:cNvPr id="0" name=""/>
        <dsp:cNvSpPr/>
      </dsp:nvSpPr>
      <dsp:spPr>
        <a:xfrm>
          <a:off x="36097" y="1494"/>
          <a:ext cx="2705193" cy="1623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Haktan Bilgehan Dilber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Backend</a:t>
          </a:r>
          <a:endParaRPr lang="en-US" sz="2900" kern="1200" dirty="0"/>
        </a:p>
      </dsp:txBody>
      <dsp:txXfrm>
        <a:off x="36097" y="1494"/>
        <a:ext cx="2705193" cy="1623115"/>
      </dsp:txXfrm>
    </dsp:sp>
    <dsp:sp modelId="{750C07B5-98C2-40B6-B293-9FED4918BCDE}">
      <dsp:nvSpPr>
        <dsp:cNvPr id="0" name=""/>
        <dsp:cNvSpPr/>
      </dsp:nvSpPr>
      <dsp:spPr>
        <a:xfrm>
          <a:off x="3011809" y="1494"/>
          <a:ext cx="2705193" cy="1623115"/>
        </a:xfrm>
        <a:prstGeom prst="rect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Kıvanç Türker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Backend</a:t>
          </a:r>
          <a:endParaRPr lang="en-US" sz="2900" kern="1200" dirty="0"/>
        </a:p>
      </dsp:txBody>
      <dsp:txXfrm>
        <a:off x="3011809" y="1494"/>
        <a:ext cx="2705193" cy="1623115"/>
      </dsp:txXfrm>
    </dsp:sp>
    <dsp:sp modelId="{AD391A72-6940-4171-99AE-C1AEFA0B2279}">
      <dsp:nvSpPr>
        <dsp:cNvPr id="0" name=""/>
        <dsp:cNvSpPr/>
      </dsp:nvSpPr>
      <dsp:spPr>
        <a:xfrm>
          <a:off x="36097" y="1895129"/>
          <a:ext cx="2705193" cy="1623115"/>
        </a:xfrm>
        <a:prstGeom prst="rect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Muhammetalp</a:t>
          </a:r>
          <a:r>
            <a:rPr lang="tr-TR" sz="2900" kern="1200" dirty="0"/>
            <a:t> Erdem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Frontend</a:t>
          </a:r>
          <a:endParaRPr lang="en-US" sz="2900" kern="1200" dirty="0"/>
        </a:p>
      </dsp:txBody>
      <dsp:txXfrm>
        <a:off x="36097" y="1895129"/>
        <a:ext cx="2705193" cy="1623115"/>
      </dsp:txXfrm>
    </dsp:sp>
    <dsp:sp modelId="{67412F57-9C73-45CB-BE38-322529B99DA4}">
      <dsp:nvSpPr>
        <dsp:cNvPr id="0" name=""/>
        <dsp:cNvSpPr/>
      </dsp:nvSpPr>
      <dsp:spPr>
        <a:xfrm>
          <a:off x="3011809" y="1895129"/>
          <a:ext cx="2705193" cy="1623115"/>
        </a:xfrm>
        <a:prstGeom prst="rect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Selimhan</a:t>
          </a:r>
          <a:r>
            <a:rPr lang="tr-TR" sz="2900" kern="1200" dirty="0"/>
            <a:t> Meral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Backend</a:t>
          </a:r>
          <a:endParaRPr lang="en-US" sz="2900" kern="1200" dirty="0"/>
        </a:p>
      </dsp:txBody>
      <dsp:txXfrm>
        <a:off x="3011809" y="1895129"/>
        <a:ext cx="2705193" cy="1623115"/>
      </dsp:txXfrm>
    </dsp:sp>
    <dsp:sp modelId="{63FB3CB9-D34C-4772-9DDF-DE0D72D42654}">
      <dsp:nvSpPr>
        <dsp:cNvPr id="0" name=""/>
        <dsp:cNvSpPr/>
      </dsp:nvSpPr>
      <dsp:spPr>
        <a:xfrm>
          <a:off x="1523953" y="3788764"/>
          <a:ext cx="2705193" cy="1623115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Mete Gonca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 err="1"/>
            <a:t>Frontend</a:t>
          </a:r>
          <a:endParaRPr lang="tr-TR" sz="2900" kern="1200" dirty="0"/>
        </a:p>
      </dsp:txBody>
      <dsp:txXfrm>
        <a:off x="1523953" y="3788764"/>
        <a:ext cx="2705193" cy="1623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511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2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31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0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43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0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458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03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18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43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1DF-3710-403A-BD33-16EF5527BBB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8212-0D21-4334-A664-053B5095F2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2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6F57C6-C5CB-46CE-81AE-2001BD7E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Playify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by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HakimS</a:t>
            </a:r>
            <a:endParaRPr lang="tr-TR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B11E3AD-1AAB-4A88-9E78-DC6503192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44567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75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C0B4E0-B073-439F-A24E-1B00872B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Team Members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260AD1B-F342-4915-B410-F9C397D84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685483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1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87</Words>
  <Application>Microsoft Office PowerPoint</Application>
  <PresentationFormat>Geniş ekran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Playify by HakimS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Playify by HakimS</dc:title>
  <dc:creator>Haktan Dilber</dc:creator>
  <cp:lastModifiedBy>Haktan Dilber</cp:lastModifiedBy>
  <cp:revision>6</cp:revision>
  <dcterms:created xsi:type="dcterms:W3CDTF">2020-10-13T17:49:42Z</dcterms:created>
  <dcterms:modified xsi:type="dcterms:W3CDTF">2020-10-13T19:28:46Z</dcterms:modified>
</cp:coreProperties>
</file>