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8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0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99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801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28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2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561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39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3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6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2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8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5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7F47F-40DD-451D-B02B-62F7F35B7CBC}" type="datetimeFigureOut">
              <a:rPr lang="nl-NL" smtClean="0"/>
              <a:t>19-4-2016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BC31F4-6777-4ED6-A1EB-ACA7F646B02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4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5145" y="2429509"/>
            <a:ext cx="7197726" cy="2237567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smtClean="0">
                <a:latin typeface="Eras Light ITC" panose="020B0402030504020804" pitchFamily="34" charset="0"/>
              </a:rPr>
              <a:t>Colony</a:t>
            </a:r>
            <a:r>
              <a:rPr lang="nl-NL" dirty="0">
                <a:latin typeface="Eras Light ITC" panose="020B0402030504020804" pitchFamily="34" charset="0"/>
              </a:rPr>
              <a:t> </a:t>
            </a:r>
            <a:r>
              <a:rPr lang="nl-NL" dirty="0" smtClean="0">
                <a:latin typeface="Eras Light ITC" panose="020B0402030504020804" pitchFamily="34" charset="0"/>
              </a:rPr>
              <a:t>Cruiser: 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The Maria</a:t>
            </a:r>
            <a:br>
              <a:rPr lang="nl-NL" dirty="0" smtClean="0">
                <a:latin typeface="Eras Light ITC" panose="020B0402030504020804" pitchFamily="34" charset="0"/>
              </a:rPr>
            </a:br>
            <a:r>
              <a:rPr lang="nl-NL" dirty="0" smtClean="0">
                <a:latin typeface="Eras Light ITC" panose="020B0402030504020804" pitchFamily="34" charset="0"/>
              </a:rPr>
              <a:t>(</a:t>
            </a:r>
            <a:r>
              <a:rPr lang="nl-NL" dirty="0" err="1" smtClean="0">
                <a:latin typeface="Eras Light ITC" panose="020B0402030504020804" pitchFamily="34" charset="0"/>
              </a:rPr>
              <a:t>Dev</a:t>
            </a:r>
            <a:r>
              <a:rPr lang="nl-NL" dirty="0" smtClean="0">
                <a:latin typeface="Eras Light ITC" panose="020B0402030504020804" pitchFamily="34" charset="0"/>
              </a:rPr>
              <a:t> Fase 2)</a:t>
            </a:r>
            <a:endParaRPr lang="nl-NL" dirty="0">
              <a:latin typeface="Eras Light ITC" panose="020B04020305040208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790535" y="6314536"/>
            <a:ext cx="7197726" cy="382437"/>
          </a:xfrm>
        </p:spPr>
        <p:txBody>
          <a:bodyPr/>
          <a:lstStyle/>
          <a:p>
            <a:r>
              <a:rPr lang="nl-NL" dirty="0" smtClean="0">
                <a:latin typeface="Eras Light ITC" panose="020B0402030504020804" pitchFamily="34" charset="0"/>
              </a:rPr>
              <a:t>Epsilon Studios</a:t>
            </a:r>
            <a:endParaRPr lang="nl-NL" dirty="0">
              <a:latin typeface="Eras Light ITC" panose="020B04020305040208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65" y="4066055"/>
            <a:ext cx="2252235" cy="22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QA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gevonden</a:t>
            </a:r>
            <a:r>
              <a:rPr lang="en-US" sz="2000" dirty="0" smtClean="0">
                <a:latin typeface="Eras Light ITC" panose="020B0402030504020804" pitchFamily="34" charset="0"/>
              </a:rPr>
              <a:t> bugs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Uitgeschreven</a:t>
            </a:r>
            <a:r>
              <a:rPr lang="en-US" sz="2000" dirty="0" smtClean="0">
                <a:latin typeface="Eras Light ITC" panose="020B0402030504020804" pitchFamily="34" charset="0"/>
              </a:rPr>
              <a:t> QA </a:t>
            </a:r>
            <a:r>
              <a:rPr lang="en-US" sz="2000" dirty="0" err="1" smtClean="0">
                <a:latin typeface="Eras Light ITC" panose="020B0402030504020804" pitchFamily="34" charset="0"/>
              </a:rPr>
              <a:t>rapporten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Development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 game op </a:t>
            </a:r>
            <a:r>
              <a:rPr lang="en-US" sz="2000" dirty="0" err="1" smtClean="0">
                <a:latin typeface="Eras Light ITC" panose="020B0402030504020804" pitchFamily="34" charset="0"/>
              </a:rPr>
              <a:t>technisch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gebied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AI system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combat system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momenteel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aanwezig</a:t>
            </a:r>
            <a:r>
              <a:rPr lang="en-US" sz="2000" dirty="0" smtClean="0">
                <a:latin typeface="Eras Light ITC" panose="020B0402030504020804" pitchFamily="34" charset="0"/>
              </a:rPr>
              <a:t>, wat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r>
              <a:rPr lang="en-US" sz="2000" dirty="0" smtClean="0">
                <a:latin typeface="Eras Light ITC" panose="020B0402030504020804" pitchFamily="34" charset="0"/>
              </a:rPr>
              <a:t> in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2?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Planning, </a:t>
            </a:r>
            <a:r>
              <a:rPr lang="en-US" sz="2000" dirty="0" err="1" smtClean="0">
                <a:latin typeface="Eras Light ITC" panose="020B0402030504020804" pitchFamily="34" charset="0"/>
              </a:rPr>
              <a:t>taakverdeling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etc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267994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Vragen ? 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Voorstellen groep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142067"/>
            <a:ext cx="11506198" cy="3649133"/>
          </a:xfrm>
        </p:spPr>
        <p:txBody>
          <a:bodyPr/>
          <a:lstStyle/>
          <a:p>
            <a:r>
              <a:rPr lang="nl-NL" sz="2000" dirty="0" smtClean="0">
                <a:latin typeface="Eras Light ITC" panose="020B0402030504020804" pitchFamily="34" charset="0"/>
              </a:rPr>
              <a:t>Producer:				Fahrettin Güngör		(manage project, </a:t>
            </a:r>
            <a:r>
              <a:rPr lang="nl-NL" sz="2000" dirty="0" err="1" smtClean="0">
                <a:latin typeface="Eras Light ITC" panose="020B0402030504020804" pitchFamily="34" charset="0"/>
              </a:rPr>
              <a:t>Helicopter</a:t>
            </a:r>
            <a:r>
              <a:rPr lang="nl-NL" sz="2000" dirty="0" smtClean="0">
                <a:latin typeface="Eras Light ITC" panose="020B0402030504020804" pitchFamily="34" charset="0"/>
              </a:rPr>
              <a:t> view, probleem oplossen)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Developer:		Mack </a:t>
            </a:r>
            <a:r>
              <a:rPr lang="nl-NL" sz="2000" dirty="0" err="1" smtClean="0">
                <a:latin typeface="Eras Light ITC" panose="020B0402030504020804" pitchFamily="34" charset="0"/>
              </a:rPr>
              <a:t>Mendes</a:t>
            </a:r>
            <a:r>
              <a:rPr lang="nl-NL" sz="2000" dirty="0" smtClean="0">
                <a:latin typeface="Eras Light ITC" panose="020B0402030504020804" pitchFamily="34" charset="0"/>
              </a:rPr>
              <a:t> Moreira	(aansturen </a:t>
            </a:r>
            <a:r>
              <a:rPr lang="nl-NL" sz="2000" dirty="0" err="1" smtClean="0">
                <a:latin typeface="Eras Light ITC" panose="020B0402030504020804" pitchFamily="34" charset="0"/>
              </a:rPr>
              <a:t>developers</a:t>
            </a:r>
            <a:r>
              <a:rPr lang="nl-NL" sz="2000" dirty="0" smtClean="0">
                <a:latin typeface="Eras Light ITC" panose="020B0402030504020804" pitchFamily="34" charset="0"/>
              </a:rPr>
              <a:t>, overzicht scripts, consistentie)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Lead Artist:			Ruben de Water			(art </a:t>
            </a:r>
            <a:r>
              <a:rPr lang="nl-NL" sz="2000" dirty="0" err="1" smtClean="0">
                <a:latin typeface="Eras Light ITC" panose="020B0402030504020804" pitchFamily="34" charset="0"/>
              </a:rPr>
              <a:t>style</a:t>
            </a:r>
            <a:r>
              <a:rPr lang="nl-NL" sz="2000" dirty="0" smtClean="0">
                <a:latin typeface="Eras Light ITC" panose="020B0402030504020804" pitchFamily="34" charset="0"/>
              </a:rPr>
              <a:t> consistentie, </a:t>
            </a:r>
            <a:r>
              <a:rPr lang="nl-NL" sz="2000" dirty="0" err="1">
                <a:latin typeface="Eras Light ITC" panose="020B0402030504020804" pitchFamily="34" charset="0"/>
              </a:rPr>
              <a:t>b</a:t>
            </a:r>
            <a:r>
              <a:rPr lang="nl-NL" sz="2000" dirty="0" err="1" smtClean="0">
                <a:latin typeface="Eras Light ITC" panose="020B0402030504020804" pitchFamily="34" charset="0"/>
              </a:rPr>
              <a:t>ack-ups</a:t>
            </a:r>
            <a:r>
              <a:rPr lang="nl-NL" sz="2000" dirty="0" smtClean="0">
                <a:latin typeface="Eras Light ITC" panose="020B0402030504020804" pitchFamily="34" charset="0"/>
              </a:rPr>
              <a:t> maken)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Level Designer:		Lara van </a:t>
            </a:r>
            <a:r>
              <a:rPr lang="nl-NL" sz="2000" dirty="0" err="1" smtClean="0">
                <a:latin typeface="Eras Light ITC" panose="020B0402030504020804" pitchFamily="34" charset="0"/>
              </a:rPr>
              <a:t>Hezel</a:t>
            </a:r>
            <a:r>
              <a:rPr lang="nl-NL" sz="2000" dirty="0" smtClean="0">
                <a:latin typeface="Eras Light ITC" panose="020B0402030504020804" pitchFamily="34" charset="0"/>
              </a:rPr>
              <a:t>			(creativiteit in levels, 2 wekelijks import assets)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User Experience:		Kevin de Greef			(flow in de game, HUD, look </a:t>
            </a:r>
            <a:r>
              <a:rPr lang="nl-NL" sz="2000" dirty="0" err="1" smtClean="0">
                <a:latin typeface="Eras Light ITC" panose="020B0402030504020804" pitchFamily="34" charset="0"/>
              </a:rPr>
              <a:t>and</a:t>
            </a:r>
            <a:r>
              <a:rPr lang="nl-NL" sz="2000" dirty="0" smtClean="0">
                <a:latin typeface="Eras Light ITC" panose="020B0402030504020804" pitchFamily="34" charset="0"/>
              </a:rPr>
              <a:t> feel met concept)</a:t>
            </a:r>
          </a:p>
          <a:p>
            <a:r>
              <a:rPr lang="nl-NL" sz="2000" dirty="0" smtClean="0">
                <a:latin typeface="Eras Light ITC" panose="020B0402030504020804" pitchFamily="34" charset="0"/>
              </a:rPr>
              <a:t>Planningsmanager:	Fahrettin Güngör		(planning, workflow, assetlist maken)</a:t>
            </a:r>
            <a:endParaRPr lang="nl-NL" sz="2000" dirty="0">
              <a:latin typeface="Eras Light ITC" panose="020B0402030504020804" pitchFamily="34" charset="0"/>
            </a:endParaRPr>
          </a:p>
          <a:p>
            <a:r>
              <a:rPr lang="nl-NL" sz="2000" dirty="0" smtClean="0">
                <a:latin typeface="Eras Light ITC" panose="020B0402030504020804" pitchFamily="34" charset="0"/>
              </a:rPr>
              <a:t>Quality Assurance:		Mack </a:t>
            </a:r>
            <a:r>
              <a:rPr lang="nl-NL" sz="2000" dirty="0" err="1">
                <a:latin typeface="Eras Light ITC" panose="020B0402030504020804" pitchFamily="34" charset="0"/>
              </a:rPr>
              <a:t>Mendes</a:t>
            </a:r>
            <a:r>
              <a:rPr lang="nl-NL" sz="2000" dirty="0">
                <a:latin typeface="Eras Light ITC" panose="020B0402030504020804" pitchFamily="34" charset="0"/>
              </a:rPr>
              <a:t> </a:t>
            </a:r>
            <a:r>
              <a:rPr lang="nl-NL" sz="2000" dirty="0" smtClean="0">
                <a:latin typeface="Eras Light ITC" panose="020B0402030504020804" pitchFamily="34" charset="0"/>
              </a:rPr>
              <a:t>Moreira	(bugs omschrijven, game testen om bugs te vinden)</a:t>
            </a: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inhoudsopgave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Status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Groepsdynamiek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Art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Zone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UX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QA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Development</a:t>
            </a:r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Status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Uitgebreidt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vertellen</a:t>
            </a:r>
            <a:r>
              <a:rPr lang="en-US" sz="2000" dirty="0" smtClean="0">
                <a:latin typeface="Eras Light ITC" panose="020B0402030504020804" pitchFamily="34" charset="0"/>
              </a:rPr>
              <a:t> over status van game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err="1" smtClean="0">
                <a:latin typeface="Eras Light ITC" panose="020B0402030504020804" pitchFamily="34" charset="0"/>
              </a:rPr>
              <a:t>GroepsDynamiek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Wat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Wat is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misgegeaan</a:t>
            </a:r>
            <a:r>
              <a:rPr lang="en-US" sz="2000" dirty="0" smtClean="0">
                <a:latin typeface="Eras Light ITC" panose="020B0402030504020804" pitchFamily="34" charset="0"/>
              </a:rPr>
              <a:t> in </a:t>
            </a:r>
            <a:r>
              <a:rPr lang="en-US" sz="2000" dirty="0" err="1" smtClean="0">
                <a:latin typeface="Eras Light ITC" panose="020B0402030504020804" pitchFamily="34" charset="0"/>
              </a:rPr>
              <a:t>groep</a:t>
            </a:r>
            <a:r>
              <a:rPr lang="en-US" sz="2000" dirty="0" smtClean="0">
                <a:latin typeface="Eras Light ITC" panose="020B0402030504020804" pitchFamily="34" charset="0"/>
              </a:rPr>
              <a:t>?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Hoe </a:t>
            </a:r>
            <a:r>
              <a:rPr lang="en-US" sz="2000" dirty="0" err="1" smtClean="0">
                <a:latin typeface="Eras Light ITC" panose="020B0402030504020804" pitchFamily="34" charset="0"/>
              </a:rPr>
              <a:t>zijn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deze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problemen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getackeled</a:t>
            </a:r>
            <a:r>
              <a:rPr lang="en-US" sz="2000" dirty="0" smtClean="0">
                <a:latin typeface="Eras Light ITC" panose="020B0402030504020804" pitchFamily="34" charset="0"/>
              </a:rPr>
              <a:t>?***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afwezigheidscijfers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Art***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Render van </a:t>
            </a:r>
            <a:r>
              <a:rPr lang="en-US" sz="2000" dirty="0" smtClean="0">
                <a:latin typeface="Eras Light ITC" panose="020B0402030504020804" pitchFamily="34" charset="0"/>
              </a:rPr>
              <a:t>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Unwraps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Textures van diverse characters/props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Zone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map van de </a:t>
            </a:r>
            <a:r>
              <a:rPr lang="en-US" sz="2000" dirty="0" err="1" smtClean="0">
                <a:latin typeface="Eras Light ITC" panose="020B0402030504020804" pitchFamily="34" charset="0"/>
              </a:rPr>
              <a:t>conceptfase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De game in </a:t>
            </a:r>
            <a:r>
              <a:rPr lang="en-US" sz="2000" dirty="0" err="1" smtClean="0">
                <a:latin typeface="Eras Light ITC" panose="020B0402030504020804" pitchFamily="34" charset="0"/>
              </a:rPr>
              <a:t>huidige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showen</a:t>
            </a:r>
            <a:r>
              <a:rPr lang="en-US" sz="2000" dirty="0" smtClean="0">
                <a:latin typeface="Eras Light ITC" panose="020B0402030504020804" pitchFamily="34" charset="0"/>
              </a:rPr>
              <a:t> (Walk through)***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Grayboxes</a:t>
            </a:r>
            <a:r>
              <a:rPr lang="en-US" sz="2000" dirty="0" smtClean="0">
                <a:latin typeface="Eras Light ITC" panose="020B0402030504020804" pitchFamily="34" charset="0"/>
              </a:rPr>
              <a:t> (wat </a:t>
            </a:r>
            <a:r>
              <a:rPr lang="en-US" sz="2000" dirty="0" err="1" smtClean="0">
                <a:latin typeface="Eras Light ITC" panose="020B0402030504020804" pitchFamily="34" charset="0"/>
              </a:rPr>
              <a:t>komt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waar</a:t>
            </a:r>
            <a:r>
              <a:rPr lang="en-US" sz="2000" dirty="0" smtClean="0">
                <a:latin typeface="Eras Light ITC" panose="020B0402030504020804" pitchFamily="34" charset="0"/>
              </a:rPr>
              <a:t>)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Planning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Backlog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met </a:t>
            </a:r>
            <a:r>
              <a:rPr lang="en-US" sz="2000" dirty="0" err="1" smtClean="0">
                <a:latin typeface="Eras Light ITC" panose="020B0402030504020804" pitchFamily="34" charset="0"/>
              </a:rPr>
              <a:t>actuele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statussen</a:t>
            </a:r>
            <a:endParaRPr lang="en-US" sz="2000" dirty="0" smtClean="0">
              <a:latin typeface="Eras Light ITC" panose="020B0402030504020804" pitchFamily="34" charset="0"/>
            </a:endParaRPr>
          </a:p>
          <a:p>
            <a:r>
              <a:rPr lang="en-US" sz="2000" dirty="0" smtClean="0">
                <a:latin typeface="Eras Light ITC" panose="020B0402030504020804" pitchFamily="34" charset="0"/>
              </a:rPr>
              <a:t>Status van </a:t>
            </a:r>
            <a:r>
              <a:rPr lang="en-US" sz="2000" dirty="0" err="1" smtClean="0">
                <a:latin typeface="Eras Light ITC" panose="020B0402030504020804" pitchFamily="34" charset="0"/>
              </a:rPr>
              <a:t>ingeschatte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t.o.v</a:t>
            </a:r>
            <a:r>
              <a:rPr lang="en-US" sz="2000" dirty="0" smtClean="0">
                <a:latin typeface="Eras Light ITC" panose="020B0402030504020804" pitchFamily="34" charset="0"/>
              </a:rPr>
              <a:t>. </a:t>
            </a:r>
            <a:r>
              <a:rPr lang="en-US" sz="2000" dirty="0" err="1" smtClean="0">
                <a:latin typeface="Eras Light ITC" panose="020B0402030504020804" pitchFamily="34" charset="0"/>
              </a:rPr>
              <a:t>gemaakte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uren</a:t>
            </a:r>
            <a:r>
              <a:rPr lang="en-US" sz="2000" dirty="0" smtClean="0">
                <a:latin typeface="Eras Light ITC" panose="020B0402030504020804" pitchFamily="34" charset="0"/>
              </a:rPr>
              <a:t> DEV </a:t>
            </a:r>
            <a:r>
              <a:rPr lang="en-US" sz="2000" dirty="0" err="1" smtClean="0">
                <a:latin typeface="Eras Light ITC" panose="020B0402030504020804" pitchFamily="34" charset="0"/>
              </a:rPr>
              <a:t>fase</a:t>
            </a:r>
            <a:r>
              <a:rPr lang="en-US" sz="2000" dirty="0" smtClean="0">
                <a:latin typeface="Eras Light ITC" panose="020B0402030504020804" pitchFamily="34" charset="0"/>
              </a:rPr>
              <a:t> 1</a:t>
            </a:r>
          </a:p>
          <a:p>
            <a:r>
              <a:rPr lang="en-US" sz="2000" dirty="0" smtClean="0">
                <a:latin typeface="Eras Light ITC" panose="020B0402030504020804" pitchFamily="34" charset="0"/>
              </a:rPr>
              <a:t>Planning </a:t>
            </a:r>
            <a:r>
              <a:rPr lang="en-US" sz="2000" dirty="0" err="1" smtClean="0">
                <a:latin typeface="Eras Light ITC" panose="020B0402030504020804" pitchFamily="34" charset="0"/>
              </a:rPr>
              <a:t>uitgebreid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voor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aankomende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devfase</a:t>
            </a:r>
            <a:r>
              <a:rPr lang="en-US" sz="2000" dirty="0" smtClean="0">
                <a:latin typeface="Eras Light ITC" panose="020B0402030504020804" pitchFamily="34" charset="0"/>
              </a:rPr>
              <a:t> 2 </a:t>
            </a:r>
            <a:r>
              <a:rPr lang="en-US" sz="2000" dirty="0" err="1" smtClean="0">
                <a:latin typeface="Eras Light ITC" panose="020B0402030504020804" pitchFamily="34" charset="0"/>
              </a:rPr>
              <a:t>inclusief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tijdsinschatting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taak</a:t>
            </a:r>
            <a:r>
              <a:rPr lang="en-US" sz="2000" dirty="0" err="1" smtClean="0">
                <a:latin typeface="Eras Light ITC" panose="020B0402030504020804" pitchFamily="34" charset="0"/>
              </a:rPr>
              <a:t>verdeling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Uitleg</a:t>
            </a:r>
            <a:r>
              <a:rPr lang="en-US" sz="2000" dirty="0" smtClean="0">
                <a:latin typeface="Eras Light ITC" panose="020B0402030504020804" pitchFamily="34" charset="0"/>
              </a:rPr>
              <a:t> van </a:t>
            </a:r>
            <a:r>
              <a:rPr lang="en-US" sz="2000" dirty="0" err="1" smtClean="0">
                <a:latin typeface="Eras Light ITC" panose="020B0402030504020804" pitchFamily="34" charset="0"/>
              </a:rPr>
              <a:t>planningsmanager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goed</a:t>
            </a:r>
            <a:r>
              <a:rPr lang="en-US" sz="2000" dirty="0" smtClean="0">
                <a:latin typeface="Eras Light ITC" panose="020B0402030504020804" pitchFamily="34" charset="0"/>
              </a:rPr>
              <a:t>  </a:t>
            </a:r>
            <a:r>
              <a:rPr lang="en-US" sz="2000" dirty="0" err="1" smtClean="0">
                <a:latin typeface="Eras Light ITC" panose="020B0402030504020804" pitchFamily="34" charset="0"/>
              </a:rPr>
              <a:t>gaat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en</a:t>
            </a:r>
            <a:r>
              <a:rPr lang="en-US" sz="2000" dirty="0" smtClean="0">
                <a:latin typeface="Eras Light ITC" panose="020B0402030504020804" pitchFamily="34" charset="0"/>
              </a:rPr>
              <a:t> wat </a:t>
            </a:r>
            <a:r>
              <a:rPr lang="en-US" sz="2000" dirty="0" err="1" smtClean="0">
                <a:latin typeface="Eras Light ITC" panose="020B0402030504020804" pitchFamily="34" charset="0"/>
              </a:rPr>
              <a:t>beter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moet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/>
          <a:lstStyle/>
          <a:p>
            <a:pPr algn="ctr"/>
            <a:r>
              <a:rPr lang="nl-NL" sz="6600" dirty="0" smtClean="0">
                <a:latin typeface="Eras Light ITC" panose="020B0402030504020804" pitchFamily="34" charset="0"/>
              </a:rPr>
              <a:t>UX</a:t>
            </a:r>
            <a:endParaRPr lang="nl-NL" sz="6600" dirty="0">
              <a:latin typeface="Eras Light ITC" panose="020B04020305040208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67123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Eras Light ITC" panose="020B0402030504020804" pitchFamily="34" charset="0"/>
              </a:rPr>
              <a:t>Voorbeelden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 van fun-to-play element</a:t>
            </a:r>
          </a:p>
          <a:p>
            <a:r>
              <a:rPr lang="en-US" sz="2000" dirty="0" err="1" smtClean="0">
                <a:latin typeface="Eras Light ITC" panose="020B0402030504020804" pitchFamily="34" charset="0"/>
              </a:rPr>
              <a:t>Interactie</a:t>
            </a:r>
            <a:r>
              <a:rPr lang="en-US" sz="2000" dirty="0" smtClean="0">
                <a:latin typeface="Eras Light ITC" panose="020B0402030504020804" pitchFamily="34" charset="0"/>
              </a:rPr>
              <a:t> met de speller </a:t>
            </a:r>
            <a:r>
              <a:rPr lang="en-US" sz="2000" dirty="0" err="1" smtClean="0">
                <a:latin typeface="Eras Light ITC" panose="020B0402030504020804" pitchFamily="34" charset="0"/>
              </a:rPr>
              <a:t>laten</a:t>
            </a:r>
            <a:r>
              <a:rPr lang="en-US" sz="2000" dirty="0" smtClean="0">
                <a:latin typeface="Eras Light ITC" panose="020B0402030504020804" pitchFamily="34" charset="0"/>
              </a:rPr>
              <a:t> </a:t>
            </a:r>
            <a:r>
              <a:rPr lang="en-US" sz="2000" dirty="0" err="1" smtClean="0">
                <a:latin typeface="Eras Light ITC" panose="020B0402030504020804" pitchFamily="34" charset="0"/>
              </a:rPr>
              <a:t>zien</a:t>
            </a:r>
            <a:r>
              <a:rPr lang="en-US" sz="2000" dirty="0" smtClean="0">
                <a:latin typeface="Eras Light ITC" panose="020B0402030504020804" pitchFamily="34" charset="0"/>
              </a:rPr>
              <a:t>: HUD/Popups/Tutorial etc. </a:t>
            </a:r>
            <a:r>
              <a:rPr lang="en-US" sz="2000" dirty="0" err="1" smtClean="0">
                <a:latin typeface="Eras Light ITC" panose="020B0402030504020804" pitchFamily="34" charset="0"/>
              </a:rPr>
              <a:t>Ingame</a:t>
            </a:r>
            <a:r>
              <a:rPr lang="en-US" sz="2000" dirty="0" smtClean="0">
                <a:latin typeface="Eras Light ITC" panose="020B0402030504020804" pitchFamily="34" charset="0"/>
              </a:rPr>
              <a:t> of in </a:t>
            </a:r>
            <a:r>
              <a:rPr lang="en-US" sz="2000" dirty="0" err="1" smtClean="0">
                <a:latin typeface="Eras Light ITC" panose="020B0402030504020804" pitchFamily="34" charset="0"/>
              </a:rPr>
              <a:t>diagrammen</a:t>
            </a:r>
            <a:r>
              <a:rPr lang="en-US" sz="2000" dirty="0" smtClean="0">
                <a:latin typeface="Eras Light ITC" panose="020B0402030504020804" pitchFamily="34" charset="0"/>
              </a:rPr>
              <a:t>/</a:t>
            </a:r>
            <a:r>
              <a:rPr lang="en-US" sz="2000" dirty="0" err="1" smtClean="0">
                <a:latin typeface="Eras Light ITC" panose="020B0402030504020804" pitchFamily="34" charset="0"/>
              </a:rPr>
              <a:t>schetsen</a:t>
            </a:r>
            <a:r>
              <a:rPr lang="en-US" sz="2000" dirty="0" smtClean="0">
                <a:latin typeface="Eras Light ITC" panose="020B0402030504020804" pitchFamily="34" charset="0"/>
              </a:rPr>
              <a:t>***</a:t>
            </a:r>
            <a:endParaRPr lang="en-US" sz="2000" dirty="0">
              <a:latin typeface="Eras Light ITC" panose="020B0402030504020804" pitchFamily="34" charset="0"/>
            </a:endParaRPr>
          </a:p>
          <a:p>
            <a:endParaRPr lang="en-US" sz="2000" dirty="0" smtClean="0">
              <a:latin typeface="Eras Light ITC" panose="020B0402030504020804" pitchFamily="34" charset="0"/>
            </a:endParaRPr>
          </a:p>
          <a:p>
            <a:endParaRPr lang="en-US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876136" y="2065867"/>
            <a:ext cx="7404395" cy="436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  <a:p>
            <a:endParaRPr lang="nl-NL" sz="2000" dirty="0">
              <a:latin typeface="Eras Light ITC" panose="020B0402030504020804" pitchFamily="34" charset="0"/>
            </a:endParaRPr>
          </a:p>
          <a:p>
            <a:endParaRPr lang="nl-NL" sz="2000" dirty="0" smtClean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694</TotalTime>
  <Words>197</Words>
  <Application>Microsoft Office PowerPoint</Application>
  <PresentationFormat>Breedbeeld</PresentationFormat>
  <Paragraphs>92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Eras Light ITC</vt:lpstr>
      <vt:lpstr>Hemels</vt:lpstr>
      <vt:lpstr>Colony Cruiser:  The Maria (Dev Fase 2)</vt:lpstr>
      <vt:lpstr>Voorstellen groep</vt:lpstr>
      <vt:lpstr>inhoudsopgave</vt:lpstr>
      <vt:lpstr>Status</vt:lpstr>
      <vt:lpstr>GroepsDynamiek</vt:lpstr>
      <vt:lpstr>Art***</vt:lpstr>
      <vt:lpstr>Zone</vt:lpstr>
      <vt:lpstr>Planning</vt:lpstr>
      <vt:lpstr>UX</vt:lpstr>
      <vt:lpstr>QA</vt:lpstr>
      <vt:lpstr>Development</vt:lpstr>
      <vt:lpstr>Vragen 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 Cruiser:  The Maria</dc:title>
  <dc:creator>Fahrettin Güngör</dc:creator>
  <cp:lastModifiedBy>Mack</cp:lastModifiedBy>
  <cp:revision>102</cp:revision>
  <dcterms:created xsi:type="dcterms:W3CDTF">2016-02-05T09:21:15Z</dcterms:created>
  <dcterms:modified xsi:type="dcterms:W3CDTF">2016-04-19T15:00:54Z</dcterms:modified>
</cp:coreProperties>
</file>