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86" r:id="rId5"/>
    <p:sldId id="287" r:id="rId6"/>
    <p:sldId id="294" r:id="rId7"/>
    <p:sldId id="296" r:id="rId8"/>
    <p:sldId id="295" r:id="rId9"/>
    <p:sldId id="288" r:id="rId10"/>
    <p:sldId id="293" r:id="rId11"/>
    <p:sldId id="298" r:id="rId12"/>
    <p:sldId id="297" r:id="rId13"/>
    <p:sldId id="292" r:id="rId14"/>
    <p:sldId id="285" r:id="rId15"/>
    <p:sldId id="28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00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80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8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29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56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39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3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2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8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7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5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8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5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7F47F-40DD-451D-B02B-62F7F35B7CBC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4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45145" y="2429509"/>
            <a:ext cx="7197726" cy="2237567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>
                <a:latin typeface="Eras Light ITC" panose="020B0402030504020804" pitchFamily="34" charset="0"/>
              </a:rPr>
              <a:t>Colony</a:t>
            </a:r>
            <a:r>
              <a:rPr lang="nl-NL" dirty="0">
                <a:latin typeface="Eras Light ITC" panose="020B0402030504020804" pitchFamily="34" charset="0"/>
              </a:rPr>
              <a:t> </a:t>
            </a:r>
            <a:r>
              <a:rPr lang="nl-NL" dirty="0" smtClean="0">
                <a:latin typeface="Eras Light ITC" panose="020B0402030504020804" pitchFamily="34" charset="0"/>
              </a:rPr>
              <a:t>Cruiser: 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The Maria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(</a:t>
            </a:r>
            <a:r>
              <a:rPr lang="nl-NL" dirty="0" err="1" smtClean="0">
                <a:latin typeface="Eras Light ITC" panose="020B0402030504020804" pitchFamily="34" charset="0"/>
              </a:rPr>
              <a:t>Dev</a:t>
            </a:r>
            <a:r>
              <a:rPr lang="nl-NL" dirty="0" smtClean="0">
                <a:latin typeface="Eras Light ITC" panose="020B0402030504020804" pitchFamily="34" charset="0"/>
              </a:rPr>
              <a:t> Fase 2)</a:t>
            </a:r>
            <a:endParaRPr lang="nl-NL" dirty="0">
              <a:latin typeface="Eras Light ITC" panose="020B04020305040208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90535" y="6314536"/>
            <a:ext cx="7197726" cy="382437"/>
          </a:xfrm>
        </p:spPr>
        <p:txBody>
          <a:bodyPr/>
          <a:lstStyle/>
          <a:p>
            <a:r>
              <a:rPr lang="nl-NL" dirty="0" smtClean="0">
                <a:latin typeface="Eras Light ITC" panose="020B0402030504020804" pitchFamily="34" charset="0"/>
              </a:rPr>
              <a:t>Epsilon Studios</a:t>
            </a:r>
            <a:endParaRPr lang="nl-NL" dirty="0">
              <a:latin typeface="Eras Light ITC" panose="020B04020305040208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65" y="4066055"/>
            <a:ext cx="2252235" cy="22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Development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00665" y="1661652"/>
            <a:ext cx="6039464" cy="535857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 game op </a:t>
            </a:r>
            <a:r>
              <a:rPr lang="en-US" sz="2000" dirty="0" err="1" smtClean="0">
                <a:latin typeface="Eras Light ITC" panose="020B0402030504020804" pitchFamily="34" charset="0"/>
              </a:rPr>
              <a:t>technisch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gebied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pPr lvl="1"/>
            <a:r>
              <a:rPr lang="en-US" dirty="0" err="1" smtClean="0">
                <a:latin typeface="Eras Light ITC" panose="020B0402030504020804" pitchFamily="34" charset="0"/>
              </a:rPr>
              <a:t>Goed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opweg</a:t>
            </a:r>
            <a:endParaRPr lang="en-US" dirty="0" smtClean="0">
              <a:latin typeface="Eras Light ITC" panose="020B0402030504020804" pitchFamily="34" charset="0"/>
            </a:endParaRPr>
          </a:p>
          <a:p>
            <a:pPr lvl="1"/>
            <a:r>
              <a:rPr lang="en-US" dirty="0" err="1" smtClean="0">
                <a:latin typeface="Eras Light ITC" panose="020B0402030504020804" pitchFamily="34" charset="0"/>
              </a:rPr>
              <a:t>Weinig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problemen</a:t>
            </a:r>
            <a:endParaRPr lang="en-US" dirty="0" smtClean="0">
              <a:latin typeface="Eras Light ITC" panose="020B0402030504020804" pitchFamily="34" charset="0"/>
            </a:endParaRP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AI system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Moet </a:t>
            </a:r>
            <a:r>
              <a:rPr lang="en-US" dirty="0" err="1" smtClean="0">
                <a:latin typeface="Eras Light ITC" panose="020B0402030504020804" pitchFamily="34" charset="0"/>
              </a:rPr>
              <a:t>gemaakt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worden</a:t>
            </a:r>
            <a:endParaRPr lang="en-US" dirty="0" smtClean="0">
              <a:latin typeface="Eras Light ITC" panose="020B0402030504020804" pitchFamily="34" charset="0"/>
            </a:endParaRPr>
          </a:p>
          <a:p>
            <a:pPr lvl="1"/>
            <a:r>
              <a:rPr lang="en-US" dirty="0" err="1" smtClean="0">
                <a:latin typeface="Eras Light ITC" panose="020B0402030504020804" pitchFamily="34" charset="0"/>
              </a:rPr>
              <a:t>helft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wordt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stilstaand</a:t>
            </a:r>
            <a:endParaRPr lang="en-US" dirty="0" smtClean="0">
              <a:latin typeface="Eras Light ITC" panose="020B0402030504020804" pitchFamily="34" charset="0"/>
            </a:endParaRP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A</a:t>
            </a:r>
            <a:r>
              <a:rPr lang="en-US" dirty="0" smtClean="0">
                <a:latin typeface="Eras Light ITC" panose="020B0402030504020804" pitchFamily="34" charset="0"/>
              </a:rPr>
              <a:t>* </a:t>
            </a:r>
            <a:r>
              <a:rPr lang="en-US" dirty="0" smtClean="0">
                <a:latin typeface="Eras Light ITC" panose="020B0402030504020804" pitchFamily="34" charset="0"/>
              </a:rPr>
              <a:t>pathfinding</a:t>
            </a:r>
            <a:endParaRPr lang="en-US" dirty="0" smtClean="0">
              <a:latin typeface="Eras Light ITC" panose="020B0402030504020804" pitchFamily="34" charset="0"/>
            </a:endParaRP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combat system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FPS </a:t>
            </a:r>
            <a:r>
              <a:rPr lang="en-US" dirty="0" err="1" smtClean="0">
                <a:latin typeface="Eras Light ITC" panose="020B0402030504020804" pitchFamily="34" charset="0"/>
              </a:rPr>
              <a:t>gebaseerd</a:t>
            </a:r>
            <a:endParaRPr lang="en-US" dirty="0">
              <a:latin typeface="Eras Light ITC" panose="020B0402030504020804" pitchFamily="34" charset="0"/>
            </a:endParaRPr>
          </a:p>
          <a:p>
            <a:pPr lvl="1"/>
            <a:r>
              <a:rPr lang="en-US" dirty="0" err="1" smtClean="0">
                <a:latin typeface="Eras Light ITC" panose="020B0402030504020804" pitchFamily="34" charset="0"/>
              </a:rPr>
              <a:t>Switchen</a:t>
            </a:r>
            <a:r>
              <a:rPr lang="en-US" dirty="0" smtClean="0">
                <a:latin typeface="Eras Light ITC" panose="020B0402030504020804" pitchFamily="34" charset="0"/>
              </a:rPr>
              <a:t> van ammo</a:t>
            </a:r>
            <a:endParaRPr lang="en-US" dirty="0" smtClean="0">
              <a:latin typeface="Eras Light ITC" panose="020B0402030504020804" pitchFamily="34" charset="0"/>
            </a:endParaRP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Melee </a:t>
            </a:r>
            <a:r>
              <a:rPr lang="en-US" dirty="0" smtClean="0">
                <a:latin typeface="Eras Light ITC" panose="020B0402030504020804" pitchFamily="34" charset="0"/>
              </a:rPr>
              <a:t>only </a:t>
            </a:r>
            <a:r>
              <a:rPr lang="en-US" dirty="0" err="1" smtClean="0">
                <a:latin typeface="Eras Light ITC" panose="020B0402030504020804" pitchFamily="34" charset="0"/>
              </a:rPr>
              <a:t>optie</a:t>
            </a:r>
            <a:r>
              <a:rPr lang="en-US" dirty="0" smtClean="0">
                <a:latin typeface="Eras Light ITC" panose="020B0402030504020804" pitchFamily="34" charset="0"/>
              </a:rPr>
              <a:t>.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Stimulation pack</a:t>
            </a:r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Aanwezig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064815" y="2501361"/>
            <a:ext cx="6427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Eras Light ITC" panose="020B0402030504020804" pitchFamily="34" charset="0"/>
              </a:rPr>
              <a:t>Momenteel</a:t>
            </a:r>
            <a:r>
              <a:rPr lang="en-US" dirty="0" smtClean="0">
                <a:latin typeface="Eras Light ITC" panose="020B0402030504020804" pitchFamily="34" charset="0"/>
              </a:rPr>
              <a:t>  </a:t>
            </a:r>
            <a:r>
              <a:rPr lang="en-US" dirty="0" err="1">
                <a:latin typeface="Eras Light ITC" panose="020B0402030504020804" pitchFamily="34" charset="0"/>
              </a:rPr>
              <a:t>aanwezig</a:t>
            </a:r>
            <a:r>
              <a:rPr lang="en-US" dirty="0">
                <a:latin typeface="Eras Light ITC" panose="020B04020305040208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Eras Light ITC" panose="020B0402030504020804" pitchFamily="34" charset="0"/>
              </a:rPr>
              <a:t>Vecht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systeem</a:t>
            </a:r>
            <a:endParaRPr lang="en-US" dirty="0">
              <a:latin typeface="Eras Light ITC" panose="020B04020305040208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Eras Light ITC" panose="020B0402030504020804" pitchFamily="34" charset="0"/>
              </a:rPr>
              <a:t>De </a:t>
            </a:r>
            <a:r>
              <a:rPr lang="en-US" dirty="0" err="1">
                <a:latin typeface="Eras Light ITC" panose="020B0402030504020804" pitchFamily="34" charset="0"/>
              </a:rPr>
              <a:t>meeste</a:t>
            </a:r>
            <a:r>
              <a:rPr lang="en-US" dirty="0">
                <a:latin typeface="Eras Light ITC" panose="020B0402030504020804" pitchFamily="34" charset="0"/>
              </a:rPr>
              <a:t> managers </a:t>
            </a:r>
            <a:endParaRPr lang="en-US" dirty="0" smtClean="0">
              <a:latin typeface="Eras Light ITC" panose="020B04020305040208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Eras Light ITC" panose="020B0402030504020804" pitchFamily="34" charset="0"/>
              </a:rPr>
              <a:t>Meeste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>
                <a:latin typeface="Eras Light ITC" panose="020B0402030504020804" pitchFamily="34" charset="0"/>
              </a:rPr>
              <a:t>van </a:t>
            </a:r>
            <a:r>
              <a:rPr lang="en-US" dirty="0" err="1">
                <a:latin typeface="Eras Light ITC" panose="020B0402030504020804" pitchFamily="34" charset="0"/>
              </a:rPr>
              <a:t>onze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wapens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smtClean="0">
                <a:latin typeface="Eras Light ITC" panose="020B0402030504020804" pitchFamily="34" charset="0"/>
              </a:rPr>
              <a:t>qua script</a:t>
            </a:r>
            <a:endParaRPr lang="en-US" dirty="0">
              <a:latin typeface="Eras Light ITC" panose="020B04020305040208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5565058" y="25013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ras Light ITC" panose="020B0402030504020804" pitchFamily="34" charset="0"/>
              </a:rPr>
              <a:t>Wat </a:t>
            </a:r>
            <a:r>
              <a:rPr lang="en-US" dirty="0" err="1">
                <a:latin typeface="Eras Light ITC" panose="020B0402030504020804" pitchFamily="34" charset="0"/>
              </a:rPr>
              <a:t>moet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er</a:t>
            </a:r>
            <a:r>
              <a:rPr lang="en-US" dirty="0">
                <a:latin typeface="Eras Light ITC" panose="020B0402030504020804" pitchFamily="34" charset="0"/>
              </a:rPr>
              <a:t> nog in </a:t>
            </a:r>
            <a:r>
              <a:rPr lang="en-US" dirty="0" err="1">
                <a:latin typeface="Eras Light ITC" panose="020B0402030504020804" pitchFamily="34" charset="0"/>
              </a:rPr>
              <a:t>komen</a:t>
            </a:r>
            <a:r>
              <a:rPr lang="en-US" dirty="0">
                <a:latin typeface="Eras Light ITC" panose="020B04020305040208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Eras Light ITC" panose="020B0402030504020804" pitchFamily="34" charset="0"/>
              </a:rPr>
              <a:t>Onze</a:t>
            </a:r>
            <a:r>
              <a:rPr lang="en-US" dirty="0">
                <a:latin typeface="Eras Light ITC" panose="020B0402030504020804" pitchFamily="34" charset="0"/>
              </a:rPr>
              <a:t> A.I.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Eras Light ITC" panose="020B0402030504020804" pitchFamily="34" charset="0"/>
              </a:rPr>
              <a:t>Focussen</a:t>
            </a:r>
            <a:r>
              <a:rPr lang="en-US" dirty="0">
                <a:latin typeface="Eras Light ITC" panose="020B0402030504020804" pitchFamily="34" charset="0"/>
              </a:rPr>
              <a:t> op A.I.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Eras Light ITC" panose="020B0402030504020804" pitchFamily="34" charset="0"/>
              </a:rPr>
              <a:t>Slowmotion</a:t>
            </a:r>
            <a:r>
              <a:rPr lang="en-US" dirty="0">
                <a:latin typeface="Eras Light ITC" panose="020B0402030504020804" pitchFamily="34" charset="0"/>
              </a:rPr>
              <a:t> van </a:t>
            </a:r>
            <a:r>
              <a:rPr lang="en-US" dirty="0" err="1">
                <a:latin typeface="Eras Light ITC" panose="020B0402030504020804" pitchFamily="34" charset="0"/>
              </a:rPr>
              <a:t>stimpack</a:t>
            </a:r>
            <a:endParaRPr lang="en-US" dirty="0">
              <a:latin typeface="Eras Light ITC" panose="020B04020305040208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Eras Light ITC" panose="020B0402030504020804" pitchFamily="34" charset="0"/>
              </a:rPr>
              <a:t>Radar </a:t>
            </a:r>
            <a:r>
              <a:rPr lang="en-US" dirty="0" err="1">
                <a:latin typeface="Eras Light ITC" panose="020B0402030504020804" pitchFamily="34" charset="0"/>
              </a:rPr>
              <a:t>en</a:t>
            </a:r>
            <a:r>
              <a:rPr lang="en-US" dirty="0">
                <a:latin typeface="Eras Light ITC" panose="020B0402030504020804" pitchFamily="34" charset="0"/>
              </a:rPr>
              <a:t> Hit detection</a:t>
            </a:r>
            <a:endParaRPr lang="en-US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Taakverdeling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Per sprint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Factoren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pPr lvl="1"/>
            <a:r>
              <a:rPr lang="en-US" dirty="0" err="1" smtClean="0">
                <a:latin typeface="Eras Light ITC" panose="020B0402030504020804" pitchFamily="34" charset="0"/>
              </a:rPr>
              <a:t>Te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maken</a:t>
            </a:r>
            <a:r>
              <a:rPr lang="en-US" dirty="0" smtClean="0">
                <a:latin typeface="Eras Light ITC" panose="020B0402030504020804" pitchFamily="34" charset="0"/>
              </a:rPr>
              <a:t> met </a:t>
            </a:r>
            <a:r>
              <a:rPr lang="en-US" dirty="0" err="1" smtClean="0">
                <a:latin typeface="Eras Light ITC" panose="020B0402030504020804" pitchFamily="34" charset="0"/>
              </a:rPr>
              <a:t>vorig</a:t>
            </a:r>
            <a:r>
              <a:rPr lang="en-US" dirty="0" smtClean="0">
                <a:latin typeface="Eras Light ITC" panose="020B0402030504020804" pitchFamily="34" charset="0"/>
              </a:rPr>
              <a:t> script?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Past </a:t>
            </a:r>
            <a:r>
              <a:rPr lang="en-US" dirty="0" err="1" smtClean="0">
                <a:latin typeface="Eras Light ITC" panose="020B0402030504020804" pitchFamily="34" charset="0"/>
              </a:rPr>
              <a:t>bij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vorig</a:t>
            </a:r>
            <a:r>
              <a:rPr lang="en-US" dirty="0" smtClean="0">
                <a:latin typeface="Eras Light ITC" panose="020B0402030504020804" pitchFamily="34" charset="0"/>
              </a:rPr>
              <a:t> script?</a:t>
            </a:r>
          </a:p>
          <a:p>
            <a:pPr lvl="1"/>
            <a:r>
              <a:rPr lang="en-US" dirty="0" err="1" smtClean="0">
                <a:latin typeface="Eras Light ITC" panose="020B0402030504020804" pitchFamily="34" charset="0"/>
              </a:rPr>
              <a:t>Wie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heeft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er</a:t>
            </a:r>
            <a:r>
              <a:rPr lang="en-US" dirty="0" smtClean="0">
                <a:latin typeface="Eras Light ITC" panose="020B0402030504020804" pitchFamily="34" charset="0"/>
              </a:rPr>
              <a:t> zin in?</a:t>
            </a:r>
            <a:endParaRPr lang="en-US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QA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393" y="1762080"/>
            <a:ext cx="6415212" cy="497469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393" y="1753132"/>
            <a:ext cx="6415212" cy="49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3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841308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Vragen ? 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85801" y="2065867"/>
            <a:ext cx="1013142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Eras Light ITC" panose="020B0402030504020804" pitchFamily="34" charset="0"/>
              </a:rPr>
              <a:t>We zo </a:t>
            </a:r>
            <a:r>
              <a:rPr lang="en-US" sz="2000" dirty="0" err="1" smtClean="0">
                <a:latin typeface="Eras Light ITC" panose="020B0402030504020804" pitchFamily="34" charset="0"/>
              </a:rPr>
              <a:t>gaan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demonstreren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Zone &amp; UX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Map </a:t>
            </a:r>
            <a:r>
              <a:rPr lang="en-US" sz="2000" dirty="0" smtClean="0">
                <a:latin typeface="Eras Light ITC" panose="020B0402030504020804" pitchFamily="34" charset="0"/>
              </a:rPr>
              <a:t>van de </a:t>
            </a:r>
            <a:r>
              <a:rPr lang="en-US" sz="2000" dirty="0" err="1" smtClean="0">
                <a:latin typeface="Eras Light ITC" panose="020B0402030504020804" pitchFamily="34" charset="0"/>
              </a:rPr>
              <a:t>conceptfase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Walk through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Grayboxes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>
                <a:latin typeface="Eras Light ITC" panose="020B0402030504020804" pitchFamily="34" charset="0"/>
              </a:rPr>
              <a:t>fun-to-play element</a:t>
            </a:r>
          </a:p>
          <a:p>
            <a:r>
              <a:rPr lang="en-US" sz="2000" dirty="0" err="1">
                <a:latin typeface="Eras Light ITC" panose="020B0402030504020804" pitchFamily="34" charset="0"/>
              </a:rPr>
              <a:t>Interactie</a:t>
            </a:r>
            <a:r>
              <a:rPr lang="en-US" sz="2000" dirty="0">
                <a:latin typeface="Eras Light ITC" panose="020B0402030504020804" pitchFamily="34" charset="0"/>
              </a:rPr>
              <a:t> met </a:t>
            </a:r>
            <a:r>
              <a:rPr lang="en-US" sz="2000" dirty="0" err="1">
                <a:latin typeface="Eras Light ITC" panose="020B0402030504020804" pitchFamily="34" charset="0"/>
              </a:rPr>
              <a:t>speler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Voorstellen </a:t>
            </a:r>
            <a:r>
              <a:rPr lang="nl-NL" sz="6600" dirty="0" smtClean="0">
                <a:latin typeface="Eras Light ITC" panose="020B0402030504020804" pitchFamily="34" charset="0"/>
              </a:rPr>
              <a:t>groep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142067"/>
            <a:ext cx="11506198" cy="3649133"/>
          </a:xfrm>
        </p:spPr>
        <p:txBody>
          <a:bodyPr/>
          <a:lstStyle/>
          <a:p>
            <a:r>
              <a:rPr lang="nl-NL" sz="2000" dirty="0" smtClean="0">
                <a:latin typeface="Eras Light ITC" panose="020B0402030504020804" pitchFamily="34" charset="0"/>
              </a:rPr>
              <a:t>Producer:				Fahrettin Güngör		</a:t>
            </a:r>
            <a:r>
              <a:rPr lang="nl-NL" sz="2000" dirty="0" smtClean="0">
                <a:latin typeface="Eras Light ITC" panose="020B0402030504020804" pitchFamily="34" charset="0"/>
              </a:rPr>
              <a:t>(manage project, </a:t>
            </a:r>
            <a:r>
              <a:rPr lang="nl-NL" sz="2000" dirty="0" err="1" smtClean="0">
                <a:latin typeface="Eras Light ITC" panose="020B0402030504020804" pitchFamily="34" charset="0"/>
              </a:rPr>
              <a:t>Helicopter</a:t>
            </a:r>
            <a:r>
              <a:rPr lang="nl-NL" sz="2000" dirty="0" smtClean="0">
                <a:latin typeface="Eras Light ITC" panose="020B0402030504020804" pitchFamily="34" charset="0"/>
              </a:rPr>
              <a:t> view, probleem oplossen)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Developer:		Mack Mendes Moreira	(aansturen </a:t>
            </a:r>
            <a:r>
              <a:rPr lang="nl-NL" sz="2000" dirty="0" err="1" smtClean="0">
                <a:latin typeface="Eras Light ITC" panose="020B0402030504020804" pitchFamily="34" charset="0"/>
              </a:rPr>
              <a:t>developers</a:t>
            </a:r>
            <a:r>
              <a:rPr lang="nl-NL" sz="2000" dirty="0" smtClean="0">
                <a:latin typeface="Eras Light ITC" panose="020B0402030504020804" pitchFamily="34" charset="0"/>
              </a:rPr>
              <a:t>, overzicht scripts, consistentie)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</a:t>
            </a:r>
            <a:r>
              <a:rPr lang="nl-NL" sz="2000" dirty="0" smtClean="0">
                <a:latin typeface="Eras Light ITC" panose="020B0402030504020804" pitchFamily="34" charset="0"/>
              </a:rPr>
              <a:t>Artist:			Ruben de Water			(art </a:t>
            </a:r>
            <a:r>
              <a:rPr lang="nl-NL" sz="2000" dirty="0" err="1" smtClean="0">
                <a:latin typeface="Eras Light ITC" panose="020B0402030504020804" pitchFamily="34" charset="0"/>
              </a:rPr>
              <a:t>style</a:t>
            </a:r>
            <a:r>
              <a:rPr lang="nl-NL" sz="2000" dirty="0" smtClean="0">
                <a:latin typeface="Eras Light ITC" panose="020B0402030504020804" pitchFamily="34" charset="0"/>
              </a:rPr>
              <a:t> consistentie, </a:t>
            </a:r>
            <a:r>
              <a:rPr lang="nl-NL" sz="2000" dirty="0" err="1">
                <a:latin typeface="Eras Light ITC" panose="020B0402030504020804" pitchFamily="34" charset="0"/>
              </a:rPr>
              <a:t>b</a:t>
            </a:r>
            <a:r>
              <a:rPr lang="nl-NL" sz="2000" dirty="0" err="1" smtClean="0">
                <a:latin typeface="Eras Light ITC" panose="020B0402030504020804" pitchFamily="34" charset="0"/>
              </a:rPr>
              <a:t>ack-ups</a:t>
            </a:r>
            <a:r>
              <a:rPr lang="nl-NL" sz="2000" dirty="0" smtClean="0">
                <a:latin typeface="Eras Light ITC" panose="020B0402030504020804" pitchFamily="34" charset="0"/>
              </a:rPr>
              <a:t> maken)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Level Designer:		Lara van </a:t>
            </a:r>
            <a:r>
              <a:rPr lang="nl-NL" sz="2000" dirty="0" err="1" smtClean="0">
                <a:latin typeface="Eras Light ITC" panose="020B0402030504020804" pitchFamily="34" charset="0"/>
              </a:rPr>
              <a:t>Hezel</a:t>
            </a:r>
            <a:r>
              <a:rPr lang="nl-NL" sz="2000" dirty="0" smtClean="0">
                <a:latin typeface="Eras Light ITC" panose="020B0402030504020804" pitchFamily="34" charset="0"/>
              </a:rPr>
              <a:t>			(creativiteit in levels, 2 wekelijks import assets)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User Experience:		Kevin de Greef			(flow in de game, HUD, look </a:t>
            </a:r>
            <a:r>
              <a:rPr lang="nl-NL" sz="2000" dirty="0" err="1" smtClean="0">
                <a:latin typeface="Eras Light ITC" panose="020B0402030504020804" pitchFamily="34" charset="0"/>
              </a:rPr>
              <a:t>and</a:t>
            </a:r>
            <a:r>
              <a:rPr lang="nl-NL" sz="2000" dirty="0" smtClean="0">
                <a:latin typeface="Eras Light ITC" panose="020B0402030504020804" pitchFamily="34" charset="0"/>
              </a:rPr>
              <a:t> feel met concept)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Planningsmanager:	Fahrettin Güngör		(planning, workflow, assetlist maken)</a:t>
            </a:r>
            <a:endParaRPr lang="nl-NL" sz="2000" dirty="0">
              <a:latin typeface="Eras Light ITC" panose="020B0402030504020804" pitchFamily="34" charset="0"/>
            </a:endParaRPr>
          </a:p>
          <a:p>
            <a:r>
              <a:rPr lang="nl-NL" sz="2000" dirty="0" smtClean="0">
                <a:latin typeface="Eras Light ITC" panose="020B0402030504020804" pitchFamily="34" charset="0"/>
              </a:rPr>
              <a:t>Quality Assurance:		Mack </a:t>
            </a:r>
            <a:r>
              <a:rPr lang="nl-NL" sz="2000" dirty="0" err="1">
                <a:latin typeface="Eras Light ITC" panose="020B0402030504020804" pitchFamily="34" charset="0"/>
              </a:rPr>
              <a:t>Mendes</a:t>
            </a:r>
            <a:r>
              <a:rPr lang="nl-NL" sz="2000" dirty="0">
                <a:latin typeface="Eras Light ITC" panose="020B0402030504020804" pitchFamily="34" charset="0"/>
              </a:rPr>
              <a:t> </a:t>
            </a:r>
            <a:r>
              <a:rPr lang="nl-NL" sz="2000" dirty="0" smtClean="0">
                <a:latin typeface="Eras Light ITC" panose="020B0402030504020804" pitchFamily="34" charset="0"/>
              </a:rPr>
              <a:t>Moreira	(bugs omschrijven, game testen om bugs te vinden)</a:t>
            </a: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Inhoudsopgave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50343" y="1987209"/>
            <a:ext cx="5245103" cy="479213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Groepsdynamiek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Presentie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Backlog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Art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Development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QA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Vragen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Zone/UX</a:t>
            </a:r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Status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 van game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err="1" smtClean="0">
                <a:latin typeface="Eras Light ITC" panose="020B0402030504020804" pitchFamily="34" charset="0"/>
              </a:rPr>
              <a:t>GroepsDynamiek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Wat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goed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Wat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/</a:t>
            </a:r>
            <a:r>
              <a:rPr lang="en-US" sz="2000" dirty="0" err="1" smtClean="0">
                <a:latin typeface="Eras Light ITC" panose="020B0402030504020804" pitchFamily="34" charset="0"/>
              </a:rPr>
              <a:t>ging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verkeerd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Hoe </a:t>
            </a:r>
            <a:r>
              <a:rPr lang="en-US" sz="2000" dirty="0" err="1" smtClean="0">
                <a:latin typeface="Eras Light ITC" panose="020B0402030504020804" pitchFamily="34" charset="0"/>
              </a:rPr>
              <a:t>zijn</a:t>
            </a:r>
            <a:r>
              <a:rPr lang="en-US" sz="2000" dirty="0" smtClean="0">
                <a:latin typeface="Eras Light ITC" panose="020B0402030504020804" pitchFamily="34" charset="0"/>
              </a:rPr>
              <a:t> de </a:t>
            </a:r>
            <a:r>
              <a:rPr lang="en-US" sz="2000" dirty="0" err="1" smtClean="0">
                <a:latin typeface="Eras Light ITC" panose="020B0402030504020804" pitchFamily="34" charset="0"/>
              </a:rPr>
              <a:t>problemen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getackeled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Afwezigheidscijfers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presentie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60" y="1795995"/>
            <a:ext cx="8080273" cy="481143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60" y="1795995"/>
            <a:ext cx="8129434" cy="482592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160" y="1788748"/>
            <a:ext cx="8129434" cy="482592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160" y="1781501"/>
            <a:ext cx="8129434" cy="47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Planning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" y="1790700"/>
            <a:ext cx="11915775" cy="50673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1787658"/>
            <a:ext cx="11915775" cy="507034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0" y="1787658"/>
            <a:ext cx="11915775" cy="507034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9" y="1785933"/>
            <a:ext cx="11915775" cy="507206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07" y="1748414"/>
            <a:ext cx="11915775" cy="510958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102" y="1748414"/>
            <a:ext cx="11915779" cy="51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err="1" smtClean="0">
                <a:latin typeface="Eras Light ITC" panose="020B0402030504020804" pitchFamily="34" charset="0"/>
              </a:rPr>
              <a:t>BackLog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4" y="2289840"/>
            <a:ext cx="8401050" cy="40481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7" y="2289840"/>
            <a:ext cx="11439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Art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Renders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Unwraps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Textures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896</TotalTime>
  <Words>164</Words>
  <Application>Microsoft Office PowerPoint</Application>
  <PresentationFormat>Breedbeeld</PresentationFormat>
  <Paragraphs>109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Eras Light ITC</vt:lpstr>
      <vt:lpstr>Hemels</vt:lpstr>
      <vt:lpstr>Colony Cruiser:  The Maria (Dev Fase 2)</vt:lpstr>
      <vt:lpstr>Voorstellen groep</vt:lpstr>
      <vt:lpstr>Inhoudsopgave</vt:lpstr>
      <vt:lpstr>Status</vt:lpstr>
      <vt:lpstr>GroepsDynamiek</vt:lpstr>
      <vt:lpstr>presentie</vt:lpstr>
      <vt:lpstr>Planning</vt:lpstr>
      <vt:lpstr>BackLog</vt:lpstr>
      <vt:lpstr>Art</vt:lpstr>
      <vt:lpstr>Development</vt:lpstr>
      <vt:lpstr>Aanwezig</vt:lpstr>
      <vt:lpstr>Taakverdeling</vt:lpstr>
      <vt:lpstr>QA</vt:lpstr>
      <vt:lpstr>Vragen ? </vt:lpstr>
      <vt:lpstr>Zone &amp; 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Cruiser:  The Maria</dc:title>
  <dc:creator>Fahrettin Güngör</dc:creator>
  <cp:lastModifiedBy>Mack</cp:lastModifiedBy>
  <cp:revision>159</cp:revision>
  <dcterms:created xsi:type="dcterms:W3CDTF">2016-02-05T09:21:15Z</dcterms:created>
  <dcterms:modified xsi:type="dcterms:W3CDTF">2016-04-25T09:08:22Z</dcterms:modified>
</cp:coreProperties>
</file>