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latin typeface="Eras Light ITC" panose="020B0402030504020804" pitchFamily="34" charset="0"/>
              </a:rPr>
              <a:t>Colony</a:t>
            </a:r>
            <a:r>
              <a:rPr lang="nl-NL" dirty="0">
                <a:latin typeface="Eras Light ITC" panose="020B0402030504020804" pitchFamily="34" charset="0"/>
              </a:rPr>
              <a:t> </a:t>
            </a:r>
            <a:r>
              <a:rPr lang="nl-NL" dirty="0" smtClean="0">
                <a:latin typeface="Eras Light ITC" panose="020B0402030504020804" pitchFamily="34" charset="0"/>
              </a:rPr>
              <a:t>Cruiser: 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The Maria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(</a:t>
            </a:r>
            <a:r>
              <a:rPr lang="nl-NL" dirty="0" err="1" smtClean="0">
                <a:latin typeface="Eras Light ITC" panose="020B0402030504020804" pitchFamily="34" charset="0"/>
              </a:rPr>
              <a:t>Dev</a:t>
            </a:r>
            <a:r>
              <a:rPr lang="nl-NL" dirty="0" smtClean="0">
                <a:latin typeface="Eras Light ITC" panose="020B0402030504020804" pitchFamily="34" charset="0"/>
              </a:rPr>
              <a:t> Fase 2)</a:t>
            </a:r>
            <a:endParaRPr lang="nl-NL" dirty="0">
              <a:latin typeface="Eras Light ITC" panose="020B04020305040208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>
                <a:latin typeface="Eras Light ITC" panose="020B0402030504020804" pitchFamily="34" charset="0"/>
              </a:rPr>
              <a:t>Epsilon Studios</a:t>
            </a:r>
            <a:endParaRPr lang="nl-NL" dirty="0">
              <a:latin typeface="Eras Light ITC" panose="020B04020305040208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QA(Mack)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gevonden</a:t>
            </a:r>
            <a:r>
              <a:rPr lang="en-US" sz="2000" dirty="0" smtClean="0">
                <a:latin typeface="Eras Light ITC" panose="020B0402030504020804" pitchFamily="34" charset="0"/>
              </a:rPr>
              <a:t> bugs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Uitgeschreven</a:t>
            </a:r>
            <a:r>
              <a:rPr lang="en-US" sz="2000" dirty="0" smtClean="0">
                <a:latin typeface="Eras Light ITC" panose="020B0402030504020804" pitchFamily="34" charset="0"/>
              </a:rPr>
              <a:t> QA </a:t>
            </a:r>
            <a:r>
              <a:rPr lang="en-US" sz="2000" dirty="0" err="1" smtClean="0">
                <a:latin typeface="Eras Light ITC" panose="020B0402030504020804" pitchFamily="34" charset="0"/>
              </a:rPr>
              <a:t>rapporten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Development(</a:t>
            </a:r>
            <a:r>
              <a:rPr lang="nl-NL" sz="6600" dirty="0" err="1" smtClean="0">
                <a:latin typeface="Eras Light ITC" panose="020B0402030504020804" pitchFamily="34" charset="0"/>
              </a:rPr>
              <a:t>mack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 game op </a:t>
            </a:r>
            <a:r>
              <a:rPr lang="en-US" sz="2000" dirty="0" err="1" smtClean="0">
                <a:latin typeface="Eras Light ITC" panose="020B0402030504020804" pitchFamily="34" charset="0"/>
              </a:rPr>
              <a:t>technisch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gebied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AI system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combat system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momenteel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aanwezig</a:t>
            </a:r>
            <a:r>
              <a:rPr lang="en-US" sz="2000" dirty="0" smtClean="0">
                <a:latin typeface="Eras Light ITC" panose="020B0402030504020804" pitchFamily="34" charset="0"/>
              </a:rPr>
              <a:t>, wat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r>
              <a:rPr lang="en-US" sz="2000" dirty="0" smtClean="0">
                <a:latin typeface="Eras Light ITC" panose="020B0402030504020804" pitchFamily="34" charset="0"/>
              </a:rPr>
              <a:t> in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2?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Planning, </a:t>
            </a:r>
            <a:r>
              <a:rPr lang="en-US" sz="2000" dirty="0" err="1" smtClean="0">
                <a:latin typeface="Eras Light ITC" panose="020B0402030504020804" pitchFamily="34" charset="0"/>
              </a:rPr>
              <a:t>taakverdeling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etc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267994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Vragen ? 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Voorstellen </a:t>
            </a:r>
            <a:r>
              <a:rPr lang="nl-NL" sz="6600" dirty="0" smtClean="0">
                <a:latin typeface="Eras Light ITC" panose="020B0402030504020804" pitchFamily="34" charset="0"/>
              </a:rPr>
              <a:t>groep(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2067"/>
            <a:ext cx="11506198" cy="3649133"/>
          </a:xfrm>
        </p:spPr>
        <p:txBody>
          <a:bodyPr/>
          <a:lstStyle/>
          <a:p>
            <a:r>
              <a:rPr lang="nl-NL" sz="2000" dirty="0" smtClean="0">
                <a:latin typeface="Eras Light ITC" panose="020B0402030504020804" pitchFamily="34" charset="0"/>
              </a:rPr>
              <a:t>Producer:				Fahrettin Güngör		(manage project, </a:t>
            </a:r>
            <a:r>
              <a:rPr lang="nl-NL" sz="2000" dirty="0" err="1" smtClean="0">
                <a:latin typeface="Eras Light ITC" panose="020B0402030504020804" pitchFamily="34" charset="0"/>
              </a:rPr>
              <a:t>Helicopter</a:t>
            </a:r>
            <a:r>
              <a:rPr lang="nl-NL" sz="2000" dirty="0" smtClean="0">
                <a:latin typeface="Eras Light ITC" panose="020B0402030504020804" pitchFamily="34" charset="0"/>
              </a:rPr>
              <a:t> view, probleem oplossen)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Developer:		Mack </a:t>
            </a:r>
            <a:r>
              <a:rPr lang="nl-NL" sz="2000" dirty="0" err="1" smtClean="0">
                <a:latin typeface="Eras Light ITC" panose="020B0402030504020804" pitchFamily="34" charset="0"/>
              </a:rPr>
              <a:t>Mendes</a:t>
            </a:r>
            <a:r>
              <a:rPr lang="nl-NL" sz="2000" dirty="0" smtClean="0">
                <a:latin typeface="Eras Light ITC" panose="020B0402030504020804" pitchFamily="34" charset="0"/>
              </a:rPr>
              <a:t> Moreira	(aansturen </a:t>
            </a:r>
            <a:r>
              <a:rPr lang="nl-NL" sz="2000" dirty="0" err="1" smtClean="0">
                <a:latin typeface="Eras Light ITC" panose="020B0402030504020804" pitchFamily="34" charset="0"/>
              </a:rPr>
              <a:t>developers</a:t>
            </a:r>
            <a:r>
              <a:rPr lang="nl-NL" sz="2000" dirty="0" smtClean="0">
                <a:latin typeface="Eras Light ITC" panose="020B0402030504020804" pitchFamily="34" charset="0"/>
              </a:rPr>
              <a:t>, overzicht scripts, consistentie)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Artist:			Ruben de Water			(art </a:t>
            </a:r>
            <a:r>
              <a:rPr lang="nl-NL" sz="2000" dirty="0" err="1" smtClean="0">
                <a:latin typeface="Eras Light ITC" panose="020B0402030504020804" pitchFamily="34" charset="0"/>
              </a:rPr>
              <a:t>style</a:t>
            </a:r>
            <a:r>
              <a:rPr lang="nl-NL" sz="2000" dirty="0" smtClean="0">
                <a:latin typeface="Eras Light ITC" panose="020B0402030504020804" pitchFamily="34" charset="0"/>
              </a:rPr>
              <a:t> consistentie, </a:t>
            </a:r>
            <a:r>
              <a:rPr lang="nl-NL" sz="2000" dirty="0" err="1">
                <a:latin typeface="Eras Light ITC" panose="020B0402030504020804" pitchFamily="34" charset="0"/>
              </a:rPr>
              <a:t>b</a:t>
            </a:r>
            <a:r>
              <a:rPr lang="nl-NL" sz="2000" dirty="0" err="1" smtClean="0">
                <a:latin typeface="Eras Light ITC" panose="020B0402030504020804" pitchFamily="34" charset="0"/>
              </a:rPr>
              <a:t>ack-ups</a:t>
            </a:r>
            <a:r>
              <a:rPr lang="nl-NL" sz="2000" dirty="0" smtClean="0">
                <a:latin typeface="Eras Light ITC" panose="020B0402030504020804" pitchFamily="34" charset="0"/>
              </a:rPr>
              <a:t> maken)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Level Designer:		Lara van </a:t>
            </a:r>
            <a:r>
              <a:rPr lang="nl-NL" sz="2000" dirty="0" err="1" smtClean="0">
                <a:latin typeface="Eras Light ITC" panose="020B0402030504020804" pitchFamily="34" charset="0"/>
              </a:rPr>
              <a:t>Hezel</a:t>
            </a:r>
            <a:r>
              <a:rPr lang="nl-NL" sz="2000" dirty="0" smtClean="0">
                <a:latin typeface="Eras Light ITC" panose="020B0402030504020804" pitchFamily="34" charset="0"/>
              </a:rPr>
              <a:t>			(creativiteit in levels, 2 wekelijks import assets)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User Experience:		Kevin de Greef			(flow in de game, HUD, look </a:t>
            </a:r>
            <a:r>
              <a:rPr lang="nl-NL" sz="2000" dirty="0" err="1" smtClean="0">
                <a:latin typeface="Eras Light ITC" panose="020B0402030504020804" pitchFamily="34" charset="0"/>
              </a:rPr>
              <a:t>and</a:t>
            </a:r>
            <a:r>
              <a:rPr lang="nl-NL" sz="2000" dirty="0" smtClean="0">
                <a:latin typeface="Eras Light ITC" panose="020B0402030504020804" pitchFamily="34" charset="0"/>
              </a:rPr>
              <a:t> feel met concept)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Planningsmanager:	Fahrettin Güngör		(planning, workflow, assetlist maken)</a:t>
            </a:r>
            <a:endParaRPr lang="nl-NL" sz="2000" dirty="0">
              <a:latin typeface="Eras Light ITC" panose="020B0402030504020804" pitchFamily="34" charset="0"/>
            </a:endParaRPr>
          </a:p>
          <a:p>
            <a:r>
              <a:rPr lang="nl-NL" sz="2000" dirty="0" smtClean="0">
                <a:latin typeface="Eras Light ITC" panose="020B0402030504020804" pitchFamily="34" charset="0"/>
              </a:rPr>
              <a:t>Quality Assurance:		Mack </a:t>
            </a:r>
            <a:r>
              <a:rPr lang="nl-NL" sz="2000" dirty="0" err="1">
                <a:latin typeface="Eras Light ITC" panose="020B0402030504020804" pitchFamily="34" charset="0"/>
              </a:rPr>
              <a:t>Mendes</a:t>
            </a:r>
            <a:r>
              <a:rPr lang="nl-NL" sz="2000" dirty="0">
                <a:latin typeface="Eras Light ITC" panose="020B0402030504020804" pitchFamily="34" charset="0"/>
              </a:rPr>
              <a:t> </a:t>
            </a:r>
            <a:r>
              <a:rPr lang="nl-NL" sz="2000" dirty="0" smtClean="0">
                <a:latin typeface="Eras Light ITC" panose="020B0402030504020804" pitchFamily="34" charset="0"/>
              </a:rPr>
              <a:t>Moreira	(bugs omschrijven, game testen om bugs te vinden)</a:t>
            </a: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Inhoudsopgave(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Groepsdynamiek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Art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Zone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UX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QA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Development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Status(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Uitgebreidt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vertellen</a:t>
            </a:r>
            <a:r>
              <a:rPr lang="en-US" sz="2000" dirty="0" smtClean="0">
                <a:latin typeface="Eras Light ITC" panose="020B0402030504020804" pitchFamily="34" charset="0"/>
              </a:rPr>
              <a:t> over status van game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err="1" smtClean="0">
                <a:latin typeface="Eras Light ITC" panose="020B0402030504020804" pitchFamily="34" charset="0"/>
              </a:rPr>
              <a:t>GroepsDynamiek</a:t>
            </a:r>
            <a:r>
              <a:rPr lang="nl-NL" sz="6600" dirty="0" smtClean="0">
                <a:latin typeface="Eras Light ITC" panose="020B0402030504020804" pitchFamily="34" charset="0"/>
              </a:rPr>
              <a:t>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Wat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misgegeaan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Hoe </a:t>
            </a:r>
            <a:r>
              <a:rPr lang="en-US" sz="2000" dirty="0" err="1" smtClean="0">
                <a:latin typeface="Eras Light ITC" panose="020B0402030504020804" pitchFamily="34" charset="0"/>
              </a:rPr>
              <a:t>zijn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deze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problemen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getackeled</a:t>
            </a:r>
            <a:r>
              <a:rPr lang="en-US" sz="2000" dirty="0" smtClean="0">
                <a:latin typeface="Eras Light ITC" panose="020B0402030504020804" pitchFamily="34" charset="0"/>
              </a:rPr>
              <a:t>?***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afwezigheidscijfers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Art</a:t>
            </a:r>
            <a:r>
              <a:rPr lang="nl-NL" sz="6600" dirty="0" smtClean="0">
                <a:latin typeface="Eras Light ITC" panose="020B0402030504020804" pitchFamily="34" charset="0"/>
              </a:rPr>
              <a:t>***(</a:t>
            </a:r>
            <a:r>
              <a:rPr lang="nl-NL" sz="6600" dirty="0" err="1" smtClean="0">
                <a:latin typeface="Eras Light ITC" panose="020B0402030504020804" pitchFamily="34" charset="0"/>
              </a:rPr>
              <a:t>ruben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Render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Unwraps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Textures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Zone(</a:t>
            </a:r>
            <a:r>
              <a:rPr lang="nl-NL" sz="6600" dirty="0" err="1" smtClean="0">
                <a:latin typeface="Eras Light ITC" panose="020B0402030504020804" pitchFamily="34" charset="0"/>
              </a:rPr>
              <a:t>ruben</a:t>
            </a:r>
            <a:r>
              <a:rPr lang="nl-NL" sz="6600" dirty="0" smtClean="0">
                <a:latin typeface="Eras Light ITC" panose="020B0402030504020804" pitchFamily="34" charset="0"/>
              </a:rPr>
              <a:t>/</a:t>
            </a:r>
            <a:r>
              <a:rPr lang="nl-NL" sz="6600" dirty="0" err="1" smtClean="0">
                <a:latin typeface="Eras Light ITC" panose="020B0402030504020804" pitchFamily="34" charset="0"/>
              </a:rPr>
              <a:t>lara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map van de </a:t>
            </a:r>
            <a:r>
              <a:rPr lang="en-US" sz="2000" dirty="0" err="1" smtClean="0">
                <a:latin typeface="Eras Light ITC" panose="020B0402030504020804" pitchFamily="34" charset="0"/>
              </a:rPr>
              <a:t>conceptfase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De game in </a:t>
            </a:r>
            <a:r>
              <a:rPr lang="en-US" sz="2000" dirty="0" err="1" smtClean="0">
                <a:latin typeface="Eras Light ITC" panose="020B0402030504020804" pitchFamily="34" charset="0"/>
              </a:rPr>
              <a:t>huidige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(Walk through)***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Grayboxes</a:t>
            </a:r>
            <a:r>
              <a:rPr lang="en-US" sz="2000" dirty="0" smtClean="0">
                <a:latin typeface="Eras Light ITC" panose="020B0402030504020804" pitchFamily="34" charset="0"/>
              </a:rPr>
              <a:t> (wat </a:t>
            </a:r>
            <a:r>
              <a:rPr lang="en-US" sz="2000" dirty="0" err="1" smtClean="0">
                <a:latin typeface="Eras Light ITC" panose="020B0402030504020804" pitchFamily="34" charset="0"/>
              </a:rPr>
              <a:t>komt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waar</a:t>
            </a:r>
            <a:r>
              <a:rPr lang="en-US" sz="2000" dirty="0" smtClean="0">
                <a:latin typeface="Eras Light ITC" panose="020B0402030504020804" pitchFamily="34" charset="0"/>
              </a:rPr>
              <a:t>)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Planning(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Backlog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met </a:t>
            </a:r>
            <a:r>
              <a:rPr lang="en-US" sz="2000" dirty="0" err="1" smtClean="0">
                <a:latin typeface="Eras Light ITC" panose="020B0402030504020804" pitchFamily="34" charset="0"/>
              </a:rPr>
              <a:t>actuele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statussen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Status van </a:t>
            </a:r>
            <a:r>
              <a:rPr lang="en-US" sz="2000" dirty="0" err="1" smtClean="0">
                <a:latin typeface="Eras Light ITC" panose="020B0402030504020804" pitchFamily="34" charset="0"/>
              </a:rPr>
              <a:t>ingeschatte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t.o.v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  <a:r>
              <a:rPr lang="en-US" sz="2000" dirty="0" err="1" smtClean="0">
                <a:latin typeface="Eras Light ITC" panose="020B0402030504020804" pitchFamily="34" charset="0"/>
              </a:rPr>
              <a:t>gemaakte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1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 </a:t>
            </a:r>
            <a:r>
              <a:rPr lang="en-US" sz="2000" dirty="0" err="1" smtClean="0">
                <a:latin typeface="Eras Light ITC" panose="020B0402030504020804" pitchFamily="34" charset="0"/>
              </a:rPr>
              <a:t>uitgebreid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voor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aankomende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devfase</a:t>
            </a:r>
            <a:r>
              <a:rPr lang="en-US" sz="2000" dirty="0" smtClean="0">
                <a:latin typeface="Eras Light ITC" panose="020B0402030504020804" pitchFamily="34" charset="0"/>
              </a:rPr>
              <a:t> 2 </a:t>
            </a:r>
            <a:r>
              <a:rPr lang="en-US" sz="2000" dirty="0" err="1" smtClean="0">
                <a:latin typeface="Eras Light ITC" panose="020B0402030504020804" pitchFamily="34" charset="0"/>
              </a:rPr>
              <a:t>inclusief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tijdsinschatting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taakverdeling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van </a:t>
            </a:r>
            <a:r>
              <a:rPr lang="en-US" sz="2000" dirty="0" err="1" smtClean="0">
                <a:latin typeface="Eras Light ITC" panose="020B0402030504020804" pitchFamily="34" charset="0"/>
              </a:rPr>
              <a:t>planningsmanager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beter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UX(</a:t>
            </a:r>
            <a:r>
              <a:rPr lang="nl-NL" sz="6600" dirty="0" err="1" smtClean="0">
                <a:latin typeface="Eras Light ITC" panose="020B0402030504020804" pitchFamily="34" charset="0"/>
              </a:rPr>
              <a:t>kevin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Voorbeelden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van fun-to-play element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Interactie</a:t>
            </a:r>
            <a:r>
              <a:rPr lang="en-US" sz="2000" dirty="0" smtClean="0">
                <a:latin typeface="Eras Light ITC" panose="020B0402030504020804" pitchFamily="34" charset="0"/>
              </a:rPr>
              <a:t> met de speller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: HUD/Popups/Tutorial etc. </a:t>
            </a:r>
            <a:r>
              <a:rPr lang="en-US" sz="2000" dirty="0" err="1" smtClean="0">
                <a:latin typeface="Eras Light ITC" panose="020B0402030504020804" pitchFamily="34" charset="0"/>
              </a:rPr>
              <a:t>Ingame</a:t>
            </a:r>
            <a:r>
              <a:rPr lang="en-US" sz="2000" dirty="0" smtClean="0">
                <a:latin typeface="Eras Light ITC" panose="020B0402030504020804" pitchFamily="34" charset="0"/>
              </a:rPr>
              <a:t> of in </a:t>
            </a:r>
            <a:r>
              <a:rPr lang="en-US" sz="2000" dirty="0" err="1" smtClean="0">
                <a:latin typeface="Eras Light ITC" panose="020B0402030504020804" pitchFamily="34" charset="0"/>
              </a:rPr>
              <a:t>diagrammen</a:t>
            </a:r>
            <a:r>
              <a:rPr lang="en-US" sz="2000" dirty="0" smtClean="0">
                <a:latin typeface="Eras Light ITC" panose="020B0402030504020804" pitchFamily="34" charset="0"/>
              </a:rPr>
              <a:t>/</a:t>
            </a:r>
            <a:r>
              <a:rPr lang="en-US" sz="2000" dirty="0" err="1" smtClean="0">
                <a:latin typeface="Eras Light ITC" panose="020B0402030504020804" pitchFamily="34" charset="0"/>
              </a:rPr>
              <a:t>schetsen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696</TotalTime>
  <Words>208</Words>
  <Application>Microsoft Office PowerPoint</Application>
  <PresentationFormat>Breedbeeld</PresentationFormat>
  <Paragraphs>92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Hemels</vt:lpstr>
      <vt:lpstr>Colony Cruiser:  The Maria (Dev Fase 2)</vt:lpstr>
      <vt:lpstr>Voorstellen groep(Fahra)</vt:lpstr>
      <vt:lpstr>Inhoudsopgave(Fahra)</vt:lpstr>
      <vt:lpstr>Status(fahra)</vt:lpstr>
      <vt:lpstr>GroepsDynamiek(fahra)</vt:lpstr>
      <vt:lpstr>Art***(ruben)</vt:lpstr>
      <vt:lpstr>Zone(ruben/lara)</vt:lpstr>
      <vt:lpstr>Planning(fahra)</vt:lpstr>
      <vt:lpstr>UX(kevin)</vt:lpstr>
      <vt:lpstr>QA(Mack)</vt:lpstr>
      <vt:lpstr>Development(mack)</vt:lpstr>
      <vt:lpstr>Vragen 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Mack</cp:lastModifiedBy>
  <cp:revision>103</cp:revision>
  <dcterms:created xsi:type="dcterms:W3CDTF">2016-02-05T09:21:15Z</dcterms:created>
  <dcterms:modified xsi:type="dcterms:W3CDTF">2016-04-21T10:51:33Z</dcterms:modified>
</cp:coreProperties>
</file>