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67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85" r:id="rId1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56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087F47F-40DD-451D-B02B-62F7F35B7CBC}" type="datetimeFigureOut">
              <a:rPr lang="nl-NL" smtClean="0"/>
              <a:t>22-4-2016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30094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22-4-2016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599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22-4-2016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6801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22-4-2016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285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22-4-2016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4295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22-4-2016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5561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22-4-2016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2394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22-4-2016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937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22-4-2016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6406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22-4-2016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2339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22-4-2016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568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22-4-2016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7297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22-4-2016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8891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22-4-2016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570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22-4-2016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1581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22-4-2016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385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22-4-2016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6572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087F47F-40DD-451D-B02B-62F7F35B7CBC}" type="datetimeFigureOut">
              <a:rPr lang="nl-NL" smtClean="0"/>
              <a:t>22-4-2016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00408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45145" y="2429509"/>
            <a:ext cx="7197726" cy="2237567"/>
          </a:xfrm>
        </p:spPr>
        <p:txBody>
          <a:bodyPr>
            <a:normAutofit fontScale="90000"/>
          </a:bodyPr>
          <a:lstStyle/>
          <a:p>
            <a:pPr algn="ctr"/>
            <a:r>
              <a:rPr lang="nl-NL" dirty="0" smtClean="0">
                <a:latin typeface="Eras Light ITC" panose="020B0402030504020804" pitchFamily="34" charset="0"/>
              </a:rPr>
              <a:t>Colony</a:t>
            </a:r>
            <a:r>
              <a:rPr lang="nl-NL" dirty="0">
                <a:latin typeface="Eras Light ITC" panose="020B0402030504020804" pitchFamily="34" charset="0"/>
              </a:rPr>
              <a:t> </a:t>
            </a:r>
            <a:r>
              <a:rPr lang="nl-NL" dirty="0" smtClean="0">
                <a:latin typeface="Eras Light ITC" panose="020B0402030504020804" pitchFamily="34" charset="0"/>
              </a:rPr>
              <a:t>Cruiser: </a:t>
            </a:r>
            <a:br>
              <a:rPr lang="nl-NL" dirty="0" smtClean="0">
                <a:latin typeface="Eras Light ITC" panose="020B0402030504020804" pitchFamily="34" charset="0"/>
              </a:rPr>
            </a:br>
            <a:r>
              <a:rPr lang="nl-NL" dirty="0" smtClean="0">
                <a:latin typeface="Eras Light ITC" panose="020B0402030504020804" pitchFamily="34" charset="0"/>
              </a:rPr>
              <a:t>The Maria</a:t>
            </a:r>
            <a:br>
              <a:rPr lang="nl-NL" dirty="0" smtClean="0">
                <a:latin typeface="Eras Light ITC" panose="020B0402030504020804" pitchFamily="34" charset="0"/>
              </a:rPr>
            </a:br>
            <a:r>
              <a:rPr lang="nl-NL" dirty="0" smtClean="0">
                <a:latin typeface="Eras Light ITC" panose="020B0402030504020804" pitchFamily="34" charset="0"/>
              </a:rPr>
              <a:t>(</a:t>
            </a:r>
            <a:r>
              <a:rPr lang="nl-NL" dirty="0" err="1" smtClean="0">
                <a:latin typeface="Eras Light ITC" panose="020B0402030504020804" pitchFamily="34" charset="0"/>
              </a:rPr>
              <a:t>Dev</a:t>
            </a:r>
            <a:r>
              <a:rPr lang="nl-NL" dirty="0" smtClean="0">
                <a:latin typeface="Eras Light ITC" panose="020B0402030504020804" pitchFamily="34" charset="0"/>
              </a:rPr>
              <a:t> Fase 2)</a:t>
            </a:r>
            <a:endParaRPr lang="nl-NL" dirty="0">
              <a:latin typeface="Eras Light ITC" panose="020B0402030504020804" pitchFamily="34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4790535" y="6314536"/>
            <a:ext cx="7197726" cy="382437"/>
          </a:xfrm>
        </p:spPr>
        <p:txBody>
          <a:bodyPr/>
          <a:lstStyle/>
          <a:p>
            <a:r>
              <a:rPr lang="nl-NL" dirty="0" smtClean="0">
                <a:latin typeface="Eras Light ITC" panose="020B0402030504020804" pitchFamily="34" charset="0"/>
              </a:rPr>
              <a:t>Epsilon Studios</a:t>
            </a:r>
            <a:endParaRPr lang="nl-NL" dirty="0">
              <a:latin typeface="Eras Light ITC" panose="020B0402030504020804" pitchFamily="34" charset="0"/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765" y="4066055"/>
            <a:ext cx="2252235" cy="224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3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609600"/>
            <a:ext cx="12191999" cy="1456267"/>
          </a:xfrm>
        </p:spPr>
        <p:txBody>
          <a:bodyPr/>
          <a:lstStyle/>
          <a:p>
            <a:pPr algn="ctr"/>
            <a:r>
              <a:rPr lang="nl-NL" sz="6600" dirty="0" smtClean="0">
                <a:latin typeface="Eras Light ITC" panose="020B0402030504020804" pitchFamily="34" charset="0"/>
              </a:rPr>
              <a:t>QA(Mack)</a:t>
            </a:r>
            <a:endParaRPr lang="nl-NL" sz="6600" dirty="0">
              <a:latin typeface="Eras Light ITC" panose="020B04020305040208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4367123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latin typeface="Eras Light ITC" panose="020B0402030504020804" pitchFamily="34" charset="0"/>
              </a:rPr>
              <a:t>Uitleg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gevonden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smtClean="0">
                <a:latin typeface="Eras Light ITC" panose="020B0402030504020804" pitchFamily="34" charset="0"/>
              </a:rPr>
              <a:t>bugs</a:t>
            </a:r>
            <a:endParaRPr lang="en-US" sz="2000" dirty="0" smtClean="0">
              <a:latin typeface="Eras Light ITC" panose="020B0402030504020804" pitchFamily="34" charset="0"/>
            </a:endParaRPr>
          </a:p>
          <a:p>
            <a:r>
              <a:rPr lang="en-US" sz="2000" dirty="0" err="1" smtClean="0">
                <a:latin typeface="Eras Light ITC" panose="020B0402030504020804" pitchFamily="34" charset="0"/>
              </a:rPr>
              <a:t>Uitgeschreven</a:t>
            </a:r>
            <a:r>
              <a:rPr lang="en-US" sz="2000" dirty="0" smtClean="0">
                <a:latin typeface="Eras Light ITC" panose="020B0402030504020804" pitchFamily="34" charset="0"/>
              </a:rPr>
              <a:t> QA </a:t>
            </a:r>
            <a:r>
              <a:rPr lang="en-US" sz="2000" dirty="0" err="1" smtClean="0">
                <a:latin typeface="Eras Light ITC" panose="020B0402030504020804" pitchFamily="34" charset="0"/>
              </a:rPr>
              <a:t>rapporten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laten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zien</a:t>
            </a:r>
            <a:r>
              <a:rPr lang="en-US" sz="2000" dirty="0" smtClean="0">
                <a:latin typeface="Eras Light ITC" panose="020B0402030504020804" pitchFamily="34" charset="0"/>
              </a:rPr>
              <a:t>***</a:t>
            </a:r>
          </a:p>
          <a:p>
            <a:r>
              <a:rPr lang="en-US" sz="2000" dirty="0" smtClean="0">
                <a:latin typeface="Eras Light ITC" panose="020B0402030504020804" pitchFamily="34" charset="0"/>
              </a:rPr>
              <a:t>We </a:t>
            </a:r>
            <a:r>
              <a:rPr lang="en-US" sz="2000" dirty="0" err="1" smtClean="0">
                <a:latin typeface="Eras Light ITC" panose="020B0402030504020804" pitchFamily="34" charset="0"/>
              </a:rPr>
              <a:t>konden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geen</a:t>
            </a:r>
            <a:r>
              <a:rPr lang="en-US" sz="2000" dirty="0" smtClean="0">
                <a:latin typeface="Eras Light ITC" panose="020B0402030504020804" pitchFamily="34" charset="0"/>
              </a:rPr>
              <a:t> QA </a:t>
            </a:r>
            <a:r>
              <a:rPr lang="en-US" sz="2000" dirty="0" err="1" smtClean="0">
                <a:latin typeface="Eras Light ITC" panose="020B0402030504020804" pitchFamily="34" charset="0"/>
              </a:rPr>
              <a:t>maken</a:t>
            </a:r>
            <a:r>
              <a:rPr lang="en-US" sz="2000" dirty="0" smtClean="0">
                <a:latin typeface="Eras Light ITC" panose="020B0402030504020804" pitchFamily="34" charset="0"/>
              </a:rPr>
              <a:t>, </a:t>
            </a:r>
            <a:r>
              <a:rPr lang="en-US" sz="2000" dirty="0" err="1" smtClean="0">
                <a:latin typeface="Eras Light ITC" panose="020B0402030504020804" pitchFamily="34" charset="0"/>
              </a:rPr>
              <a:t>omdat</a:t>
            </a:r>
            <a:r>
              <a:rPr lang="en-US" sz="2000" dirty="0" smtClean="0">
                <a:latin typeface="Eras Light ITC" panose="020B0402030504020804" pitchFamily="34" charset="0"/>
              </a:rPr>
              <a:t> we nog </a:t>
            </a:r>
            <a:r>
              <a:rPr lang="en-US" sz="2000" dirty="0" err="1" smtClean="0">
                <a:latin typeface="Eras Light ITC" panose="020B0402030504020804" pitchFamily="34" charset="0"/>
              </a:rPr>
              <a:t>geen</a:t>
            </a:r>
            <a:r>
              <a:rPr lang="en-US" sz="2000" dirty="0" smtClean="0">
                <a:latin typeface="Eras Light ITC" panose="020B0402030504020804" pitchFamily="34" charset="0"/>
              </a:rPr>
              <a:t> test </a:t>
            </a:r>
            <a:r>
              <a:rPr lang="en-US" sz="2000" dirty="0" err="1" smtClean="0">
                <a:latin typeface="Eras Light ITC" panose="020B0402030504020804" pitchFamily="34" charset="0"/>
              </a:rPr>
              <a:t>ruimte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hebben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gemaakt</a:t>
            </a:r>
            <a:r>
              <a:rPr lang="en-US" sz="2000" dirty="0" smtClean="0">
                <a:latin typeface="Eras Light ITC" panose="020B0402030504020804" pitchFamily="34" charset="0"/>
              </a:rPr>
              <a:t>. </a:t>
            </a:r>
            <a:r>
              <a:rPr lang="en-US" sz="2000" dirty="0" err="1" smtClean="0">
                <a:latin typeface="Eras Light ITC" panose="020B0402030504020804" pitchFamily="34" charset="0"/>
              </a:rPr>
              <a:t>Waarin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wij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onze</a:t>
            </a:r>
            <a:r>
              <a:rPr lang="en-US" sz="2000" dirty="0" smtClean="0">
                <a:latin typeface="Eras Light ITC" panose="020B0402030504020804" pitchFamily="34" charset="0"/>
              </a:rPr>
              <a:t> scripts </a:t>
            </a:r>
            <a:r>
              <a:rPr lang="en-US" sz="2000" dirty="0" err="1" smtClean="0">
                <a:latin typeface="Eras Light ITC" panose="020B0402030504020804" pitchFamily="34" charset="0"/>
              </a:rPr>
              <a:t>en</a:t>
            </a:r>
            <a:r>
              <a:rPr lang="en-US" sz="2000" dirty="0" smtClean="0">
                <a:latin typeface="Eras Light ITC" panose="020B0402030504020804" pitchFamily="34" charset="0"/>
              </a:rPr>
              <a:t> models </a:t>
            </a:r>
            <a:r>
              <a:rPr lang="en-US" sz="2000" dirty="0" err="1" smtClean="0">
                <a:latin typeface="Eras Light ITC" panose="020B0402030504020804" pitchFamily="34" charset="0"/>
              </a:rPr>
              <a:t>samen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konden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brengen</a:t>
            </a:r>
            <a:r>
              <a:rPr lang="en-US" sz="2000" dirty="0" smtClean="0">
                <a:latin typeface="Eras Light ITC" panose="020B0402030504020804" pitchFamily="34" charset="0"/>
              </a:rPr>
              <a:t>. We </a:t>
            </a:r>
            <a:r>
              <a:rPr lang="en-US" sz="2000" dirty="0" err="1" smtClean="0">
                <a:latin typeface="Eras Light ITC" panose="020B0402030504020804" pitchFamily="34" charset="0"/>
              </a:rPr>
              <a:t>beginnen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hiermee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na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deze</a:t>
            </a:r>
            <a:r>
              <a:rPr lang="en-US" sz="2000" dirty="0" smtClean="0">
                <a:latin typeface="Eras Light ITC" panose="020B0402030504020804" pitchFamily="34" charset="0"/>
              </a:rPr>
              <a:t> presentative </a:t>
            </a:r>
            <a:r>
              <a:rPr lang="en-US" sz="2000" dirty="0" err="1" smtClean="0">
                <a:latin typeface="Eras Light ITC" panose="020B0402030504020804" pitchFamily="34" charset="0"/>
              </a:rPr>
              <a:t>wanneer</a:t>
            </a:r>
            <a:r>
              <a:rPr lang="en-US" sz="2000" dirty="0" smtClean="0">
                <a:latin typeface="Eras Light ITC" panose="020B0402030504020804" pitchFamily="34" charset="0"/>
              </a:rPr>
              <a:t> de artist </a:t>
            </a:r>
            <a:r>
              <a:rPr lang="en-US" sz="2000" dirty="0" err="1" smtClean="0">
                <a:latin typeface="Eras Light ITC" panose="020B0402030504020804" pitchFamily="34" charset="0"/>
              </a:rPr>
              <a:t>genoeg</a:t>
            </a:r>
            <a:r>
              <a:rPr lang="en-US" sz="2000" dirty="0" smtClean="0">
                <a:latin typeface="Eras Light ITC" panose="020B0402030504020804" pitchFamily="34" charset="0"/>
              </a:rPr>
              <a:t> packages </a:t>
            </a:r>
            <a:r>
              <a:rPr lang="en-US" sz="2000" dirty="0" err="1" smtClean="0">
                <a:latin typeface="Eras Light ITC" panose="020B0402030504020804" pitchFamily="34" charset="0"/>
              </a:rPr>
              <a:t>hebben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gemaakt</a:t>
            </a:r>
            <a:r>
              <a:rPr lang="en-US" sz="2000" dirty="0" smtClean="0">
                <a:latin typeface="Eras Light ITC" panose="020B0402030504020804" pitchFamily="34" charset="0"/>
              </a:rPr>
              <a:t>. </a:t>
            </a:r>
            <a:r>
              <a:rPr lang="en-US" sz="2000" dirty="0" err="1" smtClean="0">
                <a:latin typeface="Eras Light ITC" panose="020B0402030504020804" pitchFamily="34" charset="0"/>
              </a:rPr>
              <a:t>En</a:t>
            </a:r>
            <a:r>
              <a:rPr lang="en-US" sz="2000" dirty="0" smtClean="0">
                <a:latin typeface="Eras Light ITC" panose="020B0402030504020804" pitchFamily="34" charset="0"/>
              </a:rPr>
              <a:t> de </a:t>
            </a:r>
            <a:r>
              <a:rPr lang="en-US" sz="2000" dirty="0" err="1" smtClean="0">
                <a:latin typeface="Eras Light ITC" panose="020B0402030504020804" pitchFamily="34" charset="0"/>
              </a:rPr>
              <a:t>programmeurs</a:t>
            </a:r>
            <a:r>
              <a:rPr lang="en-US" sz="2000" dirty="0" smtClean="0">
                <a:latin typeface="Eras Light ITC" panose="020B0402030504020804" pitchFamily="34" charset="0"/>
              </a:rPr>
              <a:t> al </a:t>
            </a:r>
            <a:r>
              <a:rPr lang="en-US" sz="2000" dirty="0" err="1" smtClean="0">
                <a:latin typeface="Eras Light ITC" panose="020B0402030504020804" pitchFamily="34" charset="0"/>
              </a:rPr>
              <a:t>een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aantal</a:t>
            </a:r>
            <a:r>
              <a:rPr lang="en-US" sz="2000" dirty="0" smtClean="0">
                <a:latin typeface="Eras Light ITC" panose="020B0402030504020804" pitchFamily="34" charset="0"/>
              </a:rPr>
              <a:t> A.I. scripts </a:t>
            </a:r>
            <a:r>
              <a:rPr lang="en-US" sz="2000" dirty="0" err="1" smtClean="0">
                <a:latin typeface="Eras Light ITC" panose="020B0402030504020804" pitchFamily="34" charset="0"/>
              </a:rPr>
              <a:t>hebben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toegevoegd</a:t>
            </a:r>
            <a:r>
              <a:rPr lang="en-US" sz="2000" dirty="0" smtClean="0">
                <a:latin typeface="Eras Light ITC" panose="020B0402030504020804" pitchFamily="34" charset="0"/>
              </a:rPr>
              <a:t>. </a:t>
            </a:r>
          </a:p>
          <a:p>
            <a:r>
              <a:rPr lang="en-US" sz="2000" dirty="0" err="1" smtClean="0">
                <a:latin typeface="Eras Light ITC" panose="020B0402030504020804" pitchFamily="34" charset="0"/>
              </a:rPr>
              <a:t>Voorbeeld</a:t>
            </a:r>
            <a:r>
              <a:rPr lang="en-US" sz="2000" dirty="0" smtClean="0">
                <a:latin typeface="Eras Light ITC" panose="020B0402030504020804" pitchFamily="34" charset="0"/>
              </a:rPr>
              <a:t> van </a:t>
            </a:r>
            <a:r>
              <a:rPr lang="en-US" sz="2000" dirty="0" err="1" smtClean="0">
                <a:latin typeface="Eras Light ITC" panose="020B0402030504020804" pitchFamily="34" charset="0"/>
              </a:rPr>
              <a:t>een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lege</a:t>
            </a:r>
            <a:r>
              <a:rPr lang="en-US" sz="2000" dirty="0" smtClean="0">
                <a:latin typeface="Eras Light ITC" panose="020B0402030504020804" pitchFamily="34" charset="0"/>
              </a:rPr>
              <a:t> QA rapport.</a:t>
            </a:r>
            <a:endParaRPr lang="en-US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3876136" y="2065867"/>
            <a:ext cx="7404395" cy="436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33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609600"/>
            <a:ext cx="12191999" cy="1456267"/>
          </a:xfrm>
        </p:spPr>
        <p:txBody>
          <a:bodyPr/>
          <a:lstStyle/>
          <a:p>
            <a:pPr algn="ctr"/>
            <a:r>
              <a:rPr lang="nl-NL" sz="6600" dirty="0" smtClean="0">
                <a:latin typeface="Eras Light ITC" panose="020B0402030504020804" pitchFamily="34" charset="0"/>
              </a:rPr>
              <a:t>Development(</a:t>
            </a:r>
            <a:r>
              <a:rPr lang="nl-NL" sz="6600" dirty="0" err="1" smtClean="0">
                <a:latin typeface="Eras Light ITC" panose="020B0402030504020804" pitchFamily="34" charset="0"/>
              </a:rPr>
              <a:t>mack</a:t>
            </a:r>
            <a:r>
              <a:rPr lang="nl-NL" sz="6600" dirty="0" smtClean="0">
                <a:latin typeface="Eras Light ITC" panose="020B0402030504020804" pitchFamily="34" charset="0"/>
              </a:rPr>
              <a:t>)</a:t>
            </a:r>
            <a:endParaRPr lang="nl-NL" sz="6600" dirty="0">
              <a:latin typeface="Eras Light ITC" panose="020B04020305040208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00665" y="1661652"/>
            <a:ext cx="6039464" cy="5358579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Eras Light ITC" panose="020B0402030504020804" pitchFamily="34" charset="0"/>
              </a:rPr>
              <a:t>Status game op </a:t>
            </a:r>
            <a:r>
              <a:rPr lang="en-US" sz="2000" dirty="0" err="1" smtClean="0">
                <a:latin typeface="Eras Light ITC" panose="020B0402030504020804" pitchFamily="34" charset="0"/>
              </a:rPr>
              <a:t>technisch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gebied</a:t>
            </a:r>
            <a:r>
              <a:rPr lang="en-US" sz="2000" dirty="0" smtClean="0">
                <a:latin typeface="Eras Light ITC" panose="020B0402030504020804" pitchFamily="34" charset="0"/>
              </a:rPr>
              <a:t>***</a:t>
            </a:r>
          </a:p>
          <a:p>
            <a:pPr lvl="1"/>
            <a:r>
              <a:rPr lang="en-US" dirty="0" smtClean="0">
                <a:latin typeface="Eras Light ITC" panose="020B0402030504020804" pitchFamily="34" charset="0"/>
              </a:rPr>
              <a:t>De basis </a:t>
            </a:r>
            <a:r>
              <a:rPr lang="en-US" dirty="0" err="1" smtClean="0">
                <a:latin typeface="Eras Light ITC" panose="020B0402030504020804" pitchFamily="34" charset="0"/>
              </a:rPr>
              <a:t>functies</a:t>
            </a:r>
            <a:r>
              <a:rPr lang="en-US" dirty="0" smtClean="0">
                <a:latin typeface="Eras Light ITC" panose="020B0402030504020804" pitchFamily="34" charset="0"/>
              </a:rPr>
              <a:t> van de genre</a:t>
            </a:r>
          </a:p>
          <a:p>
            <a:pPr lvl="1"/>
            <a:r>
              <a:rPr lang="en-US" dirty="0" smtClean="0">
                <a:latin typeface="Eras Light ITC" panose="020B0402030504020804" pitchFamily="34" charset="0"/>
              </a:rPr>
              <a:t>We </a:t>
            </a:r>
            <a:r>
              <a:rPr lang="en-US" dirty="0" err="1" smtClean="0">
                <a:latin typeface="Eras Light ITC" panose="020B0402030504020804" pitchFamily="34" charset="0"/>
              </a:rPr>
              <a:t>moeten</a:t>
            </a:r>
            <a:r>
              <a:rPr lang="en-US" dirty="0" smtClean="0">
                <a:latin typeface="Eras Light ITC" panose="020B0402030504020804" pitchFamily="34" charset="0"/>
              </a:rPr>
              <a:t> nog </a:t>
            </a:r>
            <a:r>
              <a:rPr lang="en-US" dirty="0" err="1" smtClean="0">
                <a:latin typeface="Eras Light ITC" panose="020B0402030504020804" pitchFamily="34" charset="0"/>
              </a:rPr>
              <a:t>beginnen</a:t>
            </a:r>
            <a:r>
              <a:rPr lang="en-US" dirty="0" smtClean="0">
                <a:latin typeface="Eras Light ITC" panose="020B0402030504020804" pitchFamily="34" charset="0"/>
              </a:rPr>
              <a:t> met de </a:t>
            </a:r>
            <a:r>
              <a:rPr lang="en-US" dirty="0" err="1" smtClean="0">
                <a:latin typeface="Eras Light ITC" panose="020B0402030504020804" pitchFamily="34" charset="0"/>
              </a:rPr>
              <a:t>algemene</a:t>
            </a:r>
            <a:r>
              <a:rPr lang="en-US" dirty="0" smtClean="0">
                <a:latin typeface="Eras Light ITC" panose="020B0402030504020804" pitchFamily="34" charset="0"/>
              </a:rPr>
              <a:t> A,I,s</a:t>
            </a:r>
          </a:p>
          <a:p>
            <a:pPr lvl="1"/>
            <a:r>
              <a:rPr lang="en-US" dirty="0" smtClean="0">
                <a:latin typeface="Eras Light ITC" panose="020B0402030504020804" pitchFamily="34" charset="0"/>
              </a:rPr>
              <a:t>Wat </a:t>
            </a:r>
            <a:r>
              <a:rPr lang="en-US" dirty="0" err="1" smtClean="0">
                <a:latin typeface="Eras Light ITC" panose="020B0402030504020804" pitchFamily="34" charset="0"/>
              </a:rPr>
              <a:t>kleine</a:t>
            </a:r>
            <a:r>
              <a:rPr lang="en-US" dirty="0" smtClean="0">
                <a:latin typeface="Eras Light ITC" panose="020B0402030504020804" pitchFamily="34" charset="0"/>
              </a:rPr>
              <a:t> </a:t>
            </a:r>
            <a:r>
              <a:rPr lang="en-US" dirty="0" err="1" smtClean="0">
                <a:latin typeface="Eras Light ITC" panose="020B0402030504020804" pitchFamily="34" charset="0"/>
              </a:rPr>
              <a:t>aanpassingen</a:t>
            </a:r>
            <a:endParaRPr lang="en-US" dirty="0" smtClean="0">
              <a:latin typeface="Eras Light ITC" panose="020B0402030504020804" pitchFamily="34" charset="0"/>
            </a:endParaRPr>
          </a:p>
          <a:p>
            <a:r>
              <a:rPr lang="en-US" sz="2000" dirty="0" err="1" smtClean="0">
                <a:latin typeface="Eras Light ITC" panose="020B0402030504020804" pitchFamily="34" charset="0"/>
              </a:rPr>
              <a:t>Uitleg</a:t>
            </a:r>
            <a:r>
              <a:rPr lang="en-US" sz="2000" dirty="0" smtClean="0">
                <a:latin typeface="Eras Light ITC" panose="020B0402030504020804" pitchFamily="34" charset="0"/>
              </a:rPr>
              <a:t> AI </a:t>
            </a:r>
            <a:r>
              <a:rPr lang="en-US" sz="2000" dirty="0" smtClean="0">
                <a:latin typeface="Eras Light ITC" panose="020B0402030504020804" pitchFamily="34" charset="0"/>
              </a:rPr>
              <a:t>system</a:t>
            </a:r>
          </a:p>
          <a:p>
            <a:pPr lvl="1"/>
            <a:r>
              <a:rPr lang="en-US" dirty="0" smtClean="0">
                <a:latin typeface="Eras Light ITC" panose="020B0402030504020804" pitchFamily="34" charset="0"/>
              </a:rPr>
              <a:t>Moet nog </a:t>
            </a:r>
            <a:r>
              <a:rPr lang="en-US" dirty="0" err="1" smtClean="0">
                <a:latin typeface="Eras Light ITC" panose="020B0402030504020804" pitchFamily="34" charset="0"/>
              </a:rPr>
              <a:t>gemaakt</a:t>
            </a:r>
            <a:r>
              <a:rPr lang="en-US" dirty="0" smtClean="0">
                <a:latin typeface="Eras Light ITC" panose="020B0402030504020804" pitchFamily="34" charset="0"/>
              </a:rPr>
              <a:t> </a:t>
            </a:r>
            <a:r>
              <a:rPr lang="en-US" dirty="0" err="1" smtClean="0">
                <a:latin typeface="Eras Light ITC" panose="020B0402030504020804" pitchFamily="34" charset="0"/>
              </a:rPr>
              <a:t>worden</a:t>
            </a:r>
            <a:endParaRPr lang="en-US" dirty="0" smtClean="0">
              <a:latin typeface="Eras Light ITC" panose="020B0402030504020804" pitchFamily="34" charset="0"/>
            </a:endParaRPr>
          </a:p>
          <a:p>
            <a:pPr lvl="1"/>
            <a:r>
              <a:rPr lang="en-US" dirty="0" smtClean="0">
                <a:latin typeface="Eras Light ITC" panose="020B0402030504020804" pitchFamily="34" charset="0"/>
              </a:rPr>
              <a:t>Meer </a:t>
            </a:r>
            <a:r>
              <a:rPr lang="en-US" dirty="0" err="1" smtClean="0">
                <a:latin typeface="Eras Light ITC" panose="020B0402030504020804" pitchFamily="34" charset="0"/>
              </a:rPr>
              <a:t>dan</a:t>
            </a:r>
            <a:r>
              <a:rPr lang="en-US" dirty="0" smtClean="0">
                <a:latin typeface="Eras Light ITC" panose="020B0402030504020804" pitchFamily="34" charset="0"/>
              </a:rPr>
              <a:t> de </a:t>
            </a:r>
            <a:r>
              <a:rPr lang="en-US" dirty="0" err="1" smtClean="0">
                <a:latin typeface="Eras Light ITC" panose="020B0402030504020804" pitchFamily="34" charset="0"/>
              </a:rPr>
              <a:t>helft</a:t>
            </a:r>
            <a:r>
              <a:rPr lang="en-US" dirty="0" smtClean="0">
                <a:latin typeface="Eras Light ITC" panose="020B0402030504020804" pitchFamily="34" charset="0"/>
              </a:rPr>
              <a:t> </a:t>
            </a:r>
            <a:r>
              <a:rPr lang="en-US" dirty="0" err="1" smtClean="0">
                <a:latin typeface="Eras Light ITC" panose="020B0402030504020804" pitchFamily="34" charset="0"/>
              </a:rPr>
              <a:t>worden</a:t>
            </a:r>
            <a:r>
              <a:rPr lang="en-US" dirty="0" smtClean="0">
                <a:latin typeface="Eras Light ITC" panose="020B0402030504020804" pitchFamily="34" charset="0"/>
              </a:rPr>
              <a:t> </a:t>
            </a:r>
            <a:r>
              <a:rPr lang="en-US" dirty="0" err="1" smtClean="0">
                <a:latin typeface="Eras Light ITC" panose="020B0402030504020804" pitchFamily="34" charset="0"/>
              </a:rPr>
              <a:t>stilstaand</a:t>
            </a:r>
            <a:endParaRPr lang="en-US" dirty="0">
              <a:latin typeface="Eras Light ITC" panose="020B0402030504020804" pitchFamily="34" charset="0"/>
            </a:endParaRPr>
          </a:p>
          <a:p>
            <a:pPr lvl="1"/>
            <a:r>
              <a:rPr lang="en-US" dirty="0" smtClean="0">
                <a:latin typeface="Eras Light ITC" panose="020B0402030504020804" pitchFamily="34" charset="0"/>
              </a:rPr>
              <a:t>We </a:t>
            </a:r>
            <a:r>
              <a:rPr lang="en-US" dirty="0" err="1" smtClean="0">
                <a:latin typeface="Eras Light ITC" panose="020B0402030504020804" pitchFamily="34" charset="0"/>
              </a:rPr>
              <a:t>gaan</a:t>
            </a:r>
            <a:r>
              <a:rPr lang="en-US" dirty="0" smtClean="0">
                <a:latin typeface="Eras Light ITC" panose="020B0402030504020804" pitchFamily="34" charset="0"/>
              </a:rPr>
              <a:t> A* pathfinding </a:t>
            </a:r>
            <a:r>
              <a:rPr lang="en-US" dirty="0" err="1" smtClean="0">
                <a:latin typeface="Eras Light ITC" panose="020B0402030504020804" pitchFamily="34" charset="0"/>
              </a:rPr>
              <a:t>gebruiken</a:t>
            </a:r>
            <a:endParaRPr lang="en-US" dirty="0" smtClean="0">
              <a:latin typeface="Eras Light ITC" panose="020B0402030504020804" pitchFamily="34" charset="0"/>
            </a:endParaRPr>
          </a:p>
          <a:p>
            <a:r>
              <a:rPr lang="en-US" sz="2000" dirty="0" err="1" smtClean="0">
                <a:latin typeface="Eras Light ITC" panose="020B0402030504020804" pitchFamily="34" charset="0"/>
              </a:rPr>
              <a:t>Uitleg</a:t>
            </a:r>
            <a:r>
              <a:rPr lang="en-US" sz="2000" dirty="0" smtClean="0">
                <a:latin typeface="Eras Light ITC" panose="020B0402030504020804" pitchFamily="34" charset="0"/>
              </a:rPr>
              <a:t> combat </a:t>
            </a:r>
            <a:r>
              <a:rPr lang="en-US" sz="2000" dirty="0" smtClean="0">
                <a:latin typeface="Eras Light ITC" panose="020B0402030504020804" pitchFamily="34" charset="0"/>
              </a:rPr>
              <a:t>system</a:t>
            </a:r>
          </a:p>
          <a:p>
            <a:pPr lvl="1"/>
            <a:r>
              <a:rPr lang="en-US" dirty="0" smtClean="0">
                <a:latin typeface="Eras Light ITC" panose="020B0402030504020804" pitchFamily="34" charset="0"/>
              </a:rPr>
              <a:t>Is best normal </a:t>
            </a:r>
            <a:r>
              <a:rPr lang="en-US" dirty="0" err="1" smtClean="0">
                <a:latin typeface="Eras Light ITC" panose="020B0402030504020804" pitchFamily="34" charset="0"/>
              </a:rPr>
              <a:t>voor</a:t>
            </a:r>
            <a:r>
              <a:rPr lang="en-US" dirty="0" smtClean="0">
                <a:latin typeface="Eras Light ITC" panose="020B0402030504020804" pitchFamily="34" charset="0"/>
              </a:rPr>
              <a:t> </a:t>
            </a:r>
            <a:r>
              <a:rPr lang="en-US" dirty="0" err="1" smtClean="0">
                <a:latin typeface="Eras Light ITC" panose="020B0402030504020804" pitchFamily="34" charset="0"/>
              </a:rPr>
              <a:t>een</a:t>
            </a:r>
            <a:r>
              <a:rPr lang="en-US" dirty="0" smtClean="0">
                <a:latin typeface="Eras Light ITC" panose="020B0402030504020804" pitchFamily="34" charset="0"/>
              </a:rPr>
              <a:t> fps</a:t>
            </a:r>
          </a:p>
          <a:p>
            <a:pPr lvl="1"/>
            <a:r>
              <a:rPr lang="en-US" dirty="0" smtClean="0">
                <a:latin typeface="Eras Light ITC" panose="020B0402030504020804" pitchFamily="34" charset="0"/>
              </a:rPr>
              <a:t>We </a:t>
            </a:r>
            <a:r>
              <a:rPr lang="en-US" dirty="0" err="1" smtClean="0">
                <a:latin typeface="Eras Light ITC" panose="020B0402030504020804" pitchFamily="34" charset="0"/>
              </a:rPr>
              <a:t>gebruiken</a:t>
            </a:r>
            <a:r>
              <a:rPr lang="en-US" dirty="0" smtClean="0">
                <a:latin typeface="Eras Light ITC" panose="020B0402030504020804" pitchFamily="34" charset="0"/>
              </a:rPr>
              <a:t> </a:t>
            </a:r>
            <a:r>
              <a:rPr lang="en-US" dirty="0" err="1" smtClean="0">
                <a:latin typeface="Eras Light ITC" panose="020B0402030504020804" pitchFamily="34" charset="0"/>
              </a:rPr>
              <a:t>meerdere</a:t>
            </a:r>
            <a:r>
              <a:rPr lang="en-US" dirty="0" smtClean="0">
                <a:latin typeface="Eras Light ITC" panose="020B0402030504020804" pitchFamily="34" charset="0"/>
              </a:rPr>
              <a:t> ammo’s </a:t>
            </a:r>
            <a:r>
              <a:rPr lang="en-US" dirty="0" err="1" smtClean="0">
                <a:latin typeface="Eras Light ITC" panose="020B0402030504020804" pitchFamily="34" charset="0"/>
              </a:rPr>
              <a:t>voor</a:t>
            </a:r>
            <a:r>
              <a:rPr lang="en-US" dirty="0" smtClean="0">
                <a:latin typeface="Eras Light ITC" panose="020B0402030504020804" pitchFamily="34" charset="0"/>
              </a:rPr>
              <a:t> 1 </a:t>
            </a:r>
            <a:r>
              <a:rPr lang="en-US" dirty="0" err="1" smtClean="0">
                <a:latin typeface="Eras Light ITC" panose="020B0402030504020804" pitchFamily="34" charset="0"/>
              </a:rPr>
              <a:t>wapen</a:t>
            </a:r>
            <a:endParaRPr lang="en-US" dirty="0" smtClean="0">
              <a:latin typeface="Eras Light ITC" panose="020B0402030504020804" pitchFamily="34" charset="0"/>
            </a:endParaRPr>
          </a:p>
          <a:p>
            <a:pPr lvl="1"/>
            <a:r>
              <a:rPr lang="en-US" dirty="0" smtClean="0">
                <a:latin typeface="Eras Light ITC" panose="020B0402030504020804" pitchFamily="34" charset="0"/>
              </a:rPr>
              <a:t>We </a:t>
            </a:r>
            <a:r>
              <a:rPr lang="en-US" dirty="0" err="1" smtClean="0">
                <a:latin typeface="Eras Light ITC" panose="020B0402030504020804" pitchFamily="34" charset="0"/>
              </a:rPr>
              <a:t>hebben</a:t>
            </a:r>
            <a:r>
              <a:rPr lang="en-US" dirty="0" smtClean="0">
                <a:latin typeface="Eras Light ITC" panose="020B0402030504020804" pitchFamily="34" charset="0"/>
              </a:rPr>
              <a:t> </a:t>
            </a:r>
            <a:r>
              <a:rPr lang="en-US" dirty="0" err="1" smtClean="0">
                <a:latin typeface="Eras Light ITC" panose="020B0402030504020804" pitchFamily="34" charset="0"/>
              </a:rPr>
              <a:t>een</a:t>
            </a:r>
            <a:r>
              <a:rPr lang="en-US" dirty="0" smtClean="0">
                <a:latin typeface="Eras Light ITC" panose="020B0402030504020804" pitchFamily="34" charset="0"/>
              </a:rPr>
              <a:t> melee only </a:t>
            </a:r>
            <a:r>
              <a:rPr lang="en-US" dirty="0" err="1" smtClean="0">
                <a:latin typeface="Eras Light ITC" panose="020B0402030504020804" pitchFamily="34" charset="0"/>
              </a:rPr>
              <a:t>optie</a:t>
            </a:r>
            <a:r>
              <a:rPr lang="en-US" dirty="0" smtClean="0">
                <a:latin typeface="Eras Light ITC" panose="020B0402030504020804" pitchFamily="34" charset="0"/>
              </a:rPr>
              <a:t>.</a:t>
            </a:r>
          </a:p>
          <a:p>
            <a:pPr lvl="1"/>
            <a:r>
              <a:rPr lang="en-US" dirty="0" smtClean="0">
                <a:latin typeface="Eras Light ITC" panose="020B0402030504020804" pitchFamily="34" charset="0"/>
              </a:rPr>
              <a:t>Met de stimulation pack </a:t>
            </a:r>
            <a:r>
              <a:rPr lang="en-US" dirty="0" err="1" smtClean="0">
                <a:latin typeface="Eras Light ITC" panose="020B0402030504020804" pitchFamily="34" charset="0"/>
              </a:rPr>
              <a:t>kan</a:t>
            </a:r>
            <a:r>
              <a:rPr lang="en-US" dirty="0" smtClean="0">
                <a:latin typeface="Eras Light ITC" panose="020B0402030504020804" pitchFamily="34" charset="0"/>
              </a:rPr>
              <a:t> je in </a:t>
            </a:r>
            <a:r>
              <a:rPr lang="en-US" dirty="0" err="1" smtClean="0">
                <a:latin typeface="Eras Light ITC" panose="020B0402030504020804" pitchFamily="34" charset="0"/>
              </a:rPr>
              <a:t>slowmo</a:t>
            </a:r>
            <a:r>
              <a:rPr lang="en-US" dirty="0" smtClean="0">
                <a:latin typeface="Eras Light ITC" panose="020B0402030504020804" pitchFamily="34" charset="0"/>
              </a:rPr>
              <a:t> </a:t>
            </a:r>
            <a:r>
              <a:rPr lang="en-US" dirty="0" err="1" smtClean="0">
                <a:latin typeface="Eras Light ITC" panose="020B0402030504020804" pitchFamily="34" charset="0"/>
              </a:rPr>
              <a:t>gaan</a:t>
            </a:r>
            <a:endParaRPr lang="nl-NL" sz="2000" dirty="0" smtClean="0">
              <a:latin typeface="Eras Light ITC" panose="020B0402030504020804" pitchFamily="34" charset="0"/>
            </a:endParaRP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3876136" y="2065867"/>
            <a:ext cx="7404395" cy="436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5646647" y="1952990"/>
            <a:ext cx="6427366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Eras Light ITC" panose="020B0402030504020804" pitchFamily="34" charset="0"/>
              </a:rPr>
              <a:t>Wat is </a:t>
            </a:r>
            <a:r>
              <a:rPr lang="en-US" sz="2000" dirty="0" err="1">
                <a:latin typeface="Eras Light ITC" panose="020B0402030504020804" pitchFamily="34" charset="0"/>
              </a:rPr>
              <a:t>er</a:t>
            </a:r>
            <a:r>
              <a:rPr lang="en-US" sz="2000" dirty="0">
                <a:latin typeface="Eras Light ITC" panose="020B0402030504020804" pitchFamily="34" charset="0"/>
              </a:rPr>
              <a:t> </a:t>
            </a:r>
            <a:r>
              <a:rPr lang="en-US" sz="2000" dirty="0" err="1">
                <a:latin typeface="Eras Light ITC" panose="020B0402030504020804" pitchFamily="34" charset="0"/>
              </a:rPr>
              <a:t>momenteel</a:t>
            </a:r>
            <a:r>
              <a:rPr lang="en-US" sz="2000" dirty="0">
                <a:latin typeface="Eras Light ITC" panose="020B0402030504020804" pitchFamily="34" charset="0"/>
              </a:rPr>
              <a:t> </a:t>
            </a:r>
            <a:r>
              <a:rPr lang="en-US" sz="2000" dirty="0" err="1">
                <a:latin typeface="Eras Light ITC" panose="020B0402030504020804" pitchFamily="34" charset="0"/>
              </a:rPr>
              <a:t>aanwezig</a:t>
            </a:r>
            <a:r>
              <a:rPr lang="en-US" sz="2000" dirty="0">
                <a:latin typeface="Eras Light ITC" panose="020B0402030504020804" pitchFamily="34" charset="0"/>
              </a:rPr>
              <a:t>, wat </a:t>
            </a:r>
            <a:r>
              <a:rPr lang="en-US" sz="2000" dirty="0" err="1">
                <a:latin typeface="Eras Light ITC" panose="020B0402030504020804" pitchFamily="34" charset="0"/>
              </a:rPr>
              <a:t>moet</a:t>
            </a:r>
            <a:r>
              <a:rPr lang="en-US" sz="2000" dirty="0">
                <a:latin typeface="Eras Light ITC" panose="020B0402030504020804" pitchFamily="34" charset="0"/>
              </a:rPr>
              <a:t> in dev </a:t>
            </a:r>
            <a:r>
              <a:rPr lang="en-US" sz="2000" dirty="0" err="1">
                <a:latin typeface="Eras Light ITC" panose="020B0402030504020804" pitchFamily="34" charset="0"/>
              </a:rPr>
              <a:t>fase</a:t>
            </a:r>
            <a:r>
              <a:rPr lang="en-US" sz="2000" dirty="0">
                <a:latin typeface="Eras Light ITC" panose="020B0402030504020804" pitchFamily="34" charset="0"/>
              </a:rPr>
              <a:t> 2?</a:t>
            </a:r>
          </a:p>
          <a:p>
            <a:pPr lvl="1"/>
            <a:r>
              <a:rPr lang="en-US" dirty="0" err="1">
                <a:latin typeface="Eras Light ITC" panose="020B0402030504020804" pitchFamily="34" charset="0"/>
              </a:rPr>
              <a:t>Momenteel</a:t>
            </a:r>
            <a:r>
              <a:rPr lang="en-US" dirty="0">
                <a:latin typeface="Eras Light ITC" panose="020B0402030504020804" pitchFamily="34" charset="0"/>
              </a:rPr>
              <a:t>  </a:t>
            </a:r>
            <a:r>
              <a:rPr lang="en-US" dirty="0" err="1">
                <a:latin typeface="Eras Light ITC" panose="020B0402030504020804" pitchFamily="34" charset="0"/>
              </a:rPr>
              <a:t>aanwezig</a:t>
            </a:r>
            <a:r>
              <a:rPr lang="en-US" dirty="0">
                <a:latin typeface="Eras Light ITC" panose="020B0402030504020804" pitchFamily="34" charset="0"/>
              </a:rPr>
              <a:t>:</a:t>
            </a:r>
          </a:p>
          <a:p>
            <a:pPr lvl="2"/>
            <a:r>
              <a:rPr lang="en-US" dirty="0">
                <a:latin typeface="Eras Light ITC" panose="020B0402030504020804" pitchFamily="34" charset="0"/>
              </a:rPr>
              <a:t>We </a:t>
            </a:r>
            <a:r>
              <a:rPr lang="en-US" dirty="0" err="1">
                <a:latin typeface="Eras Light ITC" panose="020B0402030504020804" pitchFamily="34" charset="0"/>
              </a:rPr>
              <a:t>hebben</a:t>
            </a:r>
            <a:r>
              <a:rPr lang="en-US" dirty="0">
                <a:latin typeface="Eras Light ITC" panose="020B0402030504020804" pitchFamily="34" charset="0"/>
              </a:rPr>
              <a:t> </a:t>
            </a:r>
            <a:r>
              <a:rPr lang="en-US" dirty="0" err="1">
                <a:latin typeface="Eras Light ITC" panose="020B0402030504020804" pitchFamily="34" charset="0"/>
              </a:rPr>
              <a:t>onze</a:t>
            </a:r>
            <a:r>
              <a:rPr lang="en-US" dirty="0">
                <a:latin typeface="Eras Light ITC" panose="020B0402030504020804" pitchFamily="34" charset="0"/>
              </a:rPr>
              <a:t> combat system</a:t>
            </a:r>
          </a:p>
          <a:p>
            <a:pPr lvl="2"/>
            <a:r>
              <a:rPr lang="en-US" dirty="0">
                <a:latin typeface="Eras Light ITC" panose="020B0402030504020804" pitchFamily="34" charset="0"/>
              </a:rPr>
              <a:t>De </a:t>
            </a:r>
            <a:r>
              <a:rPr lang="en-US" dirty="0" err="1">
                <a:latin typeface="Eras Light ITC" panose="020B0402030504020804" pitchFamily="34" charset="0"/>
              </a:rPr>
              <a:t>meeste</a:t>
            </a:r>
            <a:r>
              <a:rPr lang="en-US" dirty="0">
                <a:latin typeface="Eras Light ITC" panose="020B0402030504020804" pitchFamily="34" charset="0"/>
              </a:rPr>
              <a:t> managers </a:t>
            </a:r>
            <a:r>
              <a:rPr lang="en-US" dirty="0" err="1">
                <a:latin typeface="Eras Light ITC" panose="020B0402030504020804" pitchFamily="34" charset="0"/>
              </a:rPr>
              <a:t>hebben</a:t>
            </a:r>
            <a:r>
              <a:rPr lang="en-US" dirty="0">
                <a:latin typeface="Eras Light ITC" panose="020B0402030504020804" pitchFamily="34" charset="0"/>
              </a:rPr>
              <a:t> we </a:t>
            </a:r>
            <a:r>
              <a:rPr lang="en-US" dirty="0" err="1">
                <a:latin typeface="Eras Light ITC" panose="020B0402030504020804" pitchFamily="34" charset="0"/>
              </a:rPr>
              <a:t>ook</a:t>
            </a:r>
            <a:r>
              <a:rPr lang="en-US" dirty="0">
                <a:latin typeface="Eras Light ITC" panose="020B0402030504020804" pitchFamily="34" charset="0"/>
              </a:rPr>
              <a:t> </a:t>
            </a:r>
            <a:r>
              <a:rPr lang="en-US" dirty="0" err="1">
                <a:latin typeface="Eras Light ITC" panose="020B0402030504020804" pitchFamily="34" charset="0"/>
              </a:rPr>
              <a:t>erin</a:t>
            </a:r>
            <a:endParaRPr lang="en-US" dirty="0">
              <a:latin typeface="Eras Light ITC" panose="020B0402030504020804" pitchFamily="34" charset="0"/>
            </a:endParaRPr>
          </a:p>
          <a:p>
            <a:pPr lvl="2"/>
            <a:r>
              <a:rPr lang="en-US" dirty="0" err="1">
                <a:latin typeface="Eras Light ITC" panose="020B0402030504020804" pitchFamily="34" charset="0"/>
              </a:rPr>
              <a:t>Bewegingen</a:t>
            </a:r>
            <a:r>
              <a:rPr lang="en-US" dirty="0">
                <a:latin typeface="Eras Light ITC" panose="020B0402030504020804" pitchFamily="34" charset="0"/>
              </a:rPr>
              <a:t> van speller</a:t>
            </a:r>
          </a:p>
          <a:p>
            <a:pPr lvl="2"/>
            <a:r>
              <a:rPr lang="en-US" dirty="0" err="1">
                <a:latin typeface="Eras Light ITC" panose="020B0402030504020804" pitchFamily="34" charset="0"/>
              </a:rPr>
              <a:t>Meeste</a:t>
            </a:r>
            <a:r>
              <a:rPr lang="en-US" dirty="0">
                <a:latin typeface="Eras Light ITC" panose="020B0402030504020804" pitchFamily="34" charset="0"/>
              </a:rPr>
              <a:t> van </a:t>
            </a:r>
            <a:r>
              <a:rPr lang="en-US" dirty="0" err="1">
                <a:latin typeface="Eras Light ITC" panose="020B0402030504020804" pitchFamily="34" charset="0"/>
              </a:rPr>
              <a:t>onze</a:t>
            </a:r>
            <a:r>
              <a:rPr lang="en-US" dirty="0">
                <a:latin typeface="Eras Light ITC" panose="020B0402030504020804" pitchFamily="34" charset="0"/>
              </a:rPr>
              <a:t> </a:t>
            </a:r>
            <a:r>
              <a:rPr lang="en-US" dirty="0" err="1">
                <a:latin typeface="Eras Light ITC" panose="020B0402030504020804" pitchFamily="34" charset="0"/>
              </a:rPr>
              <a:t>wapens</a:t>
            </a:r>
            <a:r>
              <a:rPr lang="en-US" dirty="0">
                <a:latin typeface="Eras Light ITC" panose="020B0402030504020804" pitchFamily="34" charset="0"/>
              </a:rPr>
              <a:t> </a:t>
            </a:r>
            <a:r>
              <a:rPr lang="en-US" dirty="0" err="1">
                <a:latin typeface="Eras Light ITC" panose="020B0402030504020804" pitchFamily="34" charset="0"/>
              </a:rPr>
              <a:t>zijn</a:t>
            </a:r>
            <a:r>
              <a:rPr lang="en-US" dirty="0">
                <a:latin typeface="Eras Light ITC" panose="020B0402030504020804" pitchFamily="34" charset="0"/>
              </a:rPr>
              <a:t> qua script </a:t>
            </a:r>
            <a:r>
              <a:rPr lang="en-US" dirty="0" err="1">
                <a:latin typeface="Eras Light ITC" panose="020B0402030504020804" pitchFamily="34" charset="0"/>
              </a:rPr>
              <a:t>ook</a:t>
            </a:r>
            <a:r>
              <a:rPr lang="en-US" dirty="0">
                <a:latin typeface="Eras Light ITC" panose="020B0402030504020804" pitchFamily="34" charset="0"/>
              </a:rPr>
              <a:t> </a:t>
            </a:r>
            <a:r>
              <a:rPr lang="en-US" dirty="0" err="1">
                <a:latin typeface="Eras Light ITC" panose="020B0402030504020804" pitchFamily="34" charset="0"/>
              </a:rPr>
              <a:t>goed</a:t>
            </a:r>
            <a:r>
              <a:rPr lang="en-US" dirty="0">
                <a:latin typeface="Eras Light ITC" panose="020B0402030504020804" pitchFamily="34" charset="0"/>
              </a:rPr>
              <a:t> op </a:t>
            </a:r>
            <a:r>
              <a:rPr lang="en-US" dirty="0" err="1">
                <a:latin typeface="Eras Light ITC" panose="020B0402030504020804" pitchFamily="34" charset="0"/>
              </a:rPr>
              <a:t>weg</a:t>
            </a:r>
            <a:endParaRPr lang="en-US" dirty="0">
              <a:latin typeface="Eras Light ITC" panose="020B0402030504020804" pitchFamily="34" charset="0"/>
            </a:endParaRPr>
          </a:p>
          <a:p>
            <a:pPr lvl="1"/>
            <a:r>
              <a:rPr lang="en-US" dirty="0">
                <a:latin typeface="Eras Light ITC" panose="020B0402030504020804" pitchFamily="34" charset="0"/>
              </a:rPr>
              <a:t>Wat </a:t>
            </a:r>
            <a:r>
              <a:rPr lang="en-US" dirty="0" err="1">
                <a:latin typeface="Eras Light ITC" panose="020B0402030504020804" pitchFamily="34" charset="0"/>
              </a:rPr>
              <a:t>moet</a:t>
            </a:r>
            <a:r>
              <a:rPr lang="en-US" dirty="0">
                <a:latin typeface="Eras Light ITC" panose="020B0402030504020804" pitchFamily="34" charset="0"/>
              </a:rPr>
              <a:t> </a:t>
            </a:r>
            <a:r>
              <a:rPr lang="en-US" dirty="0" err="1">
                <a:latin typeface="Eras Light ITC" panose="020B0402030504020804" pitchFamily="34" charset="0"/>
              </a:rPr>
              <a:t>er</a:t>
            </a:r>
            <a:r>
              <a:rPr lang="en-US" dirty="0">
                <a:latin typeface="Eras Light ITC" panose="020B0402030504020804" pitchFamily="34" charset="0"/>
              </a:rPr>
              <a:t> nog in </a:t>
            </a:r>
            <a:r>
              <a:rPr lang="en-US" dirty="0" err="1">
                <a:latin typeface="Eras Light ITC" panose="020B0402030504020804" pitchFamily="34" charset="0"/>
              </a:rPr>
              <a:t>komen</a:t>
            </a:r>
            <a:r>
              <a:rPr lang="en-US" dirty="0">
                <a:latin typeface="Eras Light ITC" panose="020B0402030504020804" pitchFamily="34" charset="0"/>
              </a:rPr>
              <a:t>:</a:t>
            </a:r>
          </a:p>
          <a:p>
            <a:pPr lvl="2"/>
            <a:r>
              <a:rPr lang="en-US" dirty="0">
                <a:latin typeface="Eras Light ITC" panose="020B0402030504020804" pitchFamily="34" charset="0"/>
              </a:rPr>
              <a:t>Al </a:t>
            </a:r>
            <a:r>
              <a:rPr lang="en-US" dirty="0" err="1">
                <a:latin typeface="Eras Light ITC" panose="020B0402030504020804" pitchFamily="34" charset="0"/>
              </a:rPr>
              <a:t>onze</a:t>
            </a:r>
            <a:r>
              <a:rPr lang="en-US" dirty="0">
                <a:latin typeface="Eras Light ITC" panose="020B0402030504020804" pitchFamily="34" charset="0"/>
              </a:rPr>
              <a:t> A.I. </a:t>
            </a:r>
            <a:r>
              <a:rPr lang="en-US" dirty="0" err="1">
                <a:latin typeface="Eras Light ITC" panose="020B0402030504020804" pitchFamily="34" charset="0"/>
              </a:rPr>
              <a:t>moeten</a:t>
            </a:r>
            <a:r>
              <a:rPr lang="en-US" dirty="0">
                <a:latin typeface="Eras Light ITC" panose="020B0402030504020804" pitchFamily="34" charset="0"/>
              </a:rPr>
              <a:t> </a:t>
            </a:r>
            <a:r>
              <a:rPr lang="en-US" dirty="0" err="1">
                <a:latin typeface="Eras Light ITC" panose="020B0402030504020804" pitchFamily="34" charset="0"/>
              </a:rPr>
              <a:t>erin</a:t>
            </a:r>
            <a:r>
              <a:rPr lang="en-US" dirty="0">
                <a:latin typeface="Eras Light ITC" panose="020B0402030504020804" pitchFamily="34" charset="0"/>
              </a:rPr>
              <a:t> </a:t>
            </a:r>
            <a:r>
              <a:rPr lang="en-US" dirty="0" err="1">
                <a:latin typeface="Eras Light ITC" panose="020B0402030504020804" pitchFamily="34" charset="0"/>
              </a:rPr>
              <a:t>komen</a:t>
            </a:r>
            <a:endParaRPr lang="en-US" dirty="0">
              <a:latin typeface="Eras Light ITC" panose="020B0402030504020804" pitchFamily="34" charset="0"/>
            </a:endParaRPr>
          </a:p>
          <a:p>
            <a:pPr lvl="2"/>
            <a:r>
              <a:rPr lang="en-US" dirty="0">
                <a:latin typeface="Eras Light ITC" panose="020B0402030504020804" pitchFamily="34" charset="0"/>
              </a:rPr>
              <a:t>We </a:t>
            </a:r>
            <a:r>
              <a:rPr lang="en-US" dirty="0" err="1">
                <a:latin typeface="Eras Light ITC" panose="020B0402030504020804" pitchFamily="34" charset="0"/>
              </a:rPr>
              <a:t>gaan</a:t>
            </a:r>
            <a:r>
              <a:rPr lang="en-US" dirty="0">
                <a:latin typeface="Eras Light ITC" panose="020B0402030504020804" pitchFamily="34" charset="0"/>
              </a:rPr>
              <a:t> </a:t>
            </a:r>
            <a:r>
              <a:rPr lang="en-US" dirty="0" err="1">
                <a:latin typeface="Eras Light ITC" panose="020B0402030504020804" pitchFamily="34" charset="0"/>
              </a:rPr>
              <a:t>hier</a:t>
            </a:r>
            <a:r>
              <a:rPr lang="en-US" dirty="0">
                <a:latin typeface="Eras Light ITC" panose="020B0402030504020804" pitchFamily="34" charset="0"/>
              </a:rPr>
              <a:t> </a:t>
            </a:r>
            <a:r>
              <a:rPr lang="en-US" dirty="0" err="1">
                <a:latin typeface="Eras Light ITC" panose="020B0402030504020804" pitchFamily="34" charset="0"/>
              </a:rPr>
              <a:t>na</a:t>
            </a:r>
            <a:r>
              <a:rPr lang="en-US" dirty="0">
                <a:latin typeface="Eras Light ITC" panose="020B0402030504020804" pitchFamily="34" charset="0"/>
              </a:rPr>
              <a:t> de </a:t>
            </a:r>
            <a:r>
              <a:rPr lang="en-US" dirty="0" err="1">
                <a:latin typeface="Eras Light ITC" panose="020B0402030504020804" pitchFamily="34" charset="0"/>
              </a:rPr>
              <a:t>presentatie</a:t>
            </a:r>
            <a:r>
              <a:rPr lang="en-US" dirty="0">
                <a:latin typeface="Eras Light ITC" panose="020B0402030504020804" pitchFamily="34" charset="0"/>
              </a:rPr>
              <a:t> </a:t>
            </a:r>
            <a:r>
              <a:rPr lang="en-US" dirty="0" err="1">
                <a:latin typeface="Eras Light ITC" panose="020B0402030504020804" pitchFamily="34" charset="0"/>
              </a:rPr>
              <a:t>ook</a:t>
            </a:r>
            <a:r>
              <a:rPr lang="en-US" dirty="0">
                <a:latin typeface="Eras Light ITC" panose="020B0402030504020804" pitchFamily="34" charset="0"/>
              </a:rPr>
              <a:t> het </a:t>
            </a:r>
            <a:r>
              <a:rPr lang="en-US" dirty="0" err="1">
                <a:latin typeface="Eras Light ITC" panose="020B0402030504020804" pitchFamily="34" charset="0"/>
              </a:rPr>
              <a:t>meest</a:t>
            </a:r>
            <a:r>
              <a:rPr lang="en-US" dirty="0">
                <a:latin typeface="Eras Light ITC" panose="020B0402030504020804" pitchFamily="34" charset="0"/>
              </a:rPr>
              <a:t> op </a:t>
            </a:r>
            <a:r>
              <a:rPr lang="en-US" dirty="0" err="1">
                <a:latin typeface="Eras Light ITC" panose="020B0402030504020804" pitchFamily="34" charset="0"/>
              </a:rPr>
              <a:t>focussen</a:t>
            </a:r>
            <a:endParaRPr lang="en-US" dirty="0">
              <a:latin typeface="Eras Light ITC" panose="020B0402030504020804" pitchFamily="34" charset="0"/>
            </a:endParaRPr>
          </a:p>
          <a:p>
            <a:pPr lvl="2"/>
            <a:r>
              <a:rPr lang="en-US" dirty="0" err="1">
                <a:latin typeface="Eras Light ITC" panose="020B0402030504020804" pitchFamily="34" charset="0"/>
              </a:rPr>
              <a:t>Slowmotion</a:t>
            </a:r>
            <a:r>
              <a:rPr lang="en-US" dirty="0">
                <a:latin typeface="Eras Light ITC" panose="020B0402030504020804" pitchFamily="34" charset="0"/>
              </a:rPr>
              <a:t> van de </a:t>
            </a:r>
            <a:r>
              <a:rPr lang="en-US" dirty="0" err="1">
                <a:latin typeface="Eras Light ITC" panose="020B0402030504020804" pitchFamily="34" charset="0"/>
              </a:rPr>
              <a:t>stimpack</a:t>
            </a:r>
            <a:endParaRPr lang="en-US" dirty="0">
              <a:latin typeface="Eras Light ITC" panose="020B0402030504020804" pitchFamily="34" charset="0"/>
            </a:endParaRPr>
          </a:p>
          <a:p>
            <a:pPr lvl="2"/>
            <a:r>
              <a:rPr lang="en-US" dirty="0" err="1">
                <a:latin typeface="Eras Light ITC" panose="020B0402030504020804" pitchFamily="34" charset="0"/>
              </a:rPr>
              <a:t>Onze</a:t>
            </a:r>
            <a:r>
              <a:rPr lang="en-US" dirty="0">
                <a:latin typeface="Eras Light ITC" panose="020B0402030504020804" pitchFamily="34" charset="0"/>
              </a:rPr>
              <a:t> radar </a:t>
            </a:r>
            <a:r>
              <a:rPr lang="en-US" dirty="0" err="1">
                <a:latin typeface="Eras Light ITC" panose="020B0402030504020804" pitchFamily="34" charset="0"/>
              </a:rPr>
              <a:t>en</a:t>
            </a:r>
            <a:r>
              <a:rPr lang="en-US" dirty="0">
                <a:latin typeface="Eras Light ITC" panose="020B0402030504020804" pitchFamily="34" charset="0"/>
              </a:rPr>
              <a:t> Hit detection</a:t>
            </a:r>
          </a:p>
          <a:p>
            <a:r>
              <a:rPr lang="en-US" sz="2000" dirty="0">
                <a:latin typeface="Eras Light ITC" panose="020B0402030504020804" pitchFamily="34" charset="0"/>
              </a:rPr>
              <a:t>Planning, </a:t>
            </a:r>
            <a:r>
              <a:rPr lang="en-US" sz="2000" dirty="0" err="1">
                <a:latin typeface="Eras Light ITC" panose="020B0402030504020804" pitchFamily="34" charset="0"/>
              </a:rPr>
              <a:t>taakverdeling</a:t>
            </a:r>
            <a:r>
              <a:rPr lang="en-US" sz="2000" dirty="0">
                <a:latin typeface="Eras Light ITC" panose="020B0402030504020804" pitchFamily="34" charset="0"/>
              </a:rPr>
              <a:t> </a:t>
            </a:r>
            <a:r>
              <a:rPr lang="en-US" sz="2000" dirty="0" err="1">
                <a:latin typeface="Eras Light ITC" panose="020B0402030504020804" pitchFamily="34" charset="0"/>
              </a:rPr>
              <a:t>etc</a:t>
            </a:r>
            <a:r>
              <a:rPr lang="en-US" sz="2000" dirty="0">
                <a:latin typeface="Eras Light ITC" panose="020B0402030504020804" pitchFamily="34" charset="0"/>
              </a:rPr>
              <a:t> </a:t>
            </a:r>
            <a:r>
              <a:rPr lang="en-US" sz="2000" dirty="0" err="1">
                <a:latin typeface="Eras Light ITC" panose="020B0402030504020804" pitchFamily="34" charset="0"/>
              </a:rPr>
              <a:t>laten</a:t>
            </a:r>
            <a:r>
              <a:rPr lang="en-US" sz="2000" dirty="0">
                <a:latin typeface="Eras Light ITC" panose="020B0402030504020804" pitchFamily="34" charset="0"/>
              </a:rPr>
              <a:t> </a:t>
            </a:r>
            <a:r>
              <a:rPr lang="en-US" sz="2000" dirty="0" err="1">
                <a:latin typeface="Eras Light ITC" panose="020B0402030504020804" pitchFamily="34" charset="0"/>
              </a:rPr>
              <a:t>zien</a:t>
            </a:r>
            <a:endParaRPr lang="en-US" sz="2000" dirty="0">
              <a:latin typeface="Eras Light ITC" panose="020B0402030504020804" pitchFamily="34" charset="0"/>
            </a:endParaRPr>
          </a:p>
          <a:p>
            <a:pPr lvl="1"/>
            <a:r>
              <a:rPr lang="en-US" dirty="0">
                <a:latin typeface="Eras Light ITC" panose="020B0402030504020804" pitchFamily="34" charset="0"/>
              </a:rPr>
              <a:t>Trello </a:t>
            </a:r>
            <a:r>
              <a:rPr lang="en-US" dirty="0" err="1">
                <a:latin typeface="Eras Light ITC" panose="020B0402030504020804" pitchFamily="34" charset="0"/>
              </a:rPr>
              <a:t>afbeeldingen</a:t>
            </a:r>
            <a:r>
              <a:rPr lang="en-US" dirty="0">
                <a:latin typeface="Eras Light ITC" panose="020B0402030504020804" pitchFamily="34" charset="0"/>
              </a:rPr>
              <a:t> </a:t>
            </a:r>
            <a:r>
              <a:rPr lang="en-US" dirty="0" err="1">
                <a:latin typeface="Eras Light ITC" panose="020B0402030504020804" pitchFamily="34" charset="0"/>
              </a:rPr>
              <a:t>laten</a:t>
            </a:r>
            <a:r>
              <a:rPr lang="en-US" dirty="0">
                <a:latin typeface="Eras Light ITC" panose="020B0402030504020804" pitchFamily="34" charset="0"/>
              </a:rPr>
              <a:t> </a:t>
            </a:r>
            <a:r>
              <a:rPr lang="en-US" dirty="0" err="1">
                <a:latin typeface="Eras Light ITC" panose="020B0402030504020804" pitchFamily="34" charset="0"/>
              </a:rPr>
              <a:t>zien</a:t>
            </a:r>
            <a:endParaRPr lang="en-US" dirty="0"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17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" y="2679940"/>
            <a:ext cx="12191999" cy="1456267"/>
          </a:xfrm>
        </p:spPr>
        <p:txBody>
          <a:bodyPr/>
          <a:lstStyle/>
          <a:p>
            <a:pPr algn="ctr"/>
            <a:r>
              <a:rPr lang="nl-NL" sz="6600" dirty="0" smtClean="0">
                <a:latin typeface="Eras Light ITC" panose="020B0402030504020804" pitchFamily="34" charset="0"/>
              </a:rPr>
              <a:t>Vragen ? </a:t>
            </a:r>
            <a:endParaRPr lang="nl-NL" sz="6600" dirty="0">
              <a:latin typeface="Eras Light ITC" panose="020B04020305040208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NL" sz="2000" dirty="0" smtClean="0">
              <a:latin typeface="Eras Light ITC" panose="020B0402030504020804" pitchFamily="34" charset="0"/>
            </a:endParaRPr>
          </a:p>
          <a:p>
            <a:pPr marL="0" indent="0">
              <a:buNone/>
            </a:pPr>
            <a:endParaRPr lang="nl-NL" sz="2000" dirty="0" smtClean="0">
              <a:latin typeface="Eras Light ITC" panose="020B0402030504020804" pitchFamily="34" charset="0"/>
            </a:endParaRPr>
          </a:p>
          <a:p>
            <a:pPr marL="0" indent="0">
              <a:buNone/>
            </a:pPr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73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609600"/>
            <a:ext cx="12191999" cy="1456267"/>
          </a:xfrm>
        </p:spPr>
        <p:txBody>
          <a:bodyPr/>
          <a:lstStyle/>
          <a:p>
            <a:pPr algn="ctr"/>
            <a:r>
              <a:rPr lang="nl-NL" sz="6600" dirty="0" smtClean="0">
                <a:latin typeface="Eras Light ITC" panose="020B0402030504020804" pitchFamily="34" charset="0"/>
              </a:rPr>
              <a:t>Voorstellen groep(</a:t>
            </a:r>
            <a:r>
              <a:rPr lang="nl-NL" sz="6600" dirty="0" err="1" smtClean="0">
                <a:latin typeface="Eras Light ITC" panose="020B0402030504020804" pitchFamily="34" charset="0"/>
              </a:rPr>
              <a:t>Fahra</a:t>
            </a:r>
            <a:r>
              <a:rPr lang="nl-NL" sz="6600" dirty="0" smtClean="0">
                <a:latin typeface="Eras Light ITC" panose="020B0402030504020804" pitchFamily="34" charset="0"/>
              </a:rPr>
              <a:t>)</a:t>
            </a:r>
            <a:endParaRPr lang="nl-NL" sz="6600" dirty="0">
              <a:latin typeface="Eras Light ITC" panose="020B04020305040208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5801" y="2142067"/>
            <a:ext cx="11506198" cy="3649133"/>
          </a:xfrm>
        </p:spPr>
        <p:txBody>
          <a:bodyPr/>
          <a:lstStyle/>
          <a:p>
            <a:r>
              <a:rPr lang="nl-NL" sz="2000" dirty="0" smtClean="0">
                <a:latin typeface="Eras Light ITC" panose="020B0402030504020804" pitchFamily="34" charset="0"/>
              </a:rPr>
              <a:t>Producer:				Fahrettin Güngör		(manage project, </a:t>
            </a:r>
            <a:r>
              <a:rPr lang="nl-NL" sz="2000" dirty="0" err="1" smtClean="0">
                <a:latin typeface="Eras Light ITC" panose="020B0402030504020804" pitchFamily="34" charset="0"/>
              </a:rPr>
              <a:t>Helicopter</a:t>
            </a:r>
            <a:r>
              <a:rPr lang="nl-NL" sz="2000" dirty="0" smtClean="0">
                <a:latin typeface="Eras Light ITC" panose="020B0402030504020804" pitchFamily="34" charset="0"/>
              </a:rPr>
              <a:t> view, probleem oplossen)</a:t>
            </a:r>
          </a:p>
          <a:p>
            <a:r>
              <a:rPr lang="nl-NL" sz="2000" dirty="0" smtClean="0">
                <a:latin typeface="Eras Light ITC" panose="020B0402030504020804" pitchFamily="34" charset="0"/>
              </a:rPr>
              <a:t>Lead Developer:		Mack </a:t>
            </a:r>
            <a:r>
              <a:rPr lang="nl-NL" sz="2000" dirty="0" err="1" smtClean="0">
                <a:latin typeface="Eras Light ITC" panose="020B0402030504020804" pitchFamily="34" charset="0"/>
              </a:rPr>
              <a:t>Mendes</a:t>
            </a:r>
            <a:r>
              <a:rPr lang="nl-NL" sz="2000" dirty="0" smtClean="0">
                <a:latin typeface="Eras Light ITC" panose="020B0402030504020804" pitchFamily="34" charset="0"/>
              </a:rPr>
              <a:t> Moreira	(aansturen </a:t>
            </a:r>
            <a:r>
              <a:rPr lang="nl-NL" sz="2000" dirty="0" err="1" smtClean="0">
                <a:latin typeface="Eras Light ITC" panose="020B0402030504020804" pitchFamily="34" charset="0"/>
              </a:rPr>
              <a:t>developers</a:t>
            </a:r>
            <a:r>
              <a:rPr lang="nl-NL" sz="2000" dirty="0" smtClean="0">
                <a:latin typeface="Eras Light ITC" panose="020B0402030504020804" pitchFamily="34" charset="0"/>
              </a:rPr>
              <a:t>, overzicht scripts, consistentie)</a:t>
            </a:r>
          </a:p>
          <a:p>
            <a:r>
              <a:rPr lang="nl-NL" sz="2000" dirty="0" smtClean="0">
                <a:latin typeface="Eras Light ITC" panose="020B0402030504020804" pitchFamily="34" charset="0"/>
              </a:rPr>
              <a:t>Lead Artist:			Ruben de Water			(art </a:t>
            </a:r>
            <a:r>
              <a:rPr lang="nl-NL" sz="2000" dirty="0" err="1" smtClean="0">
                <a:latin typeface="Eras Light ITC" panose="020B0402030504020804" pitchFamily="34" charset="0"/>
              </a:rPr>
              <a:t>style</a:t>
            </a:r>
            <a:r>
              <a:rPr lang="nl-NL" sz="2000" dirty="0" smtClean="0">
                <a:latin typeface="Eras Light ITC" panose="020B0402030504020804" pitchFamily="34" charset="0"/>
              </a:rPr>
              <a:t> consistentie, </a:t>
            </a:r>
            <a:r>
              <a:rPr lang="nl-NL" sz="2000" dirty="0" err="1">
                <a:latin typeface="Eras Light ITC" panose="020B0402030504020804" pitchFamily="34" charset="0"/>
              </a:rPr>
              <a:t>b</a:t>
            </a:r>
            <a:r>
              <a:rPr lang="nl-NL" sz="2000" dirty="0" err="1" smtClean="0">
                <a:latin typeface="Eras Light ITC" panose="020B0402030504020804" pitchFamily="34" charset="0"/>
              </a:rPr>
              <a:t>ack-ups</a:t>
            </a:r>
            <a:r>
              <a:rPr lang="nl-NL" sz="2000" dirty="0" smtClean="0">
                <a:latin typeface="Eras Light ITC" panose="020B0402030504020804" pitchFamily="34" charset="0"/>
              </a:rPr>
              <a:t> maken)</a:t>
            </a:r>
          </a:p>
          <a:p>
            <a:r>
              <a:rPr lang="nl-NL" sz="2000" dirty="0" smtClean="0">
                <a:latin typeface="Eras Light ITC" panose="020B0402030504020804" pitchFamily="34" charset="0"/>
              </a:rPr>
              <a:t>Level Designer:		Lara van </a:t>
            </a:r>
            <a:r>
              <a:rPr lang="nl-NL" sz="2000" dirty="0" err="1" smtClean="0">
                <a:latin typeface="Eras Light ITC" panose="020B0402030504020804" pitchFamily="34" charset="0"/>
              </a:rPr>
              <a:t>Hezel</a:t>
            </a:r>
            <a:r>
              <a:rPr lang="nl-NL" sz="2000" dirty="0" smtClean="0">
                <a:latin typeface="Eras Light ITC" panose="020B0402030504020804" pitchFamily="34" charset="0"/>
              </a:rPr>
              <a:t>			(creativiteit in levels, 2 wekelijks import assets)</a:t>
            </a:r>
          </a:p>
          <a:p>
            <a:r>
              <a:rPr lang="nl-NL" sz="2000" dirty="0" smtClean="0">
                <a:latin typeface="Eras Light ITC" panose="020B0402030504020804" pitchFamily="34" charset="0"/>
              </a:rPr>
              <a:t>User Experience:		Kevin de Greef			(flow in de game, HUD, look </a:t>
            </a:r>
            <a:r>
              <a:rPr lang="nl-NL" sz="2000" dirty="0" err="1" smtClean="0">
                <a:latin typeface="Eras Light ITC" panose="020B0402030504020804" pitchFamily="34" charset="0"/>
              </a:rPr>
              <a:t>and</a:t>
            </a:r>
            <a:r>
              <a:rPr lang="nl-NL" sz="2000" dirty="0" smtClean="0">
                <a:latin typeface="Eras Light ITC" panose="020B0402030504020804" pitchFamily="34" charset="0"/>
              </a:rPr>
              <a:t> feel met concept)</a:t>
            </a:r>
          </a:p>
          <a:p>
            <a:r>
              <a:rPr lang="nl-NL" sz="2000" dirty="0" smtClean="0">
                <a:latin typeface="Eras Light ITC" panose="020B0402030504020804" pitchFamily="34" charset="0"/>
              </a:rPr>
              <a:t>Planningsmanager:	Fahrettin Güngör		(planning, workflow, assetlist maken)</a:t>
            </a:r>
            <a:endParaRPr lang="nl-NL" sz="2000" dirty="0">
              <a:latin typeface="Eras Light ITC" panose="020B0402030504020804" pitchFamily="34" charset="0"/>
            </a:endParaRPr>
          </a:p>
          <a:p>
            <a:r>
              <a:rPr lang="nl-NL" sz="2000" dirty="0" smtClean="0">
                <a:latin typeface="Eras Light ITC" panose="020B0402030504020804" pitchFamily="34" charset="0"/>
              </a:rPr>
              <a:t>Quality Assurance:		Mack </a:t>
            </a:r>
            <a:r>
              <a:rPr lang="nl-NL" sz="2000" dirty="0" err="1">
                <a:latin typeface="Eras Light ITC" panose="020B0402030504020804" pitchFamily="34" charset="0"/>
              </a:rPr>
              <a:t>Mendes</a:t>
            </a:r>
            <a:r>
              <a:rPr lang="nl-NL" sz="2000" dirty="0">
                <a:latin typeface="Eras Light ITC" panose="020B0402030504020804" pitchFamily="34" charset="0"/>
              </a:rPr>
              <a:t> </a:t>
            </a:r>
            <a:r>
              <a:rPr lang="nl-NL" sz="2000" dirty="0" smtClean="0">
                <a:latin typeface="Eras Light ITC" panose="020B0402030504020804" pitchFamily="34" charset="0"/>
              </a:rPr>
              <a:t>Moreira	(bugs omschrijven, game testen om bugs te vinden)</a:t>
            </a:r>
          </a:p>
          <a:p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dirty="0"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99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609600"/>
            <a:ext cx="12191999" cy="1456267"/>
          </a:xfrm>
        </p:spPr>
        <p:txBody>
          <a:bodyPr/>
          <a:lstStyle/>
          <a:p>
            <a:pPr algn="ctr"/>
            <a:r>
              <a:rPr lang="nl-NL" sz="6600" dirty="0" smtClean="0">
                <a:latin typeface="Eras Light ITC" panose="020B0402030504020804" pitchFamily="34" charset="0"/>
              </a:rPr>
              <a:t>Inhoudsopgave(</a:t>
            </a:r>
            <a:r>
              <a:rPr lang="nl-NL" sz="6600" dirty="0" err="1" smtClean="0">
                <a:latin typeface="Eras Light ITC" panose="020B0402030504020804" pitchFamily="34" charset="0"/>
              </a:rPr>
              <a:t>Fahra</a:t>
            </a:r>
            <a:r>
              <a:rPr lang="nl-NL" sz="6600" dirty="0" smtClean="0">
                <a:latin typeface="Eras Light ITC" panose="020B0402030504020804" pitchFamily="34" charset="0"/>
              </a:rPr>
              <a:t>)</a:t>
            </a:r>
            <a:endParaRPr lang="nl-NL" sz="6600" dirty="0">
              <a:latin typeface="Eras Light ITC" panose="020B04020305040208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436712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Eras Light ITC" panose="020B0402030504020804" pitchFamily="34" charset="0"/>
              </a:rPr>
              <a:t>Status</a:t>
            </a:r>
          </a:p>
          <a:p>
            <a:r>
              <a:rPr lang="en-US" sz="2000" dirty="0" err="1" smtClean="0">
                <a:latin typeface="Eras Light ITC" panose="020B0402030504020804" pitchFamily="34" charset="0"/>
              </a:rPr>
              <a:t>Groepsdynamiek</a:t>
            </a:r>
            <a:endParaRPr lang="en-US" sz="2000" dirty="0" smtClean="0">
              <a:latin typeface="Eras Light ITC" panose="020B0402030504020804" pitchFamily="34" charset="0"/>
            </a:endParaRPr>
          </a:p>
          <a:p>
            <a:r>
              <a:rPr lang="en-US" sz="2000" dirty="0" smtClean="0">
                <a:latin typeface="Eras Light ITC" panose="020B0402030504020804" pitchFamily="34" charset="0"/>
              </a:rPr>
              <a:t>Art</a:t>
            </a:r>
          </a:p>
          <a:p>
            <a:r>
              <a:rPr lang="en-US" sz="2000" dirty="0" smtClean="0">
                <a:latin typeface="Eras Light ITC" panose="020B0402030504020804" pitchFamily="34" charset="0"/>
              </a:rPr>
              <a:t>Zone</a:t>
            </a:r>
          </a:p>
          <a:p>
            <a:r>
              <a:rPr lang="en-US" sz="2000" dirty="0" smtClean="0">
                <a:latin typeface="Eras Light ITC" panose="020B0402030504020804" pitchFamily="34" charset="0"/>
              </a:rPr>
              <a:t>Planning</a:t>
            </a:r>
          </a:p>
          <a:p>
            <a:r>
              <a:rPr lang="en-US" sz="2000" dirty="0" smtClean="0">
                <a:latin typeface="Eras Light ITC" panose="020B0402030504020804" pitchFamily="34" charset="0"/>
              </a:rPr>
              <a:t>UX</a:t>
            </a:r>
          </a:p>
          <a:p>
            <a:r>
              <a:rPr lang="en-US" sz="2000" dirty="0" smtClean="0">
                <a:latin typeface="Eras Light ITC" panose="020B0402030504020804" pitchFamily="34" charset="0"/>
              </a:rPr>
              <a:t>QA</a:t>
            </a:r>
          </a:p>
          <a:p>
            <a:r>
              <a:rPr lang="en-US" sz="2000" dirty="0" smtClean="0">
                <a:latin typeface="Eras Light ITC" panose="020B0402030504020804" pitchFamily="34" charset="0"/>
              </a:rPr>
              <a:t>Development</a:t>
            </a:r>
            <a:endParaRPr lang="nl-NL" sz="2000" dirty="0" smtClean="0">
              <a:latin typeface="Eras Light ITC" panose="020B0402030504020804" pitchFamily="34" charset="0"/>
            </a:endParaRP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3876136" y="2065867"/>
            <a:ext cx="7404395" cy="436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38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609600"/>
            <a:ext cx="12191999" cy="1456267"/>
          </a:xfrm>
        </p:spPr>
        <p:txBody>
          <a:bodyPr/>
          <a:lstStyle/>
          <a:p>
            <a:pPr algn="ctr"/>
            <a:r>
              <a:rPr lang="nl-NL" sz="6600" dirty="0" smtClean="0">
                <a:latin typeface="Eras Light ITC" panose="020B0402030504020804" pitchFamily="34" charset="0"/>
              </a:rPr>
              <a:t>Status(</a:t>
            </a:r>
            <a:r>
              <a:rPr lang="nl-NL" sz="6600" dirty="0" err="1" smtClean="0">
                <a:latin typeface="Eras Light ITC" panose="020B0402030504020804" pitchFamily="34" charset="0"/>
              </a:rPr>
              <a:t>fahra</a:t>
            </a:r>
            <a:r>
              <a:rPr lang="nl-NL" sz="6600" dirty="0" smtClean="0">
                <a:latin typeface="Eras Light ITC" panose="020B0402030504020804" pitchFamily="34" charset="0"/>
              </a:rPr>
              <a:t>)</a:t>
            </a:r>
            <a:endParaRPr lang="nl-NL" sz="6600" dirty="0">
              <a:latin typeface="Eras Light ITC" panose="020B04020305040208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4367123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latin typeface="Eras Light ITC" panose="020B0402030504020804" pitchFamily="34" charset="0"/>
              </a:rPr>
              <a:t>Uitgebreidt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vertellen</a:t>
            </a:r>
            <a:r>
              <a:rPr lang="en-US" sz="2000" dirty="0" smtClean="0">
                <a:latin typeface="Eras Light ITC" panose="020B0402030504020804" pitchFamily="34" charset="0"/>
              </a:rPr>
              <a:t> over status van game</a:t>
            </a:r>
            <a:endParaRPr lang="en-US" sz="2000" dirty="0">
              <a:latin typeface="Eras Light ITC" panose="020B0402030504020804" pitchFamily="34" charset="0"/>
            </a:endParaRPr>
          </a:p>
          <a:p>
            <a:endParaRPr lang="en-US" sz="2000" dirty="0" smtClean="0">
              <a:latin typeface="Eras Light ITC" panose="020B0402030504020804" pitchFamily="34" charset="0"/>
            </a:endParaRPr>
          </a:p>
          <a:p>
            <a:endParaRPr lang="en-US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3876136" y="2065867"/>
            <a:ext cx="7404395" cy="436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95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609600"/>
            <a:ext cx="12191999" cy="1456267"/>
          </a:xfrm>
        </p:spPr>
        <p:txBody>
          <a:bodyPr/>
          <a:lstStyle/>
          <a:p>
            <a:pPr algn="ctr"/>
            <a:r>
              <a:rPr lang="nl-NL" sz="6600" dirty="0" err="1" smtClean="0">
                <a:latin typeface="Eras Light ITC" panose="020B0402030504020804" pitchFamily="34" charset="0"/>
              </a:rPr>
              <a:t>GroepsDynamiek</a:t>
            </a:r>
            <a:r>
              <a:rPr lang="nl-NL" sz="6600" dirty="0" smtClean="0">
                <a:latin typeface="Eras Light ITC" panose="020B0402030504020804" pitchFamily="34" charset="0"/>
              </a:rPr>
              <a:t>(</a:t>
            </a:r>
            <a:r>
              <a:rPr lang="nl-NL" sz="6600" dirty="0" err="1" smtClean="0">
                <a:latin typeface="Eras Light ITC" panose="020B0402030504020804" pitchFamily="34" charset="0"/>
              </a:rPr>
              <a:t>fahra</a:t>
            </a:r>
            <a:r>
              <a:rPr lang="nl-NL" sz="6600" dirty="0" smtClean="0">
                <a:latin typeface="Eras Light ITC" panose="020B0402030504020804" pitchFamily="34" charset="0"/>
              </a:rPr>
              <a:t>)</a:t>
            </a:r>
            <a:endParaRPr lang="nl-NL" sz="6600" dirty="0">
              <a:latin typeface="Eras Light ITC" panose="020B04020305040208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436712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Eras Light ITC" panose="020B0402030504020804" pitchFamily="34" charset="0"/>
              </a:rPr>
              <a:t>Wat </a:t>
            </a:r>
            <a:r>
              <a:rPr lang="en-US" sz="2000" dirty="0" err="1" smtClean="0">
                <a:latin typeface="Eras Light ITC" panose="020B0402030504020804" pitchFamily="34" charset="0"/>
              </a:rPr>
              <a:t>gaat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er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goed</a:t>
            </a:r>
            <a:r>
              <a:rPr lang="en-US" sz="2000" dirty="0" smtClean="0">
                <a:latin typeface="Eras Light ITC" panose="020B0402030504020804" pitchFamily="34" charset="0"/>
              </a:rPr>
              <a:t> in </a:t>
            </a:r>
            <a:r>
              <a:rPr lang="en-US" sz="2000" dirty="0" err="1" smtClean="0">
                <a:latin typeface="Eras Light ITC" panose="020B0402030504020804" pitchFamily="34" charset="0"/>
              </a:rPr>
              <a:t>groep</a:t>
            </a:r>
            <a:r>
              <a:rPr lang="en-US" sz="2000" dirty="0" smtClean="0">
                <a:latin typeface="Eras Light ITC" panose="020B0402030504020804" pitchFamily="34" charset="0"/>
              </a:rPr>
              <a:t>?</a:t>
            </a:r>
          </a:p>
          <a:p>
            <a:r>
              <a:rPr lang="en-US" sz="2000" dirty="0" smtClean="0">
                <a:latin typeface="Eras Light ITC" panose="020B0402030504020804" pitchFamily="34" charset="0"/>
              </a:rPr>
              <a:t>Wat is </a:t>
            </a:r>
            <a:r>
              <a:rPr lang="en-US" sz="2000" dirty="0" err="1" smtClean="0">
                <a:latin typeface="Eras Light ITC" panose="020B0402030504020804" pitchFamily="34" charset="0"/>
              </a:rPr>
              <a:t>er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misgegeaan</a:t>
            </a:r>
            <a:r>
              <a:rPr lang="en-US" sz="2000" dirty="0" smtClean="0">
                <a:latin typeface="Eras Light ITC" panose="020B0402030504020804" pitchFamily="34" charset="0"/>
              </a:rPr>
              <a:t> in </a:t>
            </a:r>
            <a:r>
              <a:rPr lang="en-US" sz="2000" dirty="0" err="1" smtClean="0">
                <a:latin typeface="Eras Light ITC" panose="020B0402030504020804" pitchFamily="34" charset="0"/>
              </a:rPr>
              <a:t>groep</a:t>
            </a:r>
            <a:r>
              <a:rPr lang="en-US" sz="2000" dirty="0" smtClean="0">
                <a:latin typeface="Eras Light ITC" panose="020B0402030504020804" pitchFamily="34" charset="0"/>
              </a:rPr>
              <a:t>?</a:t>
            </a:r>
          </a:p>
          <a:p>
            <a:r>
              <a:rPr lang="en-US" sz="2000" dirty="0" smtClean="0">
                <a:latin typeface="Eras Light ITC" panose="020B0402030504020804" pitchFamily="34" charset="0"/>
              </a:rPr>
              <a:t>Hoe </a:t>
            </a:r>
            <a:r>
              <a:rPr lang="en-US" sz="2000" dirty="0" err="1" smtClean="0">
                <a:latin typeface="Eras Light ITC" panose="020B0402030504020804" pitchFamily="34" charset="0"/>
              </a:rPr>
              <a:t>zijn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deze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problemen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getackeled</a:t>
            </a:r>
            <a:r>
              <a:rPr lang="en-US" sz="2000" dirty="0" smtClean="0">
                <a:latin typeface="Eras Light ITC" panose="020B0402030504020804" pitchFamily="34" charset="0"/>
              </a:rPr>
              <a:t>?***</a:t>
            </a:r>
          </a:p>
          <a:p>
            <a:r>
              <a:rPr lang="en-US" sz="2000" dirty="0" err="1" smtClean="0">
                <a:latin typeface="Eras Light ITC" panose="020B0402030504020804" pitchFamily="34" charset="0"/>
              </a:rPr>
              <a:t>Laten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zien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afwezigheidscijfers</a:t>
            </a:r>
            <a:endParaRPr lang="en-US" sz="2000" dirty="0">
              <a:latin typeface="Eras Light ITC" panose="020B0402030504020804" pitchFamily="34" charset="0"/>
            </a:endParaRPr>
          </a:p>
          <a:p>
            <a:endParaRPr lang="en-US" sz="2000" dirty="0" smtClean="0">
              <a:latin typeface="Eras Light ITC" panose="020B0402030504020804" pitchFamily="34" charset="0"/>
            </a:endParaRPr>
          </a:p>
          <a:p>
            <a:endParaRPr lang="en-US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3876136" y="2065867"/>
            <a:ext cx="7404395" cy="436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39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609600"/>
            <a:ext cx="12191999" cy="1456267"/>
          </a:xfrm>
        </p:spPr>
        <p:txBody>
          <a:bodyPr/>
          <a:lstStyle/>
          <a:p>
            <a:pPr algn="ctr"/>
            <a:r>
              <a:rPr lang="nl-NL" sz="6600" dirty="0" smtClean="0">
                <a:latin typeface="Eras Light ITC" panose="020B0402030504020804" pitchFamily="34" charset="0"/>
              </a:rPr>
              <a:t>Art***(</a:t>
            </a:r>
            <a:r>
              <a:rPr lang="nl-NL" sz="6600" dirty="0" err="1" smtClean="0">
                <a:latin typeface="Eras Light ITC" panose="020B0402030504020804" pitchFamily="34" charset="0"/>
              </a:rPr>
              <a:t>ruben</a:t>
            </a:r>
            <a:r>
              <a:rPr lang="nl-NL" sz="6600" dirty="0" smtClean="0">
                <a:latin typeface="Eras Light ITC" panose="020B0402030504020804" pitchFamily="34" charset="0"/>
              </a:rPr>
              <a:t>)</a:t>
            </a:r>
            <a:endParaRPr lang="nl-NL" sz="6600" dirty="0">
              <a:latin typeface="Eras Light ITC" panose="020B04020305040208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436712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Eras Light ITC" panose="020B0402030504020804" pitchFamily="34" charset="0"/>
              </a:rPr>
              <a:t>Render van diverse characters/props </a:t>
            </a:r>
            <a:r>
              <a:rPr lang="en-US" sz="2000" dirty="0" err="1" smtClean="0">
                <a:latin typeface="Eras Light ITC" panose="020B0402030504020804" pitchFamily="34" charset="0"/>
              </a:rPr>
              <a:t>showen</a:t>
            </a:r>
            <a:endParaRPr lang="en-US" sz="2000" dirty="0" smtClean="0">
              <a:latin typeface="Eras Light ITC" panose="020B0402030504020804" pitchFamily="34" charset="0"/>
            </a:endParaRPr>
          </a:p>
          <a:p>
            <a:r>
              <a:rPr lang="en-US" sz="2000" dirty="0" smtClean="0">
                <a:latin typeface="Eras Light ITC" panose="020B0402030504020804" pitchFamily="34" charset="0"/>
              </a:rPr>
              <a:t>Unwraps van diverse characters/props </a:t>
            </a:r>
            <a:r>
              <a:rPr lang="en-US" sz="2000" dirty="0" err="1" smtClean="0">
                <a:latin typeface="Eras Light ITC" panose="020B0402030504020804" pitchFamily="34" charset="0"/>
              </a:rPr>
              <a:t>showen</a:t>
            </a:r>
            <a:endParaRPr lang="en-US" sz="2000" dirty="0" smtClean="0">
              <a:latin typeface="Eras Light ITC" panose="020B0402030504020804" pitchFamily="34" charset="0"/>
            </a:endParaRPr>
          </a:p>
          <a:p>
            <a:r>
              <a:rPr lang="en-US" sz="2000" dirty="0" smtClean="0">
                <a:latin typeface="Eras Light ITC" panose="020B0402030504020804" pitchFamily="34" charset="0"/>
              </a:rPr>
              <a:t>Textures van diverse characters/props </a:t>
            </a:r>
            <a:r>
              <a:rPr lang="en-US" sz="2000" dirty="0" err="1" smtClean="0">
                <a:latin typeface="Eras Light ITC" panose="020B0402030504020804" pitchFamily="34" charset="0"/>
              </a:rPr>
              <a:t>showen</a:t>
            </a:r>
            <a:endParaRPr lang="en-US" sz="2000" dirty="0">
              <a:latin typeface="Eras Light ITC" panose="020B0402030504020804" pitchFamily="34" charset="0"/>
            </a:endParaRPr>
          </a:p>
          <a:p>
            <a:endParaRPr lang="en-US" sz="2000" dirty="0" smtClean="0">
              <a:latin typeface="Eras Light ITC" panose="020B0402030504020804" pitchFamily="34" charset="0"/>
            </a:endParaRPr>
          </a:p>
          <a:p>
            <a:endParaRPr lang="en-US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3876136" y="2065867"/>
            <a:ext cx="7404395" cy="436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04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609600"/>
            <a:ext cx="12191999" cy="1456267"/>
          </a:xfrm>
        </p:spPr>
        <p:txBody>
          <a:bodyPr/>
          <a:lstStyle/>
          <a:p>
            <a:pPr algn="ctr"/>
            <a:r>
              <a:rPr lang="nl-NL" sz="6600" dirty="0" smtClean="0">
                <a:latin typeface="Eras Light ITC" panose="020B0402030504020804" pitchFamily="34" charset="0"/>
              </a:rPr>
              <a:t>Zone(</a:t>
            </a:r>
            <a:r>
              <a:rPr lang="nl-NL" sz="6600" dirty="0" err="1" smtClean="0">
                <a:latin typeface="Eras Light ITC" panose="020B0402030504020804" pitchFamily="34" charset="0"/>
              </a:rPr>
              <a:t>ruben</a:t>
            </a:r>
            <a:r>
              <a:rPr lang="nl-NL" sz="6600" dirty="0" smtClean="0">
                <a:latin typeface="Eras Light ITC" panose="020B0402030504020804" pitchFamily="34" charset="0"/>
              </a:rPr>
              <a:t>/</a:t>
            </a:r>
            <a:r>
              <a:rPr lang="nl-NL" sz="6600" dirty="0" err="1" smtClean="0">
                <a:latin typeface="Eras Light ITC" panose="020B0402030504020804" pitchFamily="34" charset="0"/>
              </a:rPr>
              <a:t>lara</a:t>
            </a:r>
            <a:r>
              <a:rPr lang="nl-NL" sz="6600" dirty="0" smtClean="0">
                <a:latin typeface="Eras Light ITC" panose="020B0402030504020804" pitchFamily="34" charset="0"/>
              </a:rPr>
              <a:t>)</a:t>
            </a:r>
            <a:endParaRPr lang="nl-NL" sz="6600" dirty="0">
              <a:latin typeface="Eras Light ITC" panose="020B04020305040208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4367123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latin typeface="Eras Light ITC" panose="020B0402030504020804" pitchFamily="34" charset="0"/>
              </a:rPr>
              <a:t>Showen</a:t>
            </a:r>
            <a:r>
              <a:rPr lang="en-US" sz="2000" dirty="0" smtClean="0">
                <a:latin typeface="Eras Light ITC" panose="020B0402030504020804" pitchFamily="34" charset="0"/>
              </a:rPr>
              <a:t> map van de </a:t>
            </a:r>
            <a:r>
              <a:rPr lang="en-US" sz="2000" dirty="0" err="1" smtClean="0">
                <a:latin typeface="Eras Light ITC" panose="020B0402030504020804" pitchFamily="34" charset="0"/>
              </a:rPr>
              <a:t>conceptfase</a:t>
            </a:r>
            <a:endParaRPr lang="en-US" sz="2000" dirty="0" smtClean="0">
              <a:latin typeface="Eras Light ITC" panose="020B0402030504020804" pitchFamily="34" charset="0"/>
            </a:endParaRPr>
          </a:p>
          <a:p>
            <a:r>
              <a:rPr lang="en-US" sz="2000" dirty="0" smtClean="0">
                <a:latin typeface="Eras Light ITC" panose="020B0402030504020804" pitchFamily="34" charset="0"/>
              </a:rPr>
              <a:t>De game in </a:t>
            </a:r>
            <a:r>
              <a:rPr lang="en-US" sz="2000" dirty="0" err="1" smtClean="0">
                <a:latin typeface="Eras Light ITC" panose="020B0402030504020804" pitchFamily="34" charset="0"/>
              </a:rPr>
              <a:t>huidige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staat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showen</a:t>
            </a:r>
            <a:r>
              <a:rPr lang="en-US" sz="2000" dirty="0" smtClean="0">
                <a:latin typeface="Eras Light ITC" panose="020B0402030504020804" pitchFamily="34" charset="0"/>
              </a:rPr>
              <a:t> (Walk through)***</a:t>
            </a:r>
          </a:p>
          <a:p>
            <a:r>
              <a:rPr lang="en-US" sz="2000" dirty="0" err="1" smtClean="0">
                <a:latin typeface="Eras Light ITC" panose="020B0402030504020804" pitchFamily="34" charset="0"/>
              </a:rPr>
              <a:t>Uitleg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Grayboxes</a:t>
            </a:r>
            <a:r>
              <a:rPr lang="en-US" sz="2000" dirty="0" smtClean="0">
                <a:latin typeface="Eras Light ITC" panose="020B0402030504020804" pitchFamily="34" charset="0"/>
              </a:rPr>
              <a:t> (wat </a:t>
            </a:r>
            <a:r>
              <a:rPr lang="en-US" sz="2000" dirty="0" err="1" smtClean="0">
                <a:latin typeface="Eras Light ITC" panose="020B0402030504020804" pitchFamily="34" charset="0"/>
              </a:rPr>
              <a:t>komt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waar</a:t>
            </a:r>
            <a:r>
              <a:rPr lang="en-US" sz="2000" dirty="0" smtClean="0">
                <a:latin typeface="Eras Light ITC" panose="020B0402030504020804" pitchFamily="34" charset="0"/>
              </a:rPr>
              <a:t>)</a:t>
            </a:r>
            <a:endParaRPr lang="en-US" sz="2000" dirty="0">
              <a:latin typeface="Eras Light ITC" panose="020B0402030504020804" pitchFamily="34" charset="0"/>
            </a:endParaRPr>
          </a:p>
          <a:p>
            <a:endParaRPr lang="en-US" sz="2000" dirty="0" smtClean="0">
              <a:latin typeface="Eras Light ITC" panose="020B0402030504020804" pitchFamily="34" charset="0"/>
            </a:endParaRPr>
          </a:p>
          <a:p>
            <a:endParaRPr lang="en-US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3876136" y="2065867"/>
            <a:ext cx="7404395" cy="436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79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609600"/>
            <a:ext cx="12191999" cy="1456267"/>
          </a:xfrm>
        </p:spPr>
        <p:txBody>
          <a:bodyPr/>
          <a:lstStyle/>
          <a:p>
            <a:pPr algn="ctr"/>
            <a:r>
              <a:rPr lang="nl-NL" sz="6600" dirty="0" smtClean="0">
                <a:latin typeface="Eras Light ITC" panose="020B0402030504020804" pitchFamily="34" charset="0"/>
              </a:rPr>
              <a:t>Planning(</a:t>
            </a:r>
            <a:r>
              <a:rPr lang="nl-NL" sz="6600" dirty="0" err="1" smtClean="0">
                <a:latin typeface="Eras Light ITC" panose="020B0402030504020804" pitchFamily="34" charset="0"/>
              </a:rPr>
              <a:t>fahra</a:t>
            </a:r>
            <a:r>
              <a:rPr lang="nl-NL" sz="6600" dirty="0" smtClean="0">
                <a:latin typeface="Eras Light ITC" panose="020B0402030504020804" pitchFamily="34" charset="0"/>
              </a:rPr>
              <a:t>)</a:t>
            </a:r>
            <a:endParaRPr lang="nl-NL" sz="6600" dirty="0">
              <a:latin typeface="Eras Light ITC" panose="020B04020305040208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436712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Eras Light ITC" panose="020B0402030504020804" pitchFamily="34" charset="0"/>
              </a:rPr>
              <a:t>Backlog </a:t>
            </a:r>
            <a:r>
              <a:rPr lang="en-US" sz="2000" dirty="0" err="1" smtClean="0">
                <a:latin typeface="Eras Light ITC" panose="020B0402030504020804" pitchFamily="34" charset="0"/>
              </a:rPr>
              <a:t>laten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zien</a:t>
            </a:r>
            <a:r>
              <a:rPr lang="en-US" sz="2000" dirty="0" smtClean="0">
                <a:latin typeface="Eras Light ITC" panose="020B0402030504020804" pitchFamily="34" charset="0"/>
              </a:rPr>
              <a:t> met </a:t>
            </a:r>
            <a:r>
              <a:rPr lang="en-US" sz="2000" dirty="0" err="1" smtClean="0">
                <a:latin typeface="Eras Light ITC" panose="020B0402030504020804" pitchFamily="34" charset="0"/>
              </a:rPr>
              <a:t>actuele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statussen</a:t>
            </a:r>
            <a:endParaRPr lang="en-US" sz="2000" dirty="0" smtClean="0">
              <a:latin typeface="Eras Light ITC" panose="020B0402030504020804" pitchFamily="34" charset="0"/>
            </a:endParaRPr>
          </a:p>
          <a:p>
            <a:r>
              <a:rPr lang="en-US" sz="2000" dirty="0" smtClean="0">
                <a:latin typeface="Eras Light ITC" panose="020B0402030504020804" pitchFamily="34" charset="0"/>
              </a:rPr>
              <a:t>Status van </a:t>
            </a:r>
            <a:r>
              <a:rPr lang="en-US" sz="2000" dirty="0" err="1" smtClean="0">
                <a:latin typeface="Eras Light ITC" panose="020B0402030504020804" pitchFamily="34" charset="0"/>
              </a:rPr>
              <a:t>ingeschatte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uren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t.o.v</a:t>
            </a:r>
            <a:r>
              <a:rPr lang="en-US" sz="2000" dirty="0" smtClean="0">
                <a:latin typeface="Eras Light ITC" panose="020B0402030504020804" pitchFamily="34" charset="0"/>
              </a:rPr>
              <a:t>. </a:t>
            </a:r>
            <a:r>
              <a:rPr lang="en-US" sz="2000" dirty="0" err="1" smtClean="0">
                <a:latin typeface="Eras Light ITC" panose="020B0402030504020804" pitchFamily="34" charset="0"/>
              </a:rPr>
              <a:t>gemaakte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uren</a:t>
            </a:r>
            <a:r>
              <a:rPr lang="en-US" sz="2000" dirty="0" smtClean="0">
                <a:latin typeface="Eras Light ITC" panose="020B0402030504020804" pitchFamily="34" charset="0"/>
              </a:rPr>
              <a:t> DEV </a:t>
            </a:r>
            <a:r>
              <a:rPr lang="en-US" sz="2000" dirty="0" err="1" smtClean="0">
                <a:latin typeface="Eras Light ITC" panose="020B0402030504020804" pitchFamily="34" charset="0"/>
              </a:rPr>
              <a:t>fase</a:t>
            </a:r>
            <a:r>
              <a:rPr lang="en-US" sz="2000" dirty="0" smtClean="0">
                <a:latin typeface="Eras Light ITC" panose="020B0402030504020804" pitchFamily="34" charset="0"/>
              </a:rPr>
              <a:t> 1</a:t>
            </a:r>
          </a:p>
          <a:p>
            <a:r>
              <a:rPr lang="en-US" sz="2000" dirty="0" smtClean="0">
                <a:latin typeface="Eras Light ITC" panose="020B0402030504020804" pitchFamily="34" charset="0"/>
              </a:rPr>
              <a:t>Planning </a:t>
            </a:r>
            <a:r>
              <a:rPr lang="en-US" sz="2000" dirty="0" err="1" smtClean="0">
                <a:latin typeface="Eras Light ITC" panose="020B0402030504020804" pitchFamily="34" charset="0"/>
              </a:rPr>
              <a:t>uitgebreid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laten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zien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voor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aankomende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devfase</a:t>
            </a:r>
            <a:r>
              <a:rPr lang="en-US" sz="2000" dirty="0" smtClean="0">
                <a:latin typeface="Eras Light ITC" panose="020B0402030504020804" pitchFamily="34" charset="0"/>
              </a:rPr>
              <a:t> 2 </a:t>
            </a:r>
            <a:r>
              <a:rPr lang="en-US" sz="2000" dirty="0" err="1" smtClean="0">
                <a:latin typeface="Eras Light ITC" panose="020B0402030504020804" pitchFamily="34" charset="0"/>
              </a:rPr>
              <a:t>inclusief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tijdsinschatting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en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taakverdeling</a:t>
            </a:r>
            <a:r>
              <a:rPr lang="en-US" sz="2000" dirty="0" smtClean="0">
                <a:latin typeface="Eras Light ITC" panose="020B0402030504020804" pitchFamily="34" charset="0"/>
              </a:rPr>
              <a:t>***</a:t>
            </a:r>
          </a:p>
          <a:p>
            <a:r>
              <a:rPr lang="en-US" sz="2000" dirty="0" err="1" smtClean="0">
                <a:latin typeface="Eras Light ITC" panose="020B0402030504020804" pitchFamily="34" charset="0"/>
              </a:rPr>
              <a:t>Uitleg</a:t>
            </a:r>
            <a:r>
              <a:rPr lang="en-US" sz="2000" dirty="0" smtClean="0">
                <a:latin typeface="Eras Light ITC" panose="020B0402030504020804" pitchFamily="34" charset="0"/>
              </a:rPr>
              <a:t> van </a:t>
            </a:r>
            <a:r>
              <a:rPr lang="en-US" sz="2000" dirty="0" err="1" smtClean="0">
                <a:latin typeface="Eras Light ITC" panose="020B0402030504020804" pitchFamily="34" charset="0"/>
              </a:rPr>
              <a:t>planningsmanager</a:t>
            </a:r>
            <a:r>
              <a:rPr lang="en-US" sz="2000" dirty="0" smtClean="0">
                <a:latin typeface="Eras Light ITC" panose="020B0402030504020804" pitchFamily="34" charset="0"/>
              </a:rPr>
              <a:t> wat </a:t>
            </a:r>
            <a:r>
              <a:rPr lang="en-US" sz="2000" dirty="0" err="1" smtClean="0">
                <a:latin typeface="Eras Light ITC" panose="020B0402030504020804" pitchFamily="34" charset="0"/>
              </a:rPr>
              <a:t>er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goed</a:t>
            </a:r>
            <a:r>
              <a:rPr lang="en-US" sz="2000" dirty="0" smtClean="0">
                <a:latin typeface="Eras Light ITC" panose="020B0402030504020804" pitchFamily="34" charset="0"/>
              </a:rPr>
              <a:t>  </a:t>
            </a:r>
            <a:r>
              <a:rPr lang="en-US" sz="2000" dirty="0" err="1" smtClean="0">
                <a:latin typeface="Eras Light ITC" panose="020B0402030504020804" pitchFamily="34" charset="0"/>
              </a:rPr>
              <a:t>gaat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en</a:t>
            </a:r>
            <a:r>
              <a:rPr lang="en-US" sz="2000" dirty="0" smtClean="0">
                <a:latin typeface="Eras Light ITC" panose="020B0402030504020804" pitchFamily="34" charset="0"/>
              </a:rPr>
              <a:t> wat </a:t>
            </a:r>
            <a:r>
              <a:rPr lang="en-US" sz="2000" dirty="0" err="1" smtClean="0">
                <a:latin typeface="Eras Light ITC" panose="020B0402030504020804" pitchFamily="34" charset="0"/>
              </a:rPr>
              <a:t>beter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moet</a:t>
            </a:r>
            <a:endParaRPr lang="en-US" sz="2000" dirty="0">
              <a:latin typeface="Eras Light ITC" panose="020B0402030504020804" pitchFamily="34" charset="0"/>
            </a:endParaRPr>
          </a:p>
          <a:p>
            <a:endParaRPr lang="en-US" sz="2000" dirty="0" smtClean="0">
              <a:latin typeface="Eras Light ITC" panose="020B0402030504020804" pitchFamily="34" charset="0"/>
            </a:endParaRPr>
          </a:p>
          <a:p>
            <a:endParaRPr lang="en-US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3876136" y="2065867"/>
            <a:ext cx="7404395" cy="436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72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609600"/>
            <a:ext cx="12191999" cy="1456267"/>
          </a:xfrm>
        </p:spPr>
        <p:txBody>
          <a:bodyPr/>
          <a:lstStyle/>
          <a:p>
            <a:pPr algn="ctr"/>
            <a:r>
              <a:rPr lang="nl-NL" sz="6600" dirty="0" smtClean="0">
                <a:latin typeface="Eras Light ITC" panose="020B0402030504020804" pitchFamily="34" charset="0"/>
              </a:rPr>
              <a:t>UX(</a:t>
            </a:r>
            <a:r>
              <a:rPr lang="nl-NL" sz="6600" dirty="0" err="1" smtClean="0">
                <a:latin typeface="Eras Light ITC" panose="020B0402030504020804" pitchFamily="34" charset="0"/>
              </a:rPr>
              <a:t>kevin</a:t>
            </a:r>
            <a:r>
              <a:rPr lang="nl-NL" sz="6600" dirty="0" smtClean="0">
                <a:latin typeface="Eras Light ITC" panose="020B0402030504020804" pitchFamily="34" charset="0"/>
              </a:rPr>
              <a:t>)</a:t>
            </a:r>
            <a:endParaRPr lang="nl-NL" sz="6600" dirty="0">
              <a:latin typeface="Eras Light ITC" panose="020B04020305040208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4367123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latin typeface="Eras Light ITC" panose="020B0402030504020804" pitchFamily="34" charset="0"/>
              </a:rPr>
              <a:t>Voorbeelden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laten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zien</a:t>
            </a:r>
            <a:r>
              <a:rPr lang="en-US" sz="2000" dirty="0" smtClean="0">
                <a:latin typeface="Eras Light ITC" panose="020B0402030504020804" pitchFamily="34" charset="0"/>
              </a:rPr>
              <a:t> van fun-to-play element</a:t>
            </a:r>
          </a:p>
          <a:p>
            <a:r>
              <a:rPr lang="en-US" sz="2000" dirty="0" err="1" smtClean="0">
                <a:latin typeface="Eras Light ITC" panose="020B0402030504020804" pitchFamily="34" charset="0"/>
              </a:rPr>
              <a:t>Interactie</a:t>
            </a:r>
            <a:r>
              <a:rPr lang="en-US" sz="2000" dirty="0" smtClean="0">
                <a:latin typeface="Eras Light ITC" panose="020B0402030504020804" pitchFamily="34" charset="0"/>
              </a:rPr>
              <a:t> met de speller </a:t>
            </a:r>
            <a:r>
              <a:rPr lang="en-US" sz="2000" dirty="0" err="1" smtClean="0">
                <a:latin typeface="Eras Light ITC" panose="020B0402030504020804" pitchFamily="34" charset="0"/>
              </a:rPr>
              <a:t>laten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zien</a:t>
            </a:r>
            <a:r>
              <a:rPr lang="en-US" sz="2000" dirty="0" smtClean="0">
                <a:latin typeface="Eras Light ITC" panose="020B0402030504020804" pitchFamily="34" charset="0"/>
              </a:rPr>
              <a:t>: HUD/Popups/Tutorial etc. </a:t>
            </a:r>
            <a:r>
              <a:rPr lang="en-US" sz="2000" dirty="0" err="1" smtClean="0">
                <a:latin typeface="Eras Light ITC" panose="020B0402030504020804" pitchFamily="34" charset="0"/>
              </a:rPr>
              <a:t>Ingame</a:t>
            </a:r>
            <a:r>
              <a:rPr lang="en-US" sz="2000" dirty="0" smtClean="0">
                <a:latin typeface="Eras Light ITC" panose="020B0402030504020804" pitchFamily="34" charset="0"/>
              </a:rPr>
              <a:t> of in </a:t>
            </a:r>
            <a:r>
              <a:rPr lang="en-US" sz="2000" dirty="0" err="1" smtClean="0">
                <a:latin typeface="Eras Light ITC" panose="020B0402030504020804" pitchFamily="34" charset="0"/>
              </a:rPr>
              <a:t>diagrammen</a:t>
            </a:r>
            <a:r>
              <a:rPr lang="en-US" sz="2000" dirty="0" smtClean="0">
                <a:latin typeface="Eras Light ITC" panose="020B0402030504020804" pitchFamily="34" charset="0"/>
              </a:rPr>
              <a:t>/</a:t>
            </a:r>
            <a:r>
              <a:rPr lang="en-US" sz="2000" dirty="0" err="1" smtClean="0">
                <a:latin typeface="Eras Light ITC" panose="020B0402030504020804" pitchFamily="34" charset="0"/>
              </a:rPr>
              <a:t>schetsen</a:t>
            </a:r>
            <a:r>
              <a:rPr lang="en-US" sz="2000" dirty="0" smtClean="0">
                <a:latin typeface="Eras Light ITC" panose="020B0402030504020804" pitchFamily="34" charset="0"/>
              </a:rPr>
              <a:t>***</a:t>
            </a:r>
            <a:endParaRPr lang="en-US" sz="2000" dirty="0">
              <a:latin typeface="Eras Light ITC" panose="020B0402030504020804" pitchFamily="34" charset="0"/>
            </a:endParaRPr>
          </a:p>
          <a:p>
            <a:endParaRPr lang="en-US" sz="2000" dirty="0" smtClean="0">
              <a:latin typeface="Eras Light ITC" panose="020B0402030504020804" pitchFamily="34" charset="0"/>
            </a:endParaRPr>
          </a:p>
          <a:p>
            <a:endParaRPr lang="en-US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3876136" y="2065867"/>
            <a:ext cx="7404395" cy="436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01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emels">
  <a:themeElements>
    <a:clrScheme name="Hemels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Hemel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mels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749</TotalTime>
  <Words>395</Words>
  <Application>Microsoft Office PowerPoint</Application>
  <PresentationFormat>Breedbeeld</PresentationFormat>
  <Paragraphs>113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Eras Light ITC</vt:lpstr>
      <vt:lpstr>Hemels</vt:lpstr>
      <vt:lpstr>Colony Cruiser:  The Maria (Dev Fase 2)</vt:lpstr>
      <vt:lpstr>Voorstellen groep(Fahra)</vt:lpstr>
      <vt:lpstr>Inhoudsopgave(Fahra)</vt:lpstr>
      <vt:lpstr>Status(fahra)</vt:lpstr>
      <vt:lpstr>GroepsDynamiek(fahra)</vt:lpstr>
      <vt:lpstr>Art***(ruben)</vt:lpstr>
      <vt:lpstr>Zone(ruben/lara)</vt:lpstr>
      <vt:lpstr>Planning(fahra)</vt:lpstr>
      <vt:lpstr>UX(kevin)</vt:lpstr>
      <vt:lpstr>QA(Mack)</vt:lpstr>
      <vt:lpstr>Development(mack)</vt:lpstr>
      <vt:lpstr>Vragen ?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Colony Cruiser:  The Maria</dc:title>
  <dc:creator>Fahrettin Güngör</dc:creator>
  <cp:lastModifiedBy>Mack</cp:lastModifiedBy>
  <cp:revision>110</cp:revision>
  <dcterms:created xsi:type="dcterms:W3CDTF">2016-02-05T09:21:15Z</dcterms:created>
  <dcterms:modified xsi:type="dcterms:W3CDTF">2016-04-22T09:31:10Z</dcterms:modified>
</cp:coreProperties>
</file>