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0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80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8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29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56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3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3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2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8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5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7F47F-40DD-451D-B02B-62F7F35B7CBC}" type="datetimeFigureOut">
              <a:rPr lang="nl-NL" smtClean="0"/>
              <a:t>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4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5145" y="2429509"/>
            <a:ext cx="7197726" cy="223756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/>
              <a:t>Colony</a:t>
            </a:r>
            <a:r>
              <a:rPr lang="nl-NL" dirty="0"/>
              <a:t> </a:t>
            </a:r>
            <a:r>
              <a:rPr lang="nl-NL" dirty="0" smtClean="0"/>
              <a:t>Cruiser: </a:t>
            </a:r>
            <a:br>
              <a:rPr lang="nl-NL" dirty="0" smtClean="0"/>
            </a:br>
            <a:r>
              <a:rPr lang="nl-NL" dirty="0" smtClean="0"/>
              <a:t>The Maria</a:t>
            </a:r>
            <a:br>
              <a:rPr lang="nl-NL" dirty="0" smtClean="0"/>
            </a:br>
            <a:r>
              <a:rPr lang="nl-NL" dirty="0" smtClean="0"/>
              <a:t>(Concept Fase)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90535" y="6314536"/>
            <a:ext cx="7197726" cy="382437"/>
          </a:xfrm>
        </p:spPr>
        <p:txBody>
          <a:bodyPr/>
          <a:lstStyle/>
          <a:p>
            <a:r>
              <a:rPr lang="nl-NL" dirty="0" smtClean="0"/>
              <a:t>Epsilon Studios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65" y="4066055"/>
            <a:ext cx="2252235" cy="22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UX / Leveldesign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Uitleg </a:t>
            </a:r>
            <a:r>
              <a:rPr lang="nl-NL" sz="2000" dirty="0" err="1" smtClean="0"/>
              <a:t>Zone’s</a:t>
            </a:r>
            <a:endParaRPr lang="nl-NL" sz="2000" dirty="0" smtClean="0"/>
          </a:p>
          <a:p>
            <a:r>
              <a:rPr lang="nl-NL" sz="2000" dirty="0" smtClean="0"/>
              <a:t>Uitleg Puzzle</a:t>
            </a:r>
          </a:p>
          <a:p>
            <a:r>
              <a:rPr lang="nl-NL" sz="2000" dirty="0" smtClean="0"/>
              <a:t>Uitleg Fun </a:t>
            </a:r>
            <a:r>
              <a:rPr lang="nl-NL" sz="2000" dirty="0" err="1" smtClean="0"/>
              <a:t>To</a:t>
            </a:r>
            <a:r>
              <a:rPr lang="nl-NL" sz="2000" dirty="0" smtClean="0"/>
              <a:t> Play Factor</a:t>
            </a:r>
          </a:p>
          <a:p>
            <a:r>
              <a:rPr lang="nl-NL" sz="2000" dirty="0" smtClean="0"/>
              <a:t>Uitleg User Interface</a:t>
            </a:r>
          </a:p>
          <a:p>
            <a:r>
              <a:rPr lang="nl-NL" sz="2000" dirty="0" smtClean="0"/>
              <a:t>Uitleg Gameflow Van Begin Tot Eind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0833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Scripting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Schematisch overzicht van de op te leveren code (Asset-List van de scripts)</a:t>
            </a:r>
          </a:p>
          <a:p>
            <a:r>
              <a:rPr lang="nl-NL" sz="2000" dirty="0" smtClean="0"/>
              <a:t>Structuur Uitleg (UML)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311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Doel 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Uitleg Van Het Doel Einde Project</a:t>
            </a:r>
          </a:p>
          <a:p>
            <a:r>
              <a:rPr lang="nl-NL" sz="2000" dirty="0" smtClean="0"/>
              <a:t>Uitleg </a:t>
            </a:r>
            <a:r>
              <a:rPr lang="nl-NL" sz="2000" dirty="0" err="1" smtClean="0"/>
              <a:t>Protoype</a:t>
            </a:r>
            <a:r>
              <a:rPr lang="nl-NL" sz="2000" dirty="0" smtClean="0"/>
              <a:t> (</a:t>
            </a:r>
            <a:r>
              <a:rPr lang="nl-NL" sz="2000" dirty="0" err="1" smtClean="0"/>
              <a:t>Dev</a:t>
            </a:r>
            <a:r>
              <a:rPr lang="nl-NL" sz="2000" dirty="0" smtClean="0"/>
              <a:t> Fase 1)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459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Voorstellen groep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smtClean="0"/>
              <a:t>Producer:				Fahrettin Güngör</a:t>
            </a:r>
          </a:p>
          <a:p>
            <a:r>
              <a:rPr lang="nl-NL" sz="2000" dirty="0" smtClean="0"/>
              <a:t>Lead Developer:		Mack Mendes Moreira</a:t>
            </a:r>
          </a:p>
          <a:p>
            <a:r>
              <a:rPr lang="nl-NL" sz="2000" dirty="0" smtClean="0"/>
              <a:t>Lead Artist:			Ruben de Water</a:t>
            </a:r>
          </a:p>
          <a:p>
            <a:r>
              <a:rPr lang="nl-NL" sz="2000" dirty="0" smtClean="0"/>
              <a:t>Level Designer:		Lara van Hezel</a:t>
            </a:r>
          </a:p>
          <a:p>
            <a:r>
              <a:rPr lang="nl-NL" sz="2000" dirty="0" smtClean="0"/>
              <a:t>User Experience:		Kevin de Greef</a:t>
            </a:r>
          </a:p>
          <a:p>
            <a:r>
              <a:rPr lang="nl-NL" sz="2000" dirty="0" smtClean="0"/>
              <a:t>Planningsmanager:		</a:t>
            </a:r>
            <a:r>
              <a:rPr lang="nl-NL" sz="2000" dirty="0"/>
              <a:t>Fahrettin </a:t>
            </a:r>
            <a:r>
              <a:rPr lang="nl-NL" sz="2000" dirty="0" smtClean="0"/>
              <a:t>Güngör</a:t>
            </a:r>
            <a:endParaRPr lang="nl-NL" sz="2000" dirty="0"/>
          </a:p>
          <a:p>
            <a:r>
              <a:rPr lang="nl-NL" sz="2000" dirty="0" smtClean="0"/>
              <a:t>Quality Assurance:		Mack </a:t>
            </a:r>
            <a:r>
              <a:rPr lang="nl-NL" sz="2000" dirty="0"/>
              <a:t>Mendes Moreira</a:t>
            </a:r>
            <a:endParaRPr lang="nl-NL" sz="2000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999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inhoudsopgave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147977"/>
            <a:ext cx="10131425" cy="3643223"/>
          </a:xfrm>
        </p:spPr>
        <p:txBody>
          <a:bodyPr/>
          <a:lstStyle/>
          <a:p>
            <a:r>
              <a:rPr lang="nl-NL" sz="2000" dirty="0" smtClean="0"/>
              <a:t>GDD</a:t>
            </a:r>
          </a:p>
          <a:p>
            <a:r>
              <a:rPr lang="nl-NL" sz="2000" dirty="0" err="1" smtClean="0"/>
              <a:t>Artstyle</a:t>
            </a:r>
            <a:endParaRPr lang="nl-NL" sz="2000" dirty="0" smtClean="0"/>
          </a:p>
          <a:p>
            <a:r>
              <a:rPr lang="nl-NL" sz="2000" dirty="0" smtClean="0"/>
              <a:t>Planning</a:t>
            </a:r>
          </a:p>
          <a:p>
            <a:r>
              <a:rPr lang="nl-NL" sz="2000" dirty="0" smtClean="0"/>
              <a:t>UX / Leveldesign</a:t>
            </a:r>
          </a:p>
          <a:p>
            <a:r>
              <a:rPr lang="nl-NL" sz="2000" dirty="0" smtClean="0"/>
              <a:t>Scripting</a:t>
            </a:r>
          </a:p>
          <a:p>
            <a:r>
              <a:rPr lang="nl-NL" sz="2000" dirty="0" smtClean="0"/>
              <a:t>Doel</a:t>
            </a:r>
          </a:p>
          <a:p>
            <a:endParaRPr lang="nl-NL" sz="2000" dirty="0"/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32353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GGD </a:t>
            </a:r>
            <a:r>
              <a:rPr lang="nl-NL" sz="6600" dirty="0" smtClean="0"/>
              <a:t>overzicht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Introstory</a:t>
            </a:r>
          </a:p>
          <a:p>
            <a:r>
              <a:rPr lang="nl-NL" sz="2000" dirty="0" smtClean="0"/>
              <a:t>Uitgekozen </a:t>
            </a:r>
            <a:r>
              <a:rPr lang="nl-NL" sz="2000" dirty="0" err="1" smtClean="0"/>
              <a:t>Zone’s</a:t>
            </a:r>
            <a:endParaRPr lang="nl-NL" sz="2000" dirty="0" smtClean="0"/>
          </a:p>
          <a:p>
            <a:r>
              <a:rPr lang="nl-NL" sz="2000" dirty="0" err="1" smtClean="0"/>
              <a:t>Mechanics</a:t>
            </a:r>
            <a:r>
              <a:rPr lang="nl-NL" sz="2000" dirty="0" smtClean="0"/>
              <a:t> Game</a:t>
            </a:r>
          </a:p>
          <a:p>
            <a:r>
              <a:rPr lang="nl-NL" sz="2000" dirty="0" smtClean="0"/>
              <a:t>Unique Aspect Game</a:t>
            </a:r>
          </a:p>
          <a:p>
            <a:r>
              <a:rPr lang="nl-NL" sz="2000" dirty="0" smtClean="0"/>
              <a:t>Puzzle Uitleg</a:t>
            </a:r>
          </a:p>
          <a:p>
            <a:r>
              <a:rPr lang="nl-NL" sz="2000" dirty="0" smtClean="0"/>
              <a:t>Uitleg </a:t>
            </a:r>
            <a:r>
              <a:rPr lang="nl-NL" sz="2000" dirty="0" err="1" smtClean="0"/>
              <a:t>Enemies</a:t>
            </a:r>
            <a:endParaRPr lang="nl-NL" sz="2000" dirty="0" smtClean="0"/>
          </a:p>
          <a:p>
            <a:r>
              <a:rPr lang="nl-NL" sz="2000" dirty="0" smtClean="0"/>
              <a:t>Creativiteit En Vindingrijkheid</a:t>
            </a:r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5473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Introstory 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Introstory</a:t>
            </a:r>
          </a:p>
          <a:p>
            <a:r>
              <a:rPr lang="nl-NL" sz="2000" dirty="0" smtClean="0"/>
              <a:t>Uitleg Gekozen </a:t>
            </a:r>
            <a:r>
              <a:rPr lang="nl-NL" sz="2000" dirty="0" err="1" smtClean="0"/>
              <a:t>Zone’s</a:t>
            </a:r>
            <a:endParaRPr lang="nl-NL" sz="2000" dirty="0" smtClean="0"/>
          </a:p>
          <a:p>
            <a:r>
              <a:rPr lang="nl-NL" sz="2000" dirty="0"/>
              <a:t>Unique Aspect </a:t>
            </a:r>
            <a:r>
              <a:rPr lang="nl-NL" sz="2000" dirty="0" smtClean="0"/>
              <a:t>Game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380756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Game </a:t>
            </a:r>
            <a:r>
              <a:rPr lang="nl-NL" sz="6600" dirty="0" err="1" smtClean="0"/>
              <a:t>Mechanics</a:t>
            </a:r>
            <a:r>
              <a:rPr lang="nl-NL" sz="6600" dirty="0" smtClean="0"/>
              <a:t> 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Mechanics</a:t>
            </a:r>
            <a:r>
              <a:rPr lang="nl-NL" sz="2000" dirty="0"/>
              <a:t> Game</a:t>
            </a:r>
          </a:p>
          <a:p>
            <a:r>
              <a:rPr lang="nl-NL" sz="2000" dirty="0"/>
              <a:t>Uitleg </a:t>
            </a:r>
            <a:r>
              <a:rPr lang="nl-NL" sz="2000" dirty="0" err="1" smtClean="0"/>
              <a:t>Enemies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20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Creativiteit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Creativiteit En Vindingrijkheid</a:t>
            </a:r>
          </a:p>
          <a:p>
            <a:r>
              <a:rPr lang="nl-NL" sz="2000" dirty="0"/>
              <a:t>Puzzle </a:t>
            </a:r>
            <a:r>
              <a:rPr lang="nl-NL" sz="2000" dirty="0" smtClean="0"/>
              <a:t>Uitleg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3503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Art Style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Concept Art</a:t>
            </a:r>
          </a:p>
          <a:p>
            <a:r>
              <a:rPr lang="nl-NL" sz="2000" dirty="0" smtClean="0"/>
              <a:t>Onderbouwing Keuzen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9726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600" dirty="0" smtClean="0"/>
              <a:t>Planning</a:t>
            </a:r>
            <a:endParaRPr lang="nl-NL" sz="6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 smtClean="0"/>
              <a:t>Backlog</a:t>
            </a:r>
            <a:r>
              <a:rPr lang="nl-NL" sz="2000" dirty="0" smtClean="0"/>
              <a:t> (Asset-List)</a:t>
            </a:r>
          </a:p>
          <a:p>
            <a:r>
              <a:rPr lang="nl-NL" sz="2000" dirty="0" smtClean="0"/>
              <a:t>Asset-List Met Tijdsinschatting</a:t>
            </a:r>
          </a:p>
          <a:p>
            <a:r>
              <a:rPr lang="nl-NL" sz="2000" dirty="0" smtClean="0"/>
              <a:t>Planning in </a:t>
            </a:r>
            <a:r>
              <a:rPr lang="nl-NL" sz="2000" dirty="0" err="1" smtClean="0"/>
              <a:t>Trello</a:t>
            </a:r>
            <a:endParaRPr lang="nl-NL" sz="2000" dirty="0" smtClean="0"/>
          </a:p>
          <a:p>
            <a:r>
              <a:rPr lang="nl-NL" sz="2000" dirty="0" smtClean="0"/>
              <a:t>Uitleg Taakverdeling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71801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</TotalTime>
  <Words>129</Words>
  <Application>Microsoft Office PowerPoint</Application>
  <PresentationFormat>Breedbeeld</PresentationFormat>
  <Paragraphs>81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Hemels</vt:lpstr>
      <vt:lpstr>Colony Cruiser:  The Maria (Concept Fase)</vt:lpstr>
      <vt:lpstr>Voorstellen groep</vt:lpstr>
      <vt:lpstr>inhoudsopgave</vt:lpstr>
      <vt:lpstr>GGD overzicht</vt:lpstr>
      <vt:lpstr>Introstory </vt:lpstr>
      <vt:lpstr>Game Mechanics </vt:lpstr>
      <vt:lpstr>Creativiteit</vt:lpstr>
      <vt:lpstr>Art Style</vt:lpstr>
      <vt:lpstr>Planning</vt:lpstr>
      <vt:lpstr>UX / Leveldesign</vt:lpstr>
      <vt:lpstr>Scripting</vt:lpstr>
      <vt:lpstr>Doel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Cruiser:  The Maria</dc:title>
  <dc:creator>Fahrettin Güngör</dc:creator>
  <cp:lastModifiedBy>Fahrettin Güngör</cp:lastModifiedBy>
  <cp:revision>7</cp:revision>
  <dcterms:created xsi:type="dcterms:W3CDTF">2016-02-05T09:21:15Z</dcterms:created>
  <dcterms:modified xsi:type="dcterms:W3CDTF">2016-02-08T10:40:41Z</dcterms:modified>
</cp:coreProperties>
</file>