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86" r:id="rId5"/>
    <p:sldId id="287" r:id="rId6"/>
    <p:sldId id="288" r:id="rId7"/>
    <p:sldId id="294" r:id="rId8"/>
    <p:sldId id="295" r:id="rId9"/>
    <p:sldId id="289" r:id="rId10"/>
    <p:sldId id="290" r:id="rId11"/>
    <p:sldId id="291" r:id="rId12"/>
    <p:sldId id="292" r:id="rId13"/>
    <p:sldId id="293" r:id="rId14"/>
    <p:sldId id="28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latin typeface="Eras Light ITC" panose="020B0402030504020804" pitchFamily="34" charset="0"/>
              </a:rPr>
              <a:t>Colony</a:t>
            </a:r>
            <a:r>
              <a:rPr lang="nl-NL" dirty="0">
                <a:latin typeface="Eras Light ITC" panose="020B0402030504020804" pitchFamily="34" charset="0"/>
              </a:rPr>
              <a:t> </a:t>
            </a:r>
            <a:r>
              <a:rPr lang="nl-NL" dirty="0" smtClean="0">
                <a:latin typeface="Eras Light ITC" panose="020B0402030504020804" pitchFamily="34" charset="0"/>
              </a:rPr>
              <a:t>Cruiser: 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The Maria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(</a:t>
            </a:r>
            <a:r>
              <a:rPr lang="nl-NL" dirty="0" err="1" smtClean="0">
                <a:latin typeface="Eras Light ITC" panose="020B0402030504020804" pitchFamily="34" charset="0"/>
              </a:rPr>
              <a:t>Dev</a:t>
            </a:r>
            <a:r>
              <a:rPr lang="nl-NL" dirty="0" smtClean="0">
                <a:latin typeface="Eras Light ITC" panose="020B0402030504020804" pitchFamily="34" charset="0"/>
              </a:rPr>
              <a:t> Fase 2)</a:t>
            </a:r>
            <a:endParaRPr lang="nl-NL" dirty="0">
              <a:latin typeface="Eras Light ITC" panose="020B04020305040208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>
                <a:latin typeface="Eras Light ITC" panose="020B0402030504020804" pitchFamily="34" charset="0"/>
              </a:rPr>
              <a:t>Epsilon Studios</a:t>
            </a:r>
            <a:endParaRPr lang="nl-NL" dirty="0">
              <a:latin typeface="Eras Light ITC" panose="020B04020305040208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Planning(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Backlog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met </a:t>
            </a:r>
            <a:r>
              <a:rPr lang="en-US" sz="2000" dirty="0" err="1" smtClean="0">
                <a:latin typeface="Eras Light ITC" panose="020B0402030504020804" pitchFamily="34" charset="0"/>
              </a:rPr>
              <a:t>actuele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statussen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Status van </a:t>
            </a:r>
            <a:r>
              <a:rPr lang="en-US" sz="2000" dirty="0" err="1" smtClean="0">
                <a:latin typeface="Eras Light ITC" panose="020B0402030504020804" pitchFamily="34" charset="0"/>
              </a:rPr>
              <a:t>ingeschatte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t.o.v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1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 </a:t>
            </a:r>
            <a:r>
              <a:rPr lang="en-US" sz="2000" dirty="0" err="1" smtClean="0">
                <a:latin typeface="Eras Light ITC" panose="020B0402030504020804" pitchFamily="34" charset="0"/>
              </a:rPr>
              <a:t>uitgebreid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voor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aankomende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devfase</a:t>
            </a:r>
            <a:r>
              <a:rPr lang="en-US" sz="2000" dirty="0" smtClean="0">
                <a:latin typeface="Eras Light ITC" panose="020B0402030504020804" pitchFamily="34" charset="0"/>
              </a:rPr>
              <a:t> 2 </a:t>
            </a:r>
            <a:r>
              <a:rPr lang="en-US" sz="2000" dirty="0" err="1" smtClean="0">
                <a:latin typeface="Eras Light ITC" panose="020B0402030504020804" pitchFamily="34" charset="0"/>
              </a:rPr>
              <a:t>inclusief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tijdsinschatting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van </a:t>
            </a:r>
            <a:r>
              <a:rPr lang="en-US" sz="2000" dirty="0" err="1" smtClean="0">
                <a:latin typeface="Eras Light ITC" panose="020B0402030504020804" pitchFamily="34" charset="0"/>
              </a:rPr>
              <a:t>planningsmanager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beter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UX(</a:t>
            </a:r>
            <a:r>
              <a:rPr lang="nl-NL" sz="6600" dirty="0" err="1" smtClean="0">
                <a:latin typeface="Eras Light ITC" panose="020B0402030504020804" pitchFamily="34" charset="0"/>
              </a:rPr>
              <a:t>kevin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Voorbeelden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van fun-to-play element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Interactie</a:t>
            </a:r>
            <a:r>
              <a:rPr lang="en-US" sz="2000" dirty="0" smtClean="0">
                <a:latin typeface="Eras Light ITC" panose="020B0402030504020804" pitchFamily="34" charset="0"/>
              </a:rPr>
              <a:t> met de speller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: HUD/Popups/Tutorial etc. </a:t>
            </a:r>
            <a:r>
              <a:rPr lang="en-US" sz="2000" dirty="0" err="1" smtClean="0">
                <a:latin typeface="Eras Light ITC" panose="020B0402030504020804" pitchFamily="34" charset="0"/>
              </a:rPr>
              <a:t>Ingame</a:t>
            </a:r>
            <a:r>
              <a:rPr lang="en-US" sz="2000" dirty="0" smtClean="0">
                <a:latin typeface="Eras Light ITC" panose="020B0402030504020804" pitchFamily="34" charset="0"/>
              </a:rPr>
              <a:t> of in </a:t>
            </a:r>
            <a:r>
              <a:rPr lang="en-US" sz="2000" dirty="0" err="1" smtClean="0">
                <a:latin typeface="Eras Light ITC" panose="020B0402030504020804" pitchFamily="34" charset="0"/>
              </a:rPr>
              <a:t>diagrammen</a:t>
            </a:r>
            <a:r>
              <a:rPr lang="en-US" sz="2000" dirty="0" smtClean="0">
                <a:latin typeface="Eras Light ITC" panose="020B0402030504020804" pitchFamily="34" charset="0"/>
              </a:rPr>
              <a:t>/</a:t>
            </a:r>
            <a:r>
              <a:rPr lang="en-US" sz="2000" dirty="0" err="1" smtClean="0">
                <a:latin typeface="Eras Light ITC" panose="020B0402030504020804" pitchFamily="34" charset="0"/>
              </a:rPr>
              <a:t>schetsen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QA(Mack)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gevonden</a:t>
            </a:r>
            <a:r>
              <a:rPr lang="en-US" sz="2000" dirty="0" smtClean="0">
                <a:latin typeface="Eras Light ITC" panose="020B0402030504020804" pitchFamily="34" charset="0"/>
              </a:rPr>
              <a:t> bugs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Uitgeschreven</a:t>
            </a:r>
            <a:r>
              <a:rPr lang="en-US" sz="2000" dirty="0" smtClean="0">
                <a:latin typeface="Eras Light ITC" panose="020B0402030504020804" pitchFamily="34" charset="0"/>
              </a:rPr>
              <a:t> QA </a:t>
            </a:r>
            <a:r>
              <a:rPr lang="en-US" sz="2000" dirty="0" err="1" smtClean="0">
                <a:latin typeface="Eras Light ITC" panose="020B0402030504020804" pitchFamily="34" charset="0"/>
              </a:rPr>
              <a:t>rapporten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Development(</a:t>
            </a:r>
            <a:r>
              <a:rPr lang="nl-NL" sz="6600" dirty="0" err="1" smtClean="0">
                <a:latin typeface="Eras Light ITC" panose="020B0402030504020804" pitchFamily="34" charset="0"/>
              </a:rPr>
              <a:t>mack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game op </a:t>
            </a:r>
            <a:r>
              <a:rPr lang="en-US" sz="2000" dirty="0" err="1" smtClean="0">
                <a:latin typeface="Eras Light ITC" panose="020B0402030504020804" pitchFamily="34" charset="0"/>
              </a:rPr>
              <a:t>technisch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gebied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AI system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combat system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momenteel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aanwezig</a:t>
            </a:r>
            <a:r>
              <a:rPr lang="en-US" sz="2000" dirty="0" smtClean="0">
                <a:latin typeface="Eras Light ITC" panose="020B0402030504020804" pitchFamily="34" charset="0"/>
              </a:rPr>
              <a:t>, wat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r>
              <a:rPr lang="en-US" sz="2000" dirty="0" smtClean="0">
                <a:latin typeface="Eras Light ITC" panose="020B0402030504020804" pitchFamily="34" charset="0"/>
              </a:rPr>
              <a:t> in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2?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Planning,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etc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67994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Vragen ? 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Voorstellen groep(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2067"/>
            <a:ext cx="11506198" cy="3649133"/>
          </a:xfrm>
        </p:spPr>
        <p:txBody>
          <a:bodyPr/>
          <a:lstStyle/>
          <a:p>
            <a:r>
              <a:rPr lang="nl-NL" sz="2000" dirty="0" smtClean="0">
                <a:latin typeface="Eras Light ITC" panose="020B0402030504020804" pitchFamily="34" charset="0"/>
              </a:rPr>
              <a:t>Producer:				Fahrettin Güngör		(manage project, </a:t>
            </a:r>
            <a:r>
              <a:rPr lang="nl-NL" sz="2000" dirty="0" err="1" smtClean="0">
                <a:latin typeface="Eras Light ITC" panose="020B0402030504020804" pitchFamily="34" charset="0"/>
              </a:rPr>
              <a:t>Helicopter</a:t>
            </a:r>
            <a:r>
              <a:rPr lang="nl-NL" sz="2000" dirty="0" smtClean="0">
                <a:latin typeface="Eras Light ITC" panose="020B0402030504020804" pitchFamily="34" charset="0"/>
              </a:rPr>
              <a:t> view, probleem oplossen)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Developer:		Mack </a:t>
            </a:r>
            <a:r>
              <a:rPr lang="nl-NL" sz="2000" dirty="0" err="1" smtClean="0">
                <a:latin typeface="Eras Light ITC" panose="020B0402030504020804" pitchFamily="34" charset="0"/>
              </a:rPr>
              <a:t>Mendes</a:t>
            </a:r>
            <a:r>
              <a:rPr lang="nl-NL" sz="2000" dirty="0" smtClean="0">
                <a:latin typeface="Eras Light ITC" panose="020B0402030504020804" pitchFamily="34" charset="0"/>
              </a:rPr>
              <a:t> Moreira	(aansturen </a:t>
            </a:r>
            <a:r>
              <a:rPr lang="nl-NL" sz="2000" dirty="0" err="1" smtClean="0">
                <a:latin typeface="Eras Light ITC" panose="020B0402030504020804" pitchFamily="34" charset="0"/>
              </a:rPr>
              <a:t>developers</a:t>
            </a:r>
            <a:r>
              <a:rPr lang="nl-NL" sz="2000" dirty="0" smtClean="0">
                <a:latin typeface="Eras Light ITC" panose="020B0402030504020804" pitchFamily="34" charset="0"/>
              </a:rPr>
              <a:t>, overzicht scripts, consistentie)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Artist:			Ruben de Water			(art </a:t>
            </a:r>
            <a:r>
              <a:rPr lang="nl-NL" sz="2000" dirty="0" err="1" smtClean="0">
                <a:latin typeface="Eras Light ITC" panose="020B0402030504020804" pitchFamily="34" charset="0"/>
              </a:rPr>
              <a:t>style</a:t>
            </a:r>
            <a:r>
              <a:rPr lang="nl-NL" sz="2000" dirty="0" smtClean="0">
                <a:latin typeface="Eras Light ITC" panose="020B0402030504020804" pitchFamily="34" charset="0"/>
              </a:rPr>
              <a:t> consistentie, </a:t>
            </a:r>
            <a:r>
              <a:rPr lang="nl-NL" sz="2000" dirty="0" err="1">
                <a:latin typeface="Eras Light ITC" panose="020B0402030504020804" pitchFamily="34" charset="0"/>
              </a:rPr>
              <a:t>b</a:t>
            </a:r>
            <a:r>
              <a:rPr lang="nl-NL" sz="2000" dirty="0" err="1" smtClean="0">
                <a:latin typeface="Eras Light ITC" panose="020B0402030504020804" pitchFamily="34" charset="0"/>
              </a:rPr>
              <a:t>ack-ups</a:t>
            </a:r>
            <a:r>
              <a:rPr lang="nl-NL" sz="2000" dirty="0" smtClean="0">
                <a:latin typeface="Eras Light ITC" panose="020B0402030504020804" pitchFamily="34" charset="0"/>
              </a:rPr>
              <a:t> maken)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Level Designer:		Lara van </a:t>
            </a:r>
            <a:r>
              <a:rPr lang="nl-NL" sz="2000" dirty="0" err="1" smtClean="0">
                <a:latin typeface="Eras Light ITC" panose="020B0402030504020804" pitchFamily="34" charset="0"/>
              </a:rPr>
              <a:t>Hezel</a:t>
            </a:r>
            <a:r>
              <a:rPr lang="nl-NL" sz="2000" dirty="0" smtClean="0">
                <a:latin typeface="Eras Light ITC" panose="020B0402030504020804" pitchFamily="34" charset="0"/>
              </a:rPr>
              <a:t>			(creativiteit in levels, 2 wekelijks import assets)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User Experience:		Kevin de Greef			(flow in de game, HUD, look </a:t>
            </a:r>
            <a:r>
              <a:rPr lang="nl-NL" sz="2000" dirty="0" err="1" smtClean="0">
                <a:latin typeface="Eras Light ITC" panose="020B0402030504020804" pitchFamily="34" charset="0"/>
              </a:rPr>
              <a:t>and</a:t>
            </a:r>
            <a:r>
              <a:rPr lang="nl-NL" sz="2000" dirty="0" smtClean="0">
                <a:latin typeface="Eras Light ITC" panose="020B0402030504020804" pitchFamily="34" charset="0"/>
              </a:rPr>
              <a:t> feel met concept)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Planningsmanager:	Fahrettin Güngör		(planning, workflow, assetlist maken)</a:t>
            </a:r>
            <a:endParaRPr lang="nl-NL" sz="2000" dirty="0">
              <a:latin typeface="Eras Light ITC" panose="020B0402030504020804" pitchFamily="34" charset="0"/>
            </a:endParaRPr>
          </a:p>
          <a:p>
            <a:r>
              <a:rPr lang="nl-NL" sz="2000" dirty="0" smtClean="0">
                <a:latin typeface="Eras Light ITC" panose="020B0402030504020804" pitchFamily="34" charset="0"/>
              </a:rPr>
              <a:t>Quality Assurance:		Mack </a:t>
            </a:r>
            <a:r>
              <a:rPr lang="nl-NL" sz="2000" dirty="0" err="1">
                <a:latin typeface="Eras Light ITC" panose="020B0402030504020804" pitchFamily="34" charset="0"/>
              </a:rPr>
              <a:t>Mendes</a:t>
            </a:r>
            <a:r>
              <a:rPr lang="nl-NL" sz="2000" dirty="0">
                <a:latin typeface="Eras Light ITC" panose="020B0402030504020804" pitchFamily="34" charset="0"/>
              </a:rPr>
              <a:t> </a:t>
            </a:r>
            <a:r>
              <a:rPr lang="nl-NL" sz="2000" dirty="0" smtClean="0">
                <a:latin typeface="Eras Light ITC" panose="020B0402030504020804" pitchFamily="34" charset="0"/>
              </a:rPr>
              <a:t>Moreira	(bugs omschrijven, game testen om bugs te vinden)</a:t>
            </a: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Inhoudsopgave(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Groepsdynamiek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Art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Zone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UX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QA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Development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Status(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Uitgebreidt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vertellen</a:t>
            </a:r>
            <a:r>
              <a:rPr lang="en-US" sz="2000" dirty="0" smtClean="0">
                <a:latin typeface="Eras Light ITC" panose="020B0402030504020804" pitchFamily="34" charset="0"/>
              </a:rPr>
              <a:t> over status van game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GroepsDynamiek</a:t>
            </a:r>
            <a:r>
              <a:rPr lang="nl-NL" sz="6600" dirty="0" smtClean="0">
                <a:latin typeface="Eras Light ITC" panose="020B0402030504020804" pitchFamily="34" charset="0"/>
              </a:rPr>
              <a:t>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misgegeaan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Hoe </a:t>
            </a:r>
            <a:r>
              <a:rPr lang="en-US" sz="2000" dirty="0" err="1" smtClean="0">
                <a:latin typeface="Eras Light ITC" panose="020B0402030504020804" pitchFamily="34" charset="0"/>
              </a:rPr>
              <a:t>zijn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deze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problemen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getackeled</a:t>
            </a:r>
            <a:r>
              <a:rPr lang="en-US" sz="2000" dirty="0" smtClean="0">
                <a:latin typeface="Eras Light ITC" panose="020B0402030504020804" pitchFamily="34" charset="0"/>
              </a:rPr>
              <a:t>?***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afwezigheidscijfers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Art***(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pic>
        <p:nvPicPr>
          <p:cNvPr id="1026" name="Picture 2" descr="C:\Users\Defame\Desktop\Presentatie gamelab 2 pics\Character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78" y="1785055"/>
            <a:ext cx="1995044" cy="49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fame\Desktop\Presentatie gamelab 2 pics\Character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99" y="1777380"/>
            <a:ext cx="1865484" cy="494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fame\Desktop\Presentatie gamelab 2 pics\Revol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1" y="1878069"/>
            <a:ext cx="3081446" cy="19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fame\Desktop\Presentatie gamelab 2 pics\CeramicBla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62" y="4404575"/>
            <a:ext cx="3736807" cy="37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fame\Desktop\Presentatie gamelab 2 pics\Rif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66" y="5339884"/>
            <a:ext cx="3226672" cy="10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fame\Desktop\Presentatie gamelab 2 pics\Shotgu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35" y="1878069"/>
            <a:ext cx="3712534" cy="191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fame\Desktop\Presentatie gamelab 2 pics\Grenad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84" y="4404575"/>
            <a:ext cx="1057580" cy="21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fame\Desktop\Presentatie gamelab 2 pics\MutatedD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88" y="643942"/>
            <a:ext cx="5654625" cy="38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fame\Desktop\Presentatie gamelab 2 pics\Xenomor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95" y="643943"/>
            <a:ext cx="3043881" cy="32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fame\Desktop\Presentatie gamelab 2 pics\Turr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95" y="4017114"/>
            <a:ext cx="2186669" cy="23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efame\Desktop\Presentatie gamelab 2 pics\Room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88" y="4971468"/>
            <a:ext cx="2283675" cy="13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fame\Desktop\Presentatie gamelab 2 pics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61" y="1416228"/>
            <a:ext cx="4557332" cy="37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fame\Desktop\Presentatie gamelab 2 pics\Cargo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759404"/>
            <a:ext cx="2398161" cy="22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fame\Desktop\Presentatie gamelab 2 pics\Cha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593205"/>
            <a:ext cx="2247689" cy="28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fame\Desktop\Presentatie gamelab 2 pics\HoloConso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161" y="759404"/>
            <a:ext cx="2981262" cy="23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efame\Desktop\Presentatie gamelab 2 pics\Tab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52" y="4713912"/>
            <a:ext cx="2345879" cy="16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Zone(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/</a:t>
            </a:r>
            <a:r>
              <a:rPr lang="nl-NL" sz="6600" dirty="0" err="1" smtClean="0">
                <a:latin typeface="Eras Light ITC" panose="020B0402030504020804" pitchFamily="34" charset="0"/>
              </a:rPr>
              <a:t>lara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map van de </a:t>
            </a:r>
            <a:r>
              <a:rPr lang="en-US" sz="2000" dirty="0" err="1" smtClean="0">
                <a:latin typeface="Eras Light ITC" panose="020B0402030504020804" pitchFamily="34" charset="0"/>
              </a:rPr>
              <a:t>conceptfase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De game in </a:t>
            </a:r>
            <a:r>
              <a:rPr lang="en-US" sz="2000" dirty="0" err="1" smtClean="0">
                <a:latin typeface="Eras Light ITC" panose="020B0402030504020804" pitchFamily="34" charset="0"/>
              </a:rPr>
              <a:t>huidige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(Walk through)***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Grayboxes</a:t>
            </a:r>
            <a:r>
              <a:rPr lang="en-US" sz="2000" dirty="0" smtClean="0">
                <a:latin typeface="Eras Light ITC" panose="020B0402030504020804" pitchFamily="34" charset="0"/>
              </a:rPr>
              <a:t> (wat </a:t>
            </a:r>
            <a:r>
              <a:rPr lang="en-US" sz="2000" dirty="0" err="1" smtClean="0">
                <a:latin typeface="Eras Light ITC" panose="020B0402030504020804" pitchFamily="34" charset="0"/>
              </a:rPr>
              <a:t>komt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waar</a:t>
            </a:r>
            <a:r>
              <a:rPr lang="en-US" sz="2000" dirty="0" smtClean="0">
                <a:latin typeface="Eras Light ITC" panose="020B0402030504020804" pitchFamily="34" charset="0"/>
              </a:rPr>
              <a:t>)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709</TotalTime>
  <Words>193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Hemels</vt:lpstr>
      <vt:lpstr>Colony Cruiser:  The Maria (Dev Fase 2)</vt:lpstr>
      <vt:lpstr>Voorstellen groep(Fahra)</vt:lpstr>
      <vt:lpstr>Inhoudsopgave(Fahra)</vt:lpstr>
      <vt:lpstr>Status(fahra)</vt:lpstr>
      <vt:lpstr>GroepsDynamiek(fahra)</vt:lpstr>
      <vt:lpstr>Art***(ruben)</vt:lpstr>
      <vt:lpstr>PowerPoint Presentation</vt:lpstr>
      <vt:lpstr>PowerPoint Presentation</vt:lpstr>
      <vt:lpstr>Zone(ruben/lara)</vt:lpstr>
      <vt:lpstr>Planning(fahra)</vt:lpstr>
      <vt:lpstr>UX(kevin)</vt:lpstr>
      <vt:lpstr>QA(Mack)</vt:lpstr>
      <vt:lpstr>Development(mack)</vt:lpstr>
      <vt:lpstr>Vragen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Defame</cp:lastModifiedBy>
  <cp:revision>105</cp:revision>
  <dcterms:created xsi:type="dcterms:W3CDTF">2016-02-05T09:21:15Z</dcterms:created>
  <dcterms:modified xsi:type="dcterms:W3CDTF">2016-04-25T09:43:41Z</dcterms:modified>
</cp:coreProperties>
</file>