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67" r:id="rId4"/>
    <p:sldId id="258" r:id="rId5"/>
    <p:sldId id="259" r:id="rId6"/>
    <p:sldId id="270" r:id="rId7"/>
    <p:sldId id="268" r:id="rId8"/>
    <p:sldId id="260" r:id="rId9"/>
    <p:sldId id="271" r:id="rId10"/>
    <p:sldId id="261" r:id="rId11"/>
    <p:sldId id="262" r:id="rId12"/>
    <p:sldId id="263" r:id="rId13"/>
    <p:sldId id="273" r:id="rId14"/>
    <p:sldId id="264" r:id="rId15"/>
    <p:sldId id="265" r:id="rId16"/>
    <p:sldId id="266" r:id="rId17"/>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46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nl-NL" smtClean="0"/>
              <a:t>Klik om de stijl te bewerken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087F47F-40DD-451D-B02B-62F7F35B7CBC}" type="datetimeFigureOut">
              <a:rPr lang="nl-NL" smtClean="0"/>
              <a:t>16-2-2016</a:t>
            </a:fld>
            <a:endParaRPr lang="nl-NL"/>
          </a:p>
        </p:txBody>
      </p:sp>
      <p:sp>
        <p:nvSpPr>
          <p:cNvPr id="5" name="Footer Placeholder 4"/>
          <p:cNvSpPr>
            <a:spLocks noGrp="1"/>
          </p:cNvSpPr>
          <p:nvPr>
            <p:ph type="ftr" sz="quarter" idx="11"/>
          </p:nvPr>
        </p:nvSpPr>
        <p:spPr>
          <a:xfrm>
            <a:off x="3962399" y="5870575"/>
            <a:ext cx="4893958" cy="377825"/>
          </a:xfrm>
        </p:spPr>
        <p:txBody>
          <a:bodyPr/>
          <a:lstStyle/>
          <a:p>
            <a:endParaRPr lang="nl-NL"/>
          </a:p>
        </p:txBody>
      </p:sp>
      <p:sp>
        <p:nvSpPr>
          <p:cNvPr id="6" name="Slide Number Placeholder 5"/>
          <p:cNvSpPr>
            <a:spLocks noGrp="1"/>
          </p:cNvSpPr>
          <p:nvPr>
            <p:ph type="sldNum" sz="quarter" idx="12"/>
          </p:nvPr>
        </p:nvSpPr>
        <p:spPr>
          <a:xfrm>
            <a:off x="10608958" y="5870575"/>
            <a:ext cx="551167" cy="377825"/>
          </a:xfrm>
        </p:spPr>
        <p:txBody>
          <a:bodyPr/>
          <a:lstStyle/>
          <a:p>
            <a:fld id="{B8BC31F4-6777-4ED6-A1EB-ACA7F646B021}" type="slidenum">
              <a:rPr lang="nl-NL" smtClean="0"/>
              <a:t>‹nr.›</a:t>
            </a:fld>
            <a:endParaRPr lang="nl-NL"/>
          </a:p>
        </p:txBody>
      </p:sp>
    </p:spTree>
    <p:extLst>
      <p:ext uri="{BB962C8B-B14F-4D97-AF65-F5344CB8AC3E}">
        <p14:creationId xmlns:p14="http://schemas.microsoft.com/office/powerpoint/2010/main" val="157300943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che afbeelding met bijschrif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nl-NL" smtClean="0"/>
              <a:t>Klik om de stijl te bewerken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1087F47F-40DD-451D-B02B-62F7F35B7CBC}" type="datetimeFigureOut">
              <a:rPr lang="nl-NL" smtClean="0"/>
              <a:t>16-2-2016</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8BC31F4-6777-4ED6-A1EB-ACA7F646B021}" type="slidenum">
              <a:rPr lang="nl-NL" smtClean="0"/>
              <a:t>‹nr.›</a:t>
            </a:fld>
            <a:endParaRPr lang="nl-NL"/>
          </a:p>
        </p:txBody>
      </p:sp>
    </p:spTree>
    <p:extLst>
      <p:ext uri="{BB962C8B-B14F-4D97-AF65-F5344CB8AC3E}">
        <p14:creationId xmlns:p14="http://schemas.microsoft.com/office/powerpoint/2010/main" val="3585996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nl-NL" smtClean="0"/>
              <a:t>Klik om de stijl te bewerken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1087F47F-40DD-451D-B02B-62F7F35B7CBC}" type="datetimeFigureOut">
              <a:rPr lang="nl-NL" smtClean="0"/>
              <a:t>16-2-2016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8BC31F4-6777-4ED6-A1EB-ACA7F646B021}" type="slidenum">
              <a:rPr lang="nl-NL" smtClean="0"/>
              <a:t>‹nr.›</a:t>
            </a:fld>
            <a:endParaRPr lang="nl-NL"/>
          </a:p>
        </p:txBody>
      </p:sp>
    </p:spTree>
    <p:extLst>
      <p:ext uri="{BB962C8B-B14F-4D97-AF65-F5344CB8AC3E}">
        <p14:creationId xmlns:p14="http://schemas.microsoft.com/office/powerpoint/2010/main" val="716801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nl-NL" smtClean="0"/>
              <a:t>Klik om de stijl te bewerken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smtClean="0"/>
              <a:t>Klik om de modelstijlen te bewerken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1087F47F-40DD-451D-B02B-62F7F35B7CBC}" type="datetimeFigureOut">
              <a:rPr lang="nl-NL" smtClean="0"/>
              <a:t>16-2-2016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8BC31F4-6777-4ED6-A1EB-ACA7F646B021}" type="slidenum">
              <a:rPr lang="nl-NL" smtClean="0"/>
              <a:t>‹nr.›</a:t>
            </a:fld>
            <a:endParaRPr lang="nl-NL"/>
          </a:p>
        </p:txBody>
      </p:sp>
    </p:spTree>
    <p:extLst>
      <p:ext uri="{BB962C8B-B14F-4D97-AF65-F5344CB8AC3E}">
        <p14:creationId xmlns:p14="http://schemas.microsoft.com/office/powerpoint/2010/main" val="334285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nl-NL" smtClean="0"/>
              <a:t>Klik om de stijl te bewerken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1087F47F-40DD-451D-B02B-62F7F35B7CBC}" type="datetimeFigureOut">
              <a:rPr lang="nl-NL" smtClean="0"/>
              <a:t>16-2-2016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8BC31F4-6777-4ED6-A1EB-ACA7F646B021}" type="slidenum">
              <a:rPr lang="nl-NL" smtClean="0"/>
              <a:t>‹nr.›</a:t>
            </a:fld>
            <a:endParaRPr lang="nl-NL"/>
          </a:p>
        </p:txBody>
      </p:sp>
    </p:spTree>
    <p:extLst>
      <p:ext uri="{BB962C8B-B14F-4D97-AF65-F5344CB8AC3E}">
        <p14:creationId xmlns:p14="http://schemas.microsoft.com/office/powerpoint/2010/main" val="2834295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Offerte naamkaartj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nl-NL" smtClean="0"/>
              <a:t>Klik om de stijl te bewerken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nl-NL" smtClean="0"/>
              <a:t>Klik om de modelstijlen te bewerken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1087F47F-40DD-451D-B02B-62F7F35B7CBC}" type="datetimeFigureOut">
              <a:rPr lang="nl-NL" smtClean="0"/>
              <a:t>16-2-2016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8BC31F4-6777-4ED6-A1EB-ACA7F646B021}" type="slidenum">
              <a:rPr lang="nl-NL" smtClean="0"/>
              <a:t>‹nr.›</a:t>
            </a:fld>
            <a:endParaRPr lang="nl-NL"/>
          </a:p>
        </p:txBody>
      </p:sp>
    </p:spTree>
    <p:extLst>
      <p:ext uri="{BB962C8B-B14F-4D97-AF65-F5344CB8AC3E}">
        <p14:creationId xmlns:p14="http://schemas.microsoft.com/office/powerpoint/2010/main" val="525561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ar of onwaar">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nl-NL" smtClean="0"/>
              <a:t>Klik om de stijl te bewerken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nl-NL" smtClean="0"/>
              <a:t>Klik om de modelstijlen te bewerken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1087F47F-40DD-451D-B02B-62F7F35B7CBC}" type="datetimeFigureOut">
              <a:rPr lang="nl-NL" smtClean="0"/>
              <a:t>16-2-2016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8BC31F4-6777-4ED6-A1EB-ACA7F646B021}" type="slidenum">
              <a:rPr lang="nl-NL" smtClean="0"/>
              <a:t>‹nr.›</a:t>
            </a:fld>
            <a:endParaRPr lang="nl-NL"/>
          </a:p>
        </p:txBody>
      </p:sp>
    </p:spTree>
    <p:extLst>
      <p:ext uri="{BB962C8B-B14F-4D97-AF65-F5344CB8AC3E}">
        <p14:creationId xmlns:p14="http://schemas.microsoft.com/office/powerpoint/2010/main" val="3052394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1087F47F-40DD-451D-B02B-62F7F35B7CBC}" type="datetimeFigureOut">
              <a:rPr lang="nl-NL" smtClean="0"/>
              <a:t>16-2-2016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8BC31F4-6777-4ED6-A1EB-ACA7F646B021}" type="slidenum">
              <a:rPr lang="nl-NL" smtClean="0"/>
              <a:t>‹nr.›</a:t>
            </a:fld>
            <a:endParaRPr lang="nl-NL"/>
          </a:p>
        </p:txBody>
      </p:sp>
      <p:sp>
        <p:nvSpPr>
          <p:cNvPr id="8" name="Title 1"/>
          <p:cNvSpPr>
            <a:spLocks noGrp="1"/>
          </p:cNvSpPr>
          <p:nvPr>
            <p:ph type="title"/>
          </p:nvPr>
        </p:nvSpPr>
        <p:spPr>
          <a:xfrm>
            <a:off x="685801" y="609600"/>
            <a:ext cx="10131425" cy="1456267"/>
          </a:xfrm>
        </p:spPr>
        <p:txBody>
          <a:bodyPr/>
          <a:lstStyle/>
          <a:p>
            <a:r>
              <a:rPr lang="nl-NL" smtClean="0"/>
              <a:t>Klik om de stijl te bewerken</a:t>
            </a:r>
            <a:endParaRPr lang="en-US" dirty="0"/>
          </a:p>
        </p:txBody>
      </p:sp>
    </p:spTree>
    <p:extLst>
      <p:ext uri="{BB962C8B-B14F-4D97-AF65-F5344CB8AC3E}">
        <p14:creationId xmlns:p14="http://schemas.microsoft.com/office/powerpoint/2010/main" val="3386937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nl-NL" smtClean="0"/>
              <a:t>Klik om de stijl te bewerken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1087F47F-40DD-451D-B02B-62F7F35B7CBC}" type="datetimeFigureOut">
              <a:rPr lang="nl-NL" smtClean="0"/>
              <a:t>16-2-2016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8BC31F4-6777-4ED6-A1EB-ACA7F646B021}" type="slidenum">
              <a:rPr lang="nl-NL" smtClean="0"/>
              <a:t>‹nr.›</a:t>
            </a:fld>
            <a:endParaRPr lang="nl-NL"/>
          </a:p>
        </p:txBody>
      </p:sp>
    </p:spTree>
    <p:extLst>
      <p:ext uri="{BB962C8B-B14F-4D97-AF65-F5344CB8AC3E}">
        <p14:creationId xmlns:p14="http://schemas.microsoft.com/office/powerpoint/2010/main" val="2166406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nl-NL" smtClean="0"/>
              <a:t>Klik om de stijl te bewerken</a:t>
            </a:r>
            <a:endParaRPr lang="en-US" dirty="0"/>
          </a:p>
        </p:txBody>
      </p:sp>
      <p:sp>
        <p:nvSpPr>
          <p:cNvPr id="3" name="Content Placeholder 2"/>
          <p:cNvSpPr>
            <a:spLocks noGrp="1"/>
          </p:cNvSpPr>
          <p:nvPr>
            <p:ph idx="1"/>
          </p:nvPr>
        </p:nvSpPr>
        <p:spPr/>
        <p:txBody>
          <a:bodyPr anchor="ct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1087F47F-40DD-451D-B02B-62F7F35B7CBC}" type="datetimeFigureOut">
              <a:rPr lang="nl-NL" smtClean="0"/>
              <a:t>16-2-2016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8BC31F4-6777-4ED6-A1EB-ACA7F646B021}" type="slidenum">
              <a:rPr lang="nl-NL" smtClean="0"/>
              <a:t>‹nr.›</a:t>
            </a:fld>
            <a:endParaRPr lang="nl-NL"/>
          </a:p>
        </p:txBody>
      </p:sp>
    </p:spTree>
    <p:extLst>
      <p:ext uri="{BB962C8B-B14F-4D97-AF65-F5344CB8AC3E}">
        <p14:creationId xmlns:p14="http://schemas.microsoft.com/office/powerpoint/2010/main" val="3812339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nl-NL" smtClean="0"/>
              <a:t>Klik om de stijl te bewerken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1087F47F-40DD-451D-B02B-62F7F35B7CBC}" type="datetimeFigureOut">
              <a:rPr lang="nl-NL" smtClean="0"/>
              <a:t>16-2-2016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8BC31F4-6777-4ED6-A1EB-ACA7F646B021}" type="slidenum">
              <a:rPr lang="nl-NL" smtClean="0"/>
              <a:t>‹nr.›</a:t>
            </a:fld>
            <a:endParaRPr lang="nl-NL"/>
          </a:p>
        </p:txBody>
      </p:sp>
    </p:spTree>
    <p:extLst>
      <p:ext uri="{BB962C8B-B14F-4D97-AF65-F5344CB8AC3E}">
        <p14:creationId xmlns:p14="http://schemas.microsoft.com/office/powerpoint/2010/main" val="1705687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nl-NL" smtClean="0"/>
              <a:t>Klik om de stijl te bewerken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Date Placeholder 4"/>
          <p:cNvSpPr>
            <a:spLocks noGrp="1"/>
          </p:cNvSpPr>
          <p:nvPr>
            <p:ph type="dt" sz="half" idx="10"/>
          </p:nvPr>
        </p:nvSpPr>
        <p:spPr/>
        <p:txBody>
          <a:bodyPr/>
          <a:lstStyle/>
          <a:p>
            <a:fld id="{1087F47F-40DD-451D-B02B-62F7F35B7CBC}" type="datetimeFigureOut">
              <a:rPr lang="nl-NL" smtClean="0"/>
              <a:t>16-2-2016</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8BC31F4-6777-4ED6-A1EB-ACA7F646B021}" type="slidenum">
              <a:rPr lang="nl-NL" smtClean="0"/>
              <a:t>‹nr.›</a:t>
            </a:fld>
            <a:endParaRPr lang="nl-NL"/>
          </a:p>
        </p:txBody>
      </p:sp>
    </p:spTree>
    <p:extLst>
      <p:ext uri="{BB962C8B-B14F-4D97-AF65-F5344CB8AC3E}">
        <p14:creationId xmlns:p14="http://schemas.microsoft.com/office/powerpoint/2010/main" val="2267297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6"/>
          <p:cNvSpPr>
            <a:spLocks noGrp="1"/>
          </p:cNvSpPr>
          <p:nvPr>
            <p:ph type="dt" sz="half" idx="10"/>
          </p:nvPr>
        </p:nvSpPr>
        <p:spPr/>
        <p:txBody>
          <a:bodyPr/>
          <a:lstStyle/>
          <a:p>
            <a:fld id="{1087F47F-40DD-451D-B02B-62F7F35B7CBC}" type="datetimeFigureOut">
              <a:rPr lang="nl-NL" smtClean="0"/>
              <a:t>16-2-2016</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B8BC31F4-6777-4ED6-A1EB-ACA7F646B021}" type="slidenum">
              <a:rPr lang="nl-NL" smtClean="0"/>
              <a:t>‹nr.›</a:t>
            </a:fld>
            <a:endParaRPr lang="nl-NL"/>
          </a:p>
        </p:txBody>
      </p:sp>
    </p:spTree>
    <p:extLst>
      <p:ext uri="{BB962C8B-B14F-4D97-AF65-F5344CB8AC3E}">
        <p14:creationId xmlns:p14="http://schemas.microsoft.com/office/powerpoint/2010/main" val="3088891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nl-NL" smtClean="0"/>
              <a:t>Klik om de stijl te bewerken</a:t>
            </a:r>
            <a:endParaRPr lang="en-US" dirty="0"/>
          </a:p>
        </p:txBody>
      </p:sp>
      <p:sp>
        <p:nvSpPr>
          <p:cNvPr id="3" name="Date Placeholder 2"/>
          <p:cNvSpPr>
            <a:spLocks noGrp="1"/>
          </p:cNvSpPr>
          <p:nvPr>
            <p:ph type="dt" sz="half" idx="10"/>
          </p:nvPr>
        </p:nvSpPr>
        <p:spPr/>
        <p:txBody>
          <a:bodyPr/>
          <a:lstStyle/>
          <a:p>
            <a:fld id="{1087F47F-40DD-451D-B02B-62F7F35B7CBC}" type="datetimeFigureOut">
              <a:rPr lang="nl-NL" smtClean="0"/>
              <a:t>16-2-2016</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B8BC31F4-6777-4ED6-A1EB-ACA7F646B021}" type="slidenum">
              <a:rPr lang="nl-NL" smtClean="0"/>
              <a:t>‹nr.›</a:t>
            </a:fld>
            <a:endParaRPr lang="nl-NL"/>
          </a:p>
        </p:txBody>
      </p:sp>
    </p:spTree>
    <p:extLst>
      <p:ext uri="{BB962C8B-B14F-4D97-AF65-F5344CB8AC3E}">
        <p14:creationId xmlns:p14="http://schemas.microsoft.com/office/powerpoint/2010/main" val="256570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087F47F-40DD-451D-B02B-62F7F35B7CBC}" type="datetimeFigureOut">
              <a:rPr lang="nl-NL" smtClean="0"/>
              <a:t>16-2-2016</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B8BC31F4-6777-4ED6-A1EB-ACA7F646B021}" type="slidenum">
              <a:rPr lang="nl-NL" smtClean="0"/>
              <a:t>‹nr.›</a:t>
            </a:fld>
            <a:endParaRPr lang="nl-NL"/>
          </a:p>
        </p:txBody>
      </p:sp>
    </p:spTree>
    <p:extLst>
      <p:ext uri="{BB962C8B-B14F-4D97-AF65-F5344CB8AC3E}">
        <p14:creationId xmlns:p14="http://schemas.microsoft.com/office/powerpoint/2010/main" val="2051581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nl-NL" smtClean="0"/>
              <a:t>Klik om de stijl te bewerken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1087F47F-40DD-451D-B02B-62F7F35B7CBC}" type="datetimeFigureOut">
              <a:rPr lang="nl-NL" smtClean="0"/>
              <a:t>16-2-2016</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8BC31F4-6777-4ED6-A1EB-ACA7F646B021}" type="slidenum">
              <a:rPr lang="nl-NL" smtClean="0"/>
              <a:t>‹nr.›</a:t>
            </a:fld>
            <a:endParaRPr lang="nl-NL"/>
          </a:p>
        </p:txBody>
      </p:sp>
    </p:spTree>
    <p:extLst>
      <p:ext uri="{BB962C8B-B14F-4D97-AF65-F5344CB8AC3E}">
        <p14:creationId xmlns:p14="http://schemas.microsoft.com/office/powerpoint/2010/main" val="2623859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nl-NL" smtClean="0"/>
              <a:t>Klik om de stijl te bewerken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1087F47F-40DD-451D-B02B-62F7F35B7CBC}" type="datetimeFigureOut">
              <a:rPr lang="nl-NL" smtClean="0"/>
              <a:t>16-2-2016</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8BC31F4-6777-4ED6-A1EB-ACA7F646B021}" type="slidenum">
              <a:rPr lang="nl-NL" smtClean="0"/>
              <a:t>‹nr.›</a:t>
            </a:fld>
            <a:endParaRPr lang="nl-NL"/>
          </a:p>
        </p:txBody>
      </p:sp>
    </p:spTree>
    <p:extLst>
      <p:ext uri="{BB962C8B-B14F-4D97-AF65-F5344CB8AC3E}">
        <p14:creationId xmlns:p14="http://schemas.microsoft.com/office/powerpoint/2010/main" val="2296572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nl-NL" smtClean="0"/>
              <a:t>Klik om de stijl te bewerken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087F47F-40DD-451D-B02B-62F7F35B7CBC}" type="datetimeFigureOut">
              <a:rPr lang="nl-NL" smtClean="0"/>
              <a:t>16-2-2016</a:t>
            </a:fld>
            <a:endParaRPr lang="nl-NL"/>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nl-NL"/>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8BC31F4-6777-4ED6-A1EB-ACA7F646B021}" type="slidenum">
              <a:rPr lang="nl-NL" smtClean="0"/>
              <a:t>‹nr.›</a:t>
            </a:fld>
            <a:endParaRPr lang="nl-NL"/>
          </a:p>
        </p:txBody>
      </p:sp>
    </p:spTree>
    <p:extLst>
      <p:ext uri="{BB962C8B-B14F-4D97-AF65-F5344CB8AC3E}">
        <p14:creationId xmlns:p14="http://schemas.microsoft.com/office/powerpoint/2010/main" val="2270040824"/>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jpg"/><Relationship Id="rId7" Type="http://schemas.openxmlformats.org/officeDocument/2006/relationships/image" Target="../media/image14.jpg"/><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945145" y="2429509"/>
            <a:ext cx="7197726" cy="2237567"/>
          </a:xfrm>
        </p:spPr>
        <p:txBody>
          <a:bodyPr>
            <a:normAutofit fontScale="90000"/>
          </a:bodyPr>
          <a:lstStyle/>
          <a:p>
            <a:pPr algn="ctr"/>
            <a:r>
              <a:rPr lang="nl-NL" dirty="0" smtClean="0"/>
              <a:t>Colony</a:t>
            </a:r>
            <a:r>
              <a:rPr lang="nl-NL" dirty="0"/>
              <a:t> </a:t>
            </a:r>
            <a:r>
              <a:rPr lang="nl-NL" dirty="0" smtClean="0"/>
              <a:t>Cruiser: </a:t>
            </a:r>
            <a:br>
              <a:rPr lang="nl-NL" dirty="0" smtClean="0"/>
            </a:br>
            <a:r>
              <a:rPr lang="nl-NL" dirty="0" smtClean="0"/>
              <a:t>The Maria</a:t>
            </a:r>
            <a:br>
              <a:rPr lang="nl-NL" dirty="0" smtClean="0"/>
            </a:br>
            <a:r>
              <a:rPr lang="nl-NL" dirty="0" smtClean="0"/>
              <a:t>(Concept Fase)</a:t>
            </a:r>
            <a:endParaRPr lang="nl-NL" dirty="0"/>
          </a:p>
        </p:txBody>
      </p:sp>
      <p:sp>
        <p:nvSpPr>
          <p:cNvPr id="3" name="Ondertitel 2"/>
          <p:cNvSpPr>
            <a:spLocks noGrp="1"/>
          </p:cNvSpPr>
          <p:nvPr>
            <p:ph type="subTitle" idx="1"/>
          </p:nvPr>
        </p:nvSpPr>
        <p:spPr>
          <a:xfrm>
            <a:off x="4790535" y="6314536"/>
            <a:ext cx="7197726" cy="382437"/>
          </a:xfrm>
        </p:spPr>
        <p:txBody>
          <a:bodyPr/>
          <a:lstStyle/>
          <a:p>
            <a:r>
              <a:rPr lang="nl-NL" dirty="0" smtClean="0"/>
              <a:t>Epsilon Studios</a:t>
            </a:r>
            <a:endParaRPr lang="nl-NL" dirty="0"/>
          </a:p>
        </p:txBody>
      </p:sp>
      <p:pic>
        <p:nvPicPr>
          <p:cNvPr id="6" name="Afbeelding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9765" y="4066055"/>
            <a:ext cx="2252235" cy="2248481"/>
          </a:xfrm>
          <a:prstGeom prst="rect">
            <a:avLst/>
          </a:prstGeom>
        </p:spPr>
      </p:pic>
    </p:spTree>
    <p:extLst>
      <p:ext uri="{BB962C8B-B14F-4D97-AF65-F5344CB8AC3E}">
        <p14:creationId xmlns:p14="http://schemas.microsoft.com/office/powerpoint/2010/main" val="512630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sz="6600" dirty="0" smtClean="0"/>
              <a:t>Creativiteit</a:t>
            </a:r>
            <a:endParaRPr lang="nl-NL" sz="6600" dirty="0"/>
          </a:p>
        </p:txBody>
      </p:sp>
      <p:sp>
        <p:nvSpPr>
          <p:cNvPr id="3" name="Tijdelijke aanduiding voor inhoud 2"/>
          <p:cNvSpPr>
            <a:spLocks noGrp="1"/>
          </p:cNvSpPr>
          <p:nvPr>
            <p:ph idx="1"/>
          </p:nvPr>
        </p:nvSpPr>
        <p:spPr/>
        <p:txBody>
          <a:bodyPr>
            <a:normAutofit/>
          </a:bodyPr>
          <a:lstStyle/>
          <a:p>
            <a:r>
              <a:rPr lang="nl-NL" sz="2000" dirty="0"/>
              <a:t>Creativiteit En Vindingrijkheid</a:t>
            </a:r>
          </a:p>
          <a:p>
            <a:r>
              <a:rPr lang="nl-NL" sz="2000" dirty="0"/>
              <a:t>Puzzle </a:t>
            </a:r>
            <a:r>
              <a:rPr lang="nl-NL" sz="2000" dirty="0" smtClean="0"/>
              <a:t>Uitleg</a:t>
            </a:r>
          </a:p>
          <a:p>
            <a:endParaRPr lang="nl-NL" sz="2000" dirty="0"/>
          </a:p>
          <a:p>
            <a:endParaRPr lang="nl-NL" sz="2000" dirty="0" smtClean="0"/>
          </a:p>
          <a:p>
            <a:endParaRPr lang="nl-NL" sz="2000" dirty="0"/>
          </a:p>
          <a:p>
            <a:endParaRPr lang="nl-NL" sz="2000" dirty="0" smtClean="0"/>
          </a:p>
          <a:p>
            <a:endParaRPr lang="nl-NL" sz="2000" dirty="0"/>
          </a:p>
          <a:p>
            <a:endParaRPr lang="nl-NL" sz="2000" dirty="0"/>
          </a:p>
        </p:txBody>
      </p:sp>
    </p:spTree>
    <p:extLst>
      <p:ext uri="{BB962C8B-B14F-4D97-AF65-F5344CB8AC3E}">
        <p14:creationId xmlns:p14="http://schemas.microsoft.com/office/powerpoint/2010/main" val="37350399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sz="6600" dirty="0" smtClean="0"/>
              <a:t>Art Style</a:t>
            </a:r>
            <a:endParaRPr lang="nl-NL" sz="6600" dirty="0"/>
          </a:p>
        </p:txBody>
      </p:sp>
      <p:sp>
        <p:nvSpPr>
          <p:cNvPr id="3" name="Tijdelijke aanduiding voor inhoud 2"/>
          <p:cNvSpPr>
            <a:spLocks noGrp="1"/>
          </p:cNvSpPr>
          <p:nvPr>
            <p:ph idx="1"/>
          </p:nvPr>
        </p:nvSpPr>
        <p:spPr/>
        <p:txBody>
          <a:bodyPr>
            <a:normAutofit/>
          </a:bodyPr>
          <a:lstStyle/>
          <a:p>
            <a:r>
              <a:rPr lang="en-US" sz="2000" dirty="0" smtClean="0"/>
              <a:t>All Art</a:t>
            </a:r>
          </a:p>
          <a:p>
            <a:r>
              <a:rPr lang="en-US" sz="2000" dirty="0" smtClean="0"/>
              <a:t>Pre-</a:t>
            </a:r>
            <a:r>
              <a:rPr lang="en-US" sz="2000" dirty="0" err="1" smtClean="0"/>
              <a:t>productie</a:t>
            </a:r>
            <a:endParaRPr lang="en-US" sz="2000" dirty="0" smtClean="0"/>
          </a:p>
          <a:p>
            <a:r>
              <a:rPr lang="en-US" sz="2000" dirty="0" smtClean="0"/>
              <a:t>A3 map </a:t>
            </a:r>
            <a:r>
              <a:rPr lang="en-US" sz="2000" dirty="0" err="1" smtClean="0"/>
              <a:t>uitleg</a:t>
            </a:r>
            <a:endParaRPr lang="nl-NL" sz="2000" dirty="0" smtClean="0"/>
          </a:p>
          <a:p>
            <a:r>
              <a:rPr lang="nl-NL" sz="2000" dirty="0" smtClean="0"/>
              <a:t>Onderbouwing </a:t>
            </a:r>
            <a:r>
              <a:rPr lang="nl-NL" sz="2000" dirty="0" smtClean="0"/>
              <a:t>Keuzen</a:t>
            </a:r>
          </a:p>
          <a:p>
            <a:endParaRPr lang="nl-NL" sz="2000" dirty="0"/>
          </a:p>
          <a:p>
            <a:endParaRPr lang="nl-NL" sz="2000" dirty="0" smtClean="0"/>
          </a:p>
          <a:p>
            <a:endParaRPr lang="nl-NL" sz="2000" dirty="0"/>
          </a:p>
          <a:p>
            <a:endParaRPr lang="nl-NL" sz="2000" dirty="0"/>
          </a:p>
        </p:txBody>
      </p:sp>
    </p:spTree>
    <p:extLst>
      <p:ext uri="{BB962C8B-B14F-4D97-AF65-F5344CB8AC3E}">
        <p14:creationId xmlns:p14="http://schemas.microsoft.com/office/powerpoint/2010/main" val="20972654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sz="6600" dirty="0" err="1" smtClean="0"/>
              <a:t>BackLog</a:t>
            </a:r>
            <a:endParaRPr lang="nl-NL" sz="6600" dirty="0"/>
          </a:p>
        </p:txBody>
      </p:sp>
      <p:sp>
        <p:nvSpPr>
          <p:cNvPr id="3" name="Tijdelijke aanduiding voor inhoud 2"/>
          <p:cNvSpPr>
            <a:spLocks noGrp="1"/>
          </p:cNvSpPr>
          <p:nvPr>
            <p:ph idx="1"/>
          </p:nvPr>
        </p:nvSpPr>
        <p:spPr/>
        <p:txBody>
          <a:bodyPr>
            <a:normAutofit/>
          </a:bodyPr>
          <a:lstStyle/>
          <a:p>
            <a:r>
              <a:rPr lang="nl-NL" sz="2000" dirty="0" err="1" smtClean="0"/>
              <a:t>Backlog</a:t>
            </a:r>
            <a:r>
              <a:rPr lang="nl-NL" sz="2000" dirty="0" smtClean="0"/>
              <a:t> (Asset-List)</a:t>
            </a:r>
          </a:p>
          <a:p>
            <a:r>
              <a:rPr lang="nl-NL" sz="2000" dirty="0" smtClean="0"/>
              <a:t>Asset-List Met </a:t>
            </a:r>
            <a:r>
              <a:rPr lang="nl-NL" sz="2000" dirty="0" smtClean="0"/>
              <a:t>Tijdsinschatting</a:t>
            </a:r>
            <a:endParaRPr lang="nl-NL" sz="2000" dirty="0"/>
          </a:p>
          <a:p>
            <a:endParaRPr lang="nl-NL" sz="2000" dirty="0" smtClean="0"/>
          </a:p>
          <a:p>
            <a:endParaRPr lang="nl-NL" sz="2000" dirty="0"/>
          </a:p>
          <a:p>
            <a:endParaRPr lang="nl-NL" sz="2000" dirty="0"/>
          </a:p>
        </p:txBody>
      </p:sp>
    </p:spTree>
    <p:extLst>
      <p:ext uri="{BB962C8B-B14F-4D97-AF65-F5344CB8AC3E}">
        <p14:creationId xmlns:p14="http://schemas.microsoft.com/office/powerpoint/2010/main" val="36718019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ctr"/>
            <a:r>
              <a:rPr lang="nl-NL" sz="6600" dirty="0" smtClean="0"/>
              <a:t>Trello</a:t>
            </a:r>
            <a:endParaRPr lang="nl-NL" sz="6600" dirty="0"/>
          </a:p>
        </p:txBody>
      </p:sp>
      <p:sp>
        <p:nvSpPr>
          <p:cNvPr id="3" name="Tijdelijke aanduiding voor inhoud 2"/>
          <p:cNvSpPr>
            <a:spLocks noGrp="1"/>
          </p:cNvSpPr>
          <p:nvPr>
            <p:ph idx="1"/>
          </p:nvPr>
        </p:nvSpPr>
        <p:spPr/>
        <p:txBody>
          <a:bodyPr>
            <a:normAutofit/>
          </a:bodyPr>
          <a:lstStyle/>
          <a:p>
            <a:r>
              <a:rPr lang="nl-NL" sz="2000" dirty="0" smtClean="0"/>
              <a:t>Planning </a:t>
            </a:r>
            <a:r>
              <a:rPr lang="nl-NL" sz="2000" dirty="0" smtClean="0"/>
              <a:t>in Trello</a:t>
            </a:r>
          </a:p>
          <a:p>
            <a:r>
              <a:rPr lang="nl-NL" sz="2000" dirty="0" smtClean="0"/>
              <a:t>Uitleg Taakverdeling</a:t>
            </a:r>
          </a:p>
          <a:p>
            <a:endParaRPr lang="nl-NL" sz="2000" dirty="0"/>
          </a:p>
          <a:p>
            <a:endParaRPr lang="nl-NL" sz="2000" dirty="0" smtClean="0"/>
          </a:p>
          <a:p>
            <a:endParaRPr lang="nl-NL" sz="2000" dirty="0"/>
          </a:p>
          <a:p>
            <a:endParaRPr lang="nl-NL" sz="2000" dirty="0"/>
          </a:p>
        </p:txBody>
      </p:sp>
    </p:spTree>
    <p:extLst>
      <p:ext uri="{BB962C8B-B14F-4D97-AF65-F5344CB8AC3E}">
        <p14:creationId xmlns:p14="http://schemas.microsoft.com/office/powerpoint/2010/main" val="8587685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sz="6600" dirty="0" smtClean="0"/>
              <a:t>UX / Leveldesign</a:t>
            </a:r>
            <a:endParaRPr lang="nl-NL" sz="6600" dirty="0"/>
          </a:p>
        </p:txBody>
      </p:sp>
      <p:sp>
        <p:nvSpPr>
          <p:cNvPr id="3" name="Tijdelijke aanduiding voor inhoud 2"/>
          <p:cNvSpPr>
            <a:spLocks noGrp="1"/>
          </p:cNvSpPr>
          <p:nvPr>
            <p:ph idx="1"/>
          </p:nvPr>
        </p:nvSpPr>
        <p:spPr/>
        <p:txBody>
          <a:bodyPr>
            <a:normAutofit/>
          </a:bodyPr>
          <a:lstStyle/>
          <a:p>
            <a:r>
              <a:rPr lang="nl-NL" sz="2000" dirty="0" smtClean="0"/>
              <a:t>Uitleg </a:t>
            </a:r>
            <a:r>
              <a:rPr lang="nl-NL" sz="2000" dirty="0" smtClean="0"/>
              <a:t>Zones</a:t>
            </a:r>
            <a:endParaRPr lang="nl-NL" sz="2000" dirty="0" smtClean="0"/>
          </a:p>
          <a:p>
            <a:r>
              <a:rPr lang="nl-NL" sz="2000" dirty="0" smtClean="0"/>
              <a:t>Uitleg Puzzle</a:t>
            </a:r>
          </a:p>
          <a:p>
            <a:r>
              <a:rPr lang="nl-NL" sz="2000" dirty="0" smtClean="0"/>
              <a:t>Uitleg Fun </a:t>
            </a:r>
            <a:r>
              <a:rPr lang="nl-NL" sz="2000" dirty="0" err="1" smtClean="0"/>
              <a:t>To</a:t>
            </a:r>
            <a:r>
              <a:rPr lang="nl-NL" sz="2000" dirty="0" smtClean="0"/>
              <a:t> Play Factor</a:t>
            </a:r>
          </a:p>
          <a:p>
            <a:r>
              <a:rPr lang="nl-NL" sz="2000" dirty="0" smtClean="0"/>
              <a:t>Uitleg User Interface</a:t>
            </a:r>
          </a:p>
          <a:p>
            <a:r>
              <a:rPr lang="nl-NL" sz="2000" dirty="0" smtClean="0"/>
              <a:t>Uitleg Gameflow Van Begin Tot </a:t>
            </a:r>
            <a:r>
              <a:rPr lang="nl-NL" sz="2000" dirty="0" smtClean="0"/>
              <a:t>Eind</a:t>
            </a:r>
          </a:p>
          <a:p>
            <a:r>
              <a:rPr lang="en-US" sz="2000" dirty="0" err="1" smtClean="0"/>
              <a:t>Uitleg</a:t>
            </a:r>
            <a:r>
              <a:rPr lang="en-US" sz="2000" dirty="0" smtClean="0"/>
              <a:t> enemies </a:t>
            </a:r>
            <a:r>
              <a:rPr lang="en-US" sz="2000" dirty="0" err="1" smtClean="0"/>
              <a:t>en</a:t>
            </a:r>
            <a:r>
              <a:rPr lang="en-US" sz="2000" dirty="0" smtClean="0"/>
              <a:t> </a:t>
            </a:r>
            <a:r>
              <a:rPr lang="en-US" sz="2000" dirty="0" err="1" smtClean="0"/>
              <a:t>wapens</a:t>
            </a:r>
            <a:r>
              <a:rPr lang="en-US" sz="2000" dirty="0" smtClean="0"/>
              <a:t> (diverse </a:t>
            </a:r>
            <a:r>
              <a:rPr lang="en-US" sz="2000" dirty="0" err="1" smtClean="0"/>
              <a:t>ammo,etc</a:t>
            </a:r>
            <a:r>
              <a:rPr lang="en-US" sz="2000" dirty="0" smtClean="0"/>
              <a:t>.)</a:t>
            </a:r>
            <a:endParaRPr lang="nl-NL" sz="2000" dirty="0"/>
          </a:p>
          <a:p>
            <a:endParaRPr lang="nl-NL" sz="2000" dirty="0"/>
          </a:p>
          <a:p>
            <a:endParaRPr lang="nl-NL" sz="2000" dirty="0"/>
          </a:p>
        </p:txBody>
      </p:sp>
    </p:spTree>
    <p:extLst>
      <p:ext uri="{BB962C8B-B14F-4D97-AF65-F5344CB8AC3E}">
        <p14:creationId xmlns:p14="http://schemas.microsoft.com/office/powerpoint/2010/main" val="2608330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sz="6600" dirty="0" smtClean="0"/>
              <a:t>Scripting</a:t>
            </a:r>
            <a:endParaRPr lang="nl-NL" sz="6600" dirty="0"/>
          </a:p>
        </p:txBody>
      </p:sp>
      <p:sp>
        <p:nvSpPr>
          <p:cNvPr id="3" name="Tijdelijke aanduiding voor inhoud 2"/>
          <p:cNvSpPr>
            <a:spLocks noGrp="1"/>
          </p:cNvSpPr>
          <p:nvPr>
            <p:ph idx="1"/>
          </p:nvPr>
        </p:nvSpPr>
        <p:spPr/>
        <p:txBody>
          <a:bodyPr>
            <a:normAutofit/>
          </a:bodyPr>
          <a:lstStyle/>
          <a:p>
            <a:pPr marL="0" indent="0">
              <a:buNone/>
            </a:pPr>
            <a:endParaRPr lang="nl-NL" sz="2000" dirty="0"/>
          </a:p>
          <a:p>
            <a:endParaRPr lang="nl-NL" sz="2000" dirty="0" smtClean="0"/>
          </a:p>
          <a:p>
            <a:endParaRPr lang="nl-NL" sz="2000" dirty="0"/>
          </a:p>
          <a:p>
            <a:endParaRPr lang="nl-NL" sz="2000" dirty="0" smtClean="0"/>
          </a:p>
          <a:p>
            <a:endParaRPr lang="nl-NL" sz="2000" dirty="0"/>
          </a:p>
          <a:p>
            <a:endParaRPr lang="nl-NL" sz="2000" dirty="0"/>
          </a:p>
        </p:txBody>
      </p:sp>
      <p:pic>
        <p:nvPicPr>
          <p:cNvPr id="6" name="Afbeelding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0564" y="1883347"/>
            <a:ext cx="6861897" cy="4801038"/>
          </a:xfrm>
          <a:prstGeom prst="rect">
            <a:avLst/>
          </a:prstGeom>
        </p:spPr>
      </p:pic>
      <p:pic>
        <p:nvPicPr>
          <p:cNvPr id="7" name="Afbeelding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1" y="2065867"/>
            <a:ext cx="10201275" cy="4238625"/>
          </a:xfrm>
          <a:prstGeom prst="rect">
            <a:avLst/>
          </a:prstGeom>
        </p:spPr>
      </p:pic>
      <p:pic>
        <p:nvPicPr>
          <p:cNvPr id="8" name="Afbeelding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026" y="927821"/>
            <a:ext cx="10144125" cy="5667375"/>
          </a:xfrm>
          <a:prstGeom prst="rect">
            <a:avLst/>
          </a:prstGeom>
        </p:spPr>
      </p:pic>
      <p:pic>
        <p:nvPicPr>
          <p:cNvPr id="10" name="Afbeelding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4575" y="1518370"/>
            <a:ext cx="8562975" cy="4486275"/>
          </a:xfrm>
          <a:prstGeom prst="rect">
            <a:avLst/>
          </a:prstGeom>
        </p:spPr>
      </p:pic>
      <p:pic>
        <p:nvPicPr>
          <p:cNvPr id="11" name="Afbeelding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3975" y="1518370"/>
            <a:ext cx="11687175" cy="4467225"/>
          </a:xfrm>
          <a:prstGeom prst="rect">
            <a:avLst/>
          </a:prstGeom>
        </p:spPr>
      </p:pic>
      <p:pic>
        <p:nvPicPr>
          <p:cNvPr id="12" name="Afbeelding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3702" y="589492"/>
            <a:ext cx="10153650" cy="5715000"/>
          </a:xfrm>
          <a:prstGeom prst="rect">
            <a:avLst/>
          </a:prstGeom>
        </p:spPr>
      </p:pic>
      <p:pic>
        <p:nvPicPr>
          <p:cNvPr id="13" name="Afbeelding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8640" y="1581150"/>
            <a:ext cx="10182225" cy="4210050"/>
          </a:xfrm>
          <a:prstGeom prst="rect">
            <a:avLst/>
          </a:prstGeom>
        </p:spPr>
      </p:pic>
    </p:spTree>
    <p:extLst>
      <p:ext uri="{BB962C8B-B14F-4D97-AF65-F5344CB8AC3E}">
        <p14:creationId xmlns:p14="http://schemas.microsoft.com/office/powerpoint/2010/main" val="283113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sz="6600" dirty="0" smtClean="0"/>
              <a:t>Doel </a:t>
            </a:r>
            <a:endParaRPr lang="nl-NL" sz="6600" dirty="0"/>
          </a:p>
        </p:txBody>
      </p:sp>
      <p:sp>
        <p:nvSpPr>
          <p:cNvPr id="3" name="Tijdelijke aanduiding voor inhoud 2"/>
          <p:cNvSpPr>
            <a:spLocks noGrp="1"/>
          </p:cNvSpPr>
          <p:nvPr>
            <p:ph idx="1"/>
          </p:nvPr>
        </p:nvSpPr>
        <p:spPr/>
        <p:txBody>
          <a:bodyPr>
            <a:normAutofit/>
          </a:bodyPr>
          <a:lstStyle/>
          <a:p>
            <a:r>
              <a:rPr lang="nl-NL" sz="2000" dirty="0" smtClean="0"/>
              <a:t>Einddoel</a:t>
            </a:r>
            <a:endParaRPr lang="nl-NL" sz="2000" dirty="0" smtClean="0"/>
          </a:p>
          <a:p>
            <a:r>
              <a:rPr lang="nl-NL" sz="2000" dirty="0" smtClean="0"/>
              <a:t>Prototype</a:t>
            </a:r>
          </a:p>
          <a:p>
            <a:r>
              <a:rPr lang="en-US" sz="2000" dirty="0" err="1" smtClean="0"/>
              <a:t>Vragen</a:t>
            </a:r>
            <a:r>
              <a:rPr lang="en-US" sz="2000" dirty="0" smtClean="0"/>
              <a:t>?</a:t>
            </a:r>
            <a:endParaRPr lang="nl-NL" sz="2000" dirty="0"/>
          </a:p>
          <a:p>
            <a:endParaRPr lang="nl-NL" sz="2000" dirty="0" smtClean="0"/>
          </a:p>
          <a:p>
            <a:endParaRPr lang="nl-NL" sz="2000" dirty="0"/>
          </a:p>
          <a:p>
            <a:endParaRPr lang="nl-NL" sz="2000" dirty="0" smtClean="0"/>
          </a:p>
          <a:p>
            <a:endParaRPr lang="nl-NL" sz="2000" dirty="0"/>
          </a:p>
          <a:p>
            <a:endParaRPr lang="nl-NL" sz="2000" dirty="0"/>
          </a:p>
        </p:txBody>
      </p:sp>
    </p:spTree>
    <p:extLst>
      <p:ext uri="{BB962C8B-B14F-4D97-AF65-F5344CB8AC3E}">
        <p14:creationId xmlns:p14="http://schemas.microsoft.com/office/powerpoint/2010/main" val="2245975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sz="6600" dirty="0" smtClean="0"/>
              <a:t>Voorstellen groep</a:t>
            </a:r>
            <a:endParaRPr lang="nl-NL" sz="6600" dirty="0"/>
          </a:p>
        </p:txBody>
      </p:sp>
      <p:sp>
        <p:nvSpPr>
          <p:cNvPr id="3" name="Tijdelijke aanduiding voor inhoud 2"/>
          <p:cNvSpPr>
            <a:spLocks noGrp="1"/>
          </p:cNvSpPr>
          <p:nvPr>
            <p:ph idx="1"/>
          </p:nvPr>
        </p:nvSpPr>
        <p:spPr/>
        <p:txBody>
          <a:bodyPr/>
          <a:lstStyle/>
          <a:p>
            <a:r>
              <a:rPr lang="nl-NL" sz="2000" dirty="0" smtClean="0"/>
              <a:t>Producer:				Fahrettin Güngör</a:t>
            </a:r>
          </a:p>
          <a:p>
            <a:r>
              <a:rPr lang="nl-NL" sz="2000" dirty="0" smtClean="0"/>
              <a:t>Lead Developer:		Mack Mendes Moreira</a:t>
            </a:r>
          </a:p>
          <a:p>
            <a:r>
              <a:rPr lang="nl-NL" sz="2000" dirty="0" smtClean="0"/>
              <a:t>Lead Artist:			Ruben de Water</a:t>
            </a:r>
          </a:p>
          <a:p>
            <a:r>
              <a:rPr lang="nl-NL" sz="2000" dirty="0" smtClean="0"/>
              <a:t>Level Designer:		Lara van Hezel</a:t>
            </a:r>
          </a:p>
          <a:p>
            <a:r>
              <a:rPr lang="nl-NL" sz="2000" dirty="0" smtClean="0"/>
              <a:t>User Experience:		Kevin de Greef</a:t>
            </a:r>
          </a:p>
          <a:p>
            <a:r>
              <a:rPr lang="nl-NL" sz="2000" dirty="0" smtClean="0"/>
              <a:t>Planningsmanager:		</a:t>
            </a:r>
            <a:r>
              <a:rPr lang="nl-NL" sz="2000" dirty="0"/>
              <a:t>Fahrettin </a:t>
            </a:r>
            <a:r>
              <a:rPr lang="nl-NL" sz="2000" dirty="0" smtClean="0"/>
              <a:t>Güngör</a:t>
            </a:r>
            <a:endParaRPr lang="nl-NL" sz="2000" dirty="0"/>
          </a:p>
          <a:p>
            <a:r>
              <a:rPr lang="nl-NL" sz="2000" dirty="0" smtClean="0"/>
              <a:t>Quality Assurance:		Mack </a:t>
            </a:r>
            <a:r>
              <a:rPr lang="nl-NL" sz="2000" dirty="0"/>
              <a:t>Mendes Moreira</a:t>
            </a:r>
            <a:endParaRPr lang="nl-NL" sz="2000" dirty="0" smtClean="0"/>
          </a:p>
          <a:p>
            <a:endParaRPr lang="nl-NL" dirty="0"/>
          </a:p>
        </p:txBody>
      </p:sp>
    </p:spTree>
    <p:extLst>
      <p:ext uri="{BB962C8B-B14F-4D97-AF65-F5344CB8AC3E}">
        <p14:creationId xmlns:p14="http://schemas.microsoft.com/office/powerpoint/2010/main" val="1949992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sz="6600" dirty="0" smtClean="0"/>
              <a:t>inhoudsopgave</a:t>
            </a:r>
            <a:endParaRPr lang="nl-NL" sz="6600" dirty="0"/>
          </a:p>
        </p:txBody>
      </p:sp>
      <p:sp>
        <p:nvSpPr>
          <p:cNvPr id="3" name="Tijdelijke aanduiding voor inhoud 2"/>
          <p:cNvSpPr>
            <a:spLocks noGrp="1"/>
          </p:cNvSpPr>
          <p:nvPr>
            <p:ph idx="1"/>
          </p:nvPr>
        </p:nvSpPr>
        <p:spPr>
          <a:xfrm>
            <a:off x="685801" y="2147977"/>
            <a:ext cx="10131425" cy="3643223"/>
          </a:xfrm>
        </p:spPr>
        <p:txBody>
          <a:bodyPr/>
          <a:lstStyle/>
          <a:p>
            <a:r>
              <a:rPr lang="nl-NL" sz="2000" dirty="0" smtClean="0"/>
              <a:t>GDD</a:t>
            </a:r>
          </a:p>
          <a:p>
            <a:r>
              <a:rPr lang="nl-NL" sz="2000" dirty="0" err="1" smtClean="0"/>
              <a:t>Artstyle</a:t>
            </a:r>
            <a:endParaRPr lang="nl-NL" sz="2000" dirty="0" smtClean="0"/>
          </a:p>
          <a:p>
            <a:r>
              <a:rPr lang="nl-NL" sz="2000" dirty="0" smtClean="0"/>
              <a:t>Planning</a:t>
            </a:r>
          </a:p>
          <a:p>
            <a:r>
              <a:rPr lang="nl-NL" sz="2000" dirty="0" smtClean="0"/>
              <a:t>UX / Leveldesign</a:t>
            </a:r>
          </a:p>
          <a:p>
            <a:r>
              <a:rPr lang="nl-NL" sz="2000" dirty="0" smtClean="0"/>
              <a:t>Scripting</a:t>
            </a:r>
          </a:p>
          <a:p>
            <a:r>
              <a:rPr lang="nl-NL" sz="2000" dirty="0" smtClean="0"/>
              <a:t>Doel</a:t>
            </a:r>
          </a:p>
          <a:p>
            <a:endParaRPr lang="nl-NL" sz="2000" dirty="0"/>
          </a:p>
          <a:p>
            <a:endParaRPr lang="nl-NL" sz="2000" dirty="0" smtClean="0"/>
          </a:p>
        </p:txBody>
      </p:sp>
    </p:spTree>
    <p:extLst>
      <p:ext uri="{BB962C8B-B14F-4D97-AF65-F5344CB8AC3E}">
        <p14:creationId xmlns:p14="http://schemas.microsoft.com/office/powerpoint/2010/main" val="32353878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sz="6600" dirty="0" smtClean="0"/>
              <a:t>GGD overzicht</a:t>
            </a:r>
            <a:endParaRPr lang="nl-NL" sz="6600" dirty="0"/>
          </a:p>
        </p:txBody>
      </p:sp>
      <p:sp>
        <p:nvSpPr>
          <p:cNvPr id="3" name="Tijdelijke aanduiding voor inhoud 2"/>
          <p:cNvSpPr>
            <a:spLocks noGrp="1"/>
          </p:cNvSpPr>
          <p:nvPr>
            <p:ph idx="1"/>
          </p:nvPr>
        </p:nvSpPr>
        <p:spPr/>
        <p:txBody>
          <a:bodyPr>
            <a:normAutofit/>
          </a:bodyPr>
          <a:lstStyle/>
          <a:p>
            <a:r>
              <a:rPr lang="nl-NL" sz="2000" dirty="0" smtClean="0"/>
              <a:t>Introstory</a:t>
            </a:r>
          </a:p>
          <a:p>
            <a:r>
              <a:rPr lang="nl-NL" sz="2000" dirty="0" smtClean="0"/>
              <a:t>Uitgekozen </a:t>
            </a:r>
            <a:r>
              <a:rPr lang="nl-NL" sz="2000" dirty="0" err="1" smtClean="0"/>
              <a:t>Zone’s</a:t>
            </a:r>
            <a:endParaRPr lang="nl-NL" sz="2000" dirty="0" smtClean="0"/>
          </a:p>
          <a:p>
            <a:r>
              <a:rPr lang="nl-NL" sz="2000" dirty="0" err="1" smtClean="0"/>
              <a:t>Mechanics</a:t>
            </a:r>
            <a:r>
              <a:rPr lang="nl-NL" sz="2000" dirty="0" smtClean="0"/>
              <a:t> Game</a:t>
            </a:r>
          </a:p>
          <a:p>
            <a:r>
              <a:rPr lang="nl-NL" sz="2000" dirty="0" smtClean="0"/>
              <a:t>Unique Aspect </a:t>
            </a:r>
            <a:r>
              <a:rPr lang="nl-NL" sz="2000" dirty="0" smtClean="0"/>
              <a:t>Game</a:t>
            </a:r>
            <a:endParaRPr lang="nl-NL" sz="2000" dirty="0" smtClean="0"/>
          </a:p>
          <a:p>
            <a:r>
              <a:rPr lang="nl-NL" sz="2000" dirty="0" smtClean="0"/>
              <a:t>Uitleg </a:t>
            </a:r>
            <a:r>
              <a:rPr lang="nl-NL" sz="2000" dirty="0" err="1" smtClean="0"/>
              <a:t>Enemies</a:t>
            </a:r>
            <a:endParaRPr lang="nl-NL" sz="2000" dirty="0" smtClean="0"/>
          </a:p>
          <a:p>
            <a:r>
              <a:rPr lang="nl-NL" sz="2000" dirty="0" smtClean="0"/>
              <a:t>Creativiteit En Vindingrijkheid</a:t>
            </a:r>
          </a:p>
          <a:p>
            <a:endParaRPr lang="nl-NL" sz="2000" dirty="0" smtClean="0"/>
          </a:p>
        </p:txBody>
      </p:sp>
    </p:spTree>
    <p:extLst>
      <p:ext uri="{BB962C8B-B14F-4D97-AF65-F5344CB8AC3E}">
        <p14:creationId xmlns:p14="http://schemas.microsoft.com/office/powerpoint/2010/main" val="547372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sz="6600" dirty="0" smtClean="0"/>
              <a:t>Introstory </a:t>
            </a:r>
            <a:endParaRPr lang="nl-NL" sz="6600" dirty="0"/>
          </a:p>
        </p:txBody>
      </p:sp>
      <p:sp>
        <p:nvSpPr>
          <p:cNvPr id="3" name="Tijdelijke aanduiding voor inhoud 2"/>
          <p:cNvSpPr>
            <a:spLocks noGrp="1"/>
          </p:cNvSpPr>
          <p:nvPr>
            <p:ph idx="1"/>
          </p:nvPr>
        </p:nvSpPr>
        <p:spPr/>
        <p:txBody>
          <a:bodyPr>
            <a:normAutofit/>
          </a:bodyPr>
          <a:lstStyle/>
          <a:p>
            <a:pPr marL="0" indent="0">
              <a:buNone/>
            </a:pPr>
            <a:r>
              <a:rPr lang="nl-NL" sz="2000" dirty="0"/>
              <a:t>De Speler zit in een koloniaal cruiser, die gecontroleerd wordt door een high-level AI. De AI wordt corrupt na een fout gelopen </a:t>
            </a:r>
            <a:r>
              <a:rPr lang="nl-NL" sz="2000" dirty="0" err="1"/>
              <a:t>warp</a:t>
            </a:r>
            <a:r>
              <a:rPr lang="nl-NL" sz="2000" dirty="0"/>
              <a:t> en begint alle lagere AI van het schip over te nemen. Met haar nieuwe leger beginnen ze de bemanning en het clientèle af te slachten. De speler wordt uit zijn cryo sleep ontwaakt door een overlevende.</a:t>
            </a:r>
          </a:p>
          <a:p>
            <a:pPr marL="0" indent="0">
              <a:buNone/>
            </a:pPr>
            <a:r>
              <a:rPr lang="nl-NL" sz="2000" dirty="0"/>
              <a:t>De alien livestock op het schip zijn losgebroken en zijn geëvolueerd door het zelfde fenomeen. De dieren vallen van alles aan op het schip. De livestock leven in een geïsoleerd gebied op het schip en de speler moet zich door dit gevaarlijke sectie wanen om bij het CPU te komen. </a:t>
            </a:r>
          </a:p>
          <a:p>
            <a:endParaRPr lang="nl-NL" sz="2000" dirty="0"/>
          </a:p>
          <a:p>
            <a:endParaRPr lang="nl-NL" sz="2000" dirty="0" smtClean="0"/>
          </a:p>
        </p:txBody>
      </p:sp>
    </p:spTree>
    <p:extLst>
      <p:ext uri="{BB962C8B-B14F-4D97-AF65-F5344CB8AC3E}">
        <p14:creationId xmlns:p14="http://schemas.microsoft.com/office/powerpoint/2010/main" val="38075686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sz="6600" dirty="0" err="1" smtClean="0"/>
              <a:t>Uitleg</a:t>
            </a:r>
            <a:r>
              <a:rPr lang="en-US" sz="6600" dirty="0" smtClean="0"/>
              <a:t> Zones</a:t>
            </a:r>
            <a:endParaRPr lang="nl-NL" sz="6600" dirty="0"/>
          </a:p>
        </p:txBody>
      </p:sp>
      <p:sp>
        <p:nvSpPr>
          <p:cNvPr id="3" name="Tijdelijke aanduiding voor inhoud 2"/>
          <p:cNvSpPr>
            <a:spLocks noGrp="1"/>
          </p:cNvSpPr>
          <p:nvPr>
            <p:ph idx="1"/>
          </p:nvPr>
        </p:nvSpPr>
        <p:spPr>
          <a:xfrm>
            <a:off x="685801" y="2142067"/>
            <a:ext cx="10131425" cy="4622415"/>
          </a:xfrm>
        </p:spPr>
        <p:txBody>
          <a:bodyPr>
            <a:normAutofit/>
          </a:bodyPr>
          <a:lstStyle/>
          <a:p>
            <a:pPr marL="0" indent="0">
              <a:buNone/>
            </a:pPr>
            <a:endParaRPr lang="nl-NL" dirty="0"/>
          </a:p>
          <a:p>
            <a:pPr marL="0" indent="0">
              <a:buNone/>
            </a:pPr>
            <a:endParaRPr lang="en-US" sz="2000" dirty="0" smtClean="0"/>
          </a:p>
          <a:p>
            <a:pPr marL="0" indent="0">
              <a:buNone/>
            </a:pPr>
            <a:endParaRPr lang="nl-NL" sz="2000" dirty="0" smtClean="0"/>
          </a:p>
          <a:p>
            <a:endParaRPr lang="en-US" sz="2000" dirty="0"/>
          </a:p>
          <a:p>
            <a:endParaRPr lang="en-US" sz="2000" dirty="0" smtClean="0"/>
          </a:p>
          <a:p>
            <a:endParaRPr lang="nl-NL" sz="2000" dirty="0"/>
          </a:p>
          <a:p>
            <a:r>
              <a:rPr lang="en-US" sz="2000" dirty="0" err="1" smtClean="0"/>
              <a:t>Verdieping</a:t>
            </a:r>
            <a:r>
              <a:rPr lang="en-US" sz="2000" dirty="0" smtClean="0"/>
              <a:t> 3														</a:t>
            </a:r>
            <a:r>
              <a:rPr lang="en-US" sz="2000" dirty="0" err="1" smtClean="0"/>
              <a:t>Verdieping</a:t>
            </a:r>
            <a:r>
              <a:rPr lang="en-US" sz="2000" dirty="0" smtClean="0"/>
              <a:t> 2</a:t>
            </a:r>
            <a:endParaRPr lang="nl-NL" sz="2000" dirty="0"/>
          </a:p>
          <a:p>
            <a:endParaRPr lang="nl-NL" sz="2000" dirty="0" smtClean="0"/>
          </a:p>
        </p:txBody>
      </p:sp>
      <p:pic>
        <p:nvPicPr>
          <p:cNvPr id="5" name="Afbeelding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5114" y="2386902"/>
            <a:ext cx="5486399" cy="3086099"/>
          </a:xfrm>
          <a:prstGeom prst="rect">
            <a:avLst/>
          </a:prstGeom>
        </p:spPr>
      </p:pic>
      <p:pic>
        <p:nvPicPr>
          <p:cNvPr id="6" name="Afbeelding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08519" y="2142067"/>
            <a:ext cx="6061363" cy="3409516"/>
          </a:xfrm>
          <a:prstGeom prst="rect">
            <a:avLst/>
          </a:prstGeom>
        </p:spPr>
      </p:pic>
    </p:spTree>
    <p:extLst>
      <p:ext uri="{BB962C8B-B14F-4D97-AF65-F5344CB8AC3E}">
        <p14:creationId xmlns:p14="http://schemas.microsoft.com/office/powerpoint/2010/main" val="4059469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sz="6600" dirty="0" err="1" smtClean="0"/>
              <a:t>Uitleg</a:t>
            </a:r>
            <a:r>
              <a:rPr lang="en-US" sz="6600" dirty="0" smtClean="0"/>
              <a:t> Zones</a:t>
            </a:r>
            <a:endParaRPr lang="nl-NL" sz="6600" dirty="0"/>
          </a:p>
        </p:txBody>
      </p:sp>
      <p:sp>
        <p:nvSpPr>
          <p:cNvPr id="3" name="Tijdelijke aanduiding voor inhoud 2"/>
          <p:cNvSpPr>
            <a:spLocks noGrp="1"/>
          </p:cNvSpPr>
          <p:nvPr>
            <p:ph idx="1"/>
          </p:nvPr>
        </p:nvSpPr>
        <p:spPr>
          <a:xfrm>
            <a:off x="685801" y="2142067"/>
            <a:ext cx="10131425" cy="4622415"/>
          </a:xfrm>
        </p:spPr>
        <p:txBody>
          <a:bodyPr>
            <a:normAutofit/>
          </a:bodyPr>
          <a:lstStyle/>
          <a:p>
            <a:pPr marL="0" indent="0">
              <a:buNone/>
            </a:pPr>
            <a:endParaRPr lang="nl-NL" dirty="0"/>
          </a:p>
          <a:p>
            <a:pPr marL="0" indent="0">
              <a:buNone/>
            </a:pPr>
            <a:endParaRPr lang="en-US" sz="2000" dirty="0" smtClean="0"/>
          </a:p>
          <a:p>
            <a:pPr marL="0" indent="0">
              <a:buNone/>
            </a:pPr>
            <a:endParaRPr lang="nl-NL" sz="2000" dirty="0" smtClean="0"/>
          </a:p>
          <a:p>
            <a:endParaRPr lang="en-US" sz="2000" dirty="0"/>
          </a:p>
          <a:p>
            <a:endParaRPr lang="en-US" sz="2000" dirty="0" smtClean="0"/>
          </a:p>
          <a:p>
            <a:endParaRPr lang="nl-NL" sz="2000" dirty="0"/>
          </a:p>
          <a:p>
            <a:r>
              <a:rPr lang="en-US" sz="2000" dirty="0" err="1" smtClean="0"/>
              <a:t>Verdieping</a:t>
            </a:r>
            <a:r>
              <a:rPr lang="en-US" sz="2000" dirty="0" smtClean="0"/>
              <a:t> 1														</a:t>
            </a:r>
            <a:r>
              <a:rPr lang="en-US" sz="2000" dirty="0" err="1" smtClean="0"/>
              <a:t>Verdieping</a:t>
            </a:r>
            <a:r>
              <a:rPr lang="en-US" sz="2000" dirty="0" smtClean="0"/>
              <a:t> 0</a:t>
            </a:r>
            <a:endParaRPr lang="nl-NL" sz="2000" dirty="0"/>
          </a:p>
          <a:p>
            <a:endParaRPr lang="nl-NL" sz="2000" dirty="0" smtClean="0"/>
          </a:p>
        </p:txBody>
      </p:sp>
      <p:pic>
        <p:nvPicPr>
          <p:cNvPr id="5" name="Afbeelding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5114" y="2386902"/>
            <a:ext cx="5486399" cy="3086099"/>
          </a:xfrm>
          <a:prstGeom prst="rect">
            <a:avLst/>
          </a:prstGeom>
        </p:spPr>
      </p:pic>
      <p:pic>
        <p:nvPicPr>
          <p:cNvPr id="6" name="Afbeelding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08519" y="2142067"/>
            <a:ext cx="6061363" cy="3409516"/>
          </a:xfrm>
          <a:prstGeom prst="rect">
            <a:avLst/>
          </a:prstGeom>
        </p:spPr>
      </p:pic>
    </p:spTree>
    <p:extLst>
      <p:ext uri="{BB962C8B-B14F-4D97-AF65-F5344CB8AC3E}">
        <p14:creationId xmlns:p14="http://schemas.microsoft.com/office/powerpoint/2010/main" val="22381397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sz="6600" dirty="0" smtClean="0"/>
              <a:t>Game </a:t>
            </a:r>
            <a:r>
              <a:rPr lang="nl-NL" sz="6600" dirty="0" err="1" smtClean="0"/>
              <a:t>Mechanics</a:t>
            </a:r>
            <a:r>
              <a:rPr lang="nl-NL" sz="6600" dirty="0" smtClean="0"/>
              <a:t> </a:t>
            </a:r>
            <a:endParaRPr lang="nl-NL" sz="6600" dirty="0"/>
          </a:p>
        </p:txBody>
      </p:sp>
      <p:sp>
        <p:nvSpPr>
          <p:cNvPr id="3" name="Tijdelijke aanduiding voor inhoud 2"/>
          <p:cNvSpPr>
            <a:spLocks noGrp="1"/>
          </p:cNvSpPr>
          <p:nvPr>
            <p:ph idx="1"/>
          </p:nvPr>
        </p:nvSpPr>
        <p:spPr/>
        <p:txBody>
          <a:bodyPr>
            <a:normAutofit/>
          </a:bodyPr>
          <a:lstStyle/>
          <a:p>
            <a:r>
              <a:rPr lang="nl-NL" sz="2000" dirty="0"/>
              <a:t>Mechanics </a:t>
            </a:r>
            <a:r>
              <a:rPr lang="nl-NL" sz="2000" dirty="0" smtClean="0"/>
              <a:t>Game</a:t>
            </a:r>
          </a:p>
          <a:p>
            <a:pPr lvl="1"/>
            <a:r>
              <a:rPr lang="en-US" dirty="0" smtClean="0"/>
              <a:t>Player mechanic</a:t>
            </a:r>
            <a:endParaRPr lang="en-US" dirty="0"/>
          </a:p>
          <a:p>
            <a:pPr lvl="1"/>
            <a:r>
              <a:rPr lang="en-US" dirty="0" smtClean="0"/>
              <a:t>Weapon Mechanic</a:t>
            </a:r>
          </a:p>
          <a:p>
            <a:pPr lvl="1"/>
            <a:r>
              <a:rPr lang="en-US" dirty="0" smtClean="0"/>
              <a:t>Med- </a:t>
            </a:r>
            <a:r>
              <a:rPr lang="en-US" dirty="0" err="1" smtClean="0"/>
              <a:t>en</a:t>
            </a:r>
            <a:r>
              <a:rPr lang="en-US" dirty="0" smtClean="0"/>
              <a:t> </a:t>
            </a:r>
            <a:r>
              <a:rPr lang="en-US" dirty="0" err="1" smtClean="0"/>
              <a:t>StimPacks</a:t>
            </a:r>
            <a:r>
              <a:rPr lang="en-US" dirty="0" smtClean="0"/>
              <a:t> mechanic (</a:t>
            </a:r>
            <a:r>
              <a:rPr lang="en-US" dirty="0" err="1" smtClean="0"/>
              <a:t>uniek</a:t>
            </a:r>
            <a:r>
              <a:rPr lang="en-US" dirty="0" smtClean="0"/>
              <a:t> aspect)</a:t>
            </a:r>
          </a:p>
          <a:p>
            <a:pPr lvl="1"/>
            <a:r>
              <a:rPr lang="en-US" dirty="0" smtClean="0"/>
              <a:t>Loot mechanic</a:t>
            </a:r>
          </a:p>
          <a:p>
            <a:pPr lvl="1"/>
            <a:r>
              <a:rPr lang="en-US" dirty="0" smtClean="0"/>
              <a:t>Alarm mechanic (</a:t>
            </a:r>
            <a:r>
              <a:rPr lang="en-US" dirty="0" err="1" smtClean="0"/>
              <a:t>uniek</a:t>
            </a:r>
            <a:r>
              <a:rPr lang="en-US" dirty="0" smtClean="0"/>
              <a:t> aspect)</a:t>
            </a:r>
          </a:p>
          <a:p>
            <a:pPr lvl="1"/>
            <a:r>
              <a:rPr lang="en-US" dirty="0" smtClean="0"/>
              <a:t>Enemy mechanic</a:t>
            </a:r>
            <a:endParaRPr lang="nl-NL" dirty="0"/>
          </a:p>
          <a:p>
            <a:pPr lvl="1"/>
            <a:endParaRPr lang="nl-NL" sz="2000" dirty="0"/>
          </a:p>
          <a:p>
            <a:endParaRPr lang="nl-NL" sz="2000" dirty="0"/>
          </a:p>
        </p:txBody>
      </p:sp>
    </p:spTree>
    <p:extLst>
      <p:ext uri="{BB962C8B-B14F-4D97-AF65-F5344CB8AC3E}">
        <p14:creationId xmlns:p14="http://schemas.microsoft.com/office/powerpoint/2010/main" val="8720273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sz="6600" dirty="0" smtClean="0"/>
              <a:t>Enemies</a:t>
            </a:r>
            <a:endParaRPr lang="nl-NL" sz="6600" dirty="0"/>
          </a:p>
        </p:txBody>
      </p:sp>
      <p:sp>
        <p:nvSpPr>
          <p:cNvPr id="3" name="Tijdelijke aanduiding voor inhoud 2"/>
          <p:cNvSpPr>
            <a:spLocks noGrp="1"/>
          </p:cNvSpPr>
          <p:nvPr>
            <p:ph idx="1"/>
          </p:nvPr>
        </p:nvSpPr>
        <p:spPr>
          <a:xfrm>
            <a:off x="685801" y="2142067"/>
            <a:ext cx="1963881" cy="3649133"/>
          </a:xfrm>
        </p:spPr>
        <p:txBody>
          <a:bodyPr>
            <a:normAutofit/>
          </a:bodyPr>
          <a:lstStyle/>
          <a:p>
            <a:r>
              <a:rPr lang="en-US" sz="2000" dirty="0" smtClean="0"/>
              <a:t>Robots</a:t>
            </a:r>
          </a:p>
          <a:p>
            <a:pPr lvl="1"/>
            <a:r>
              <a:rPr lang="en-US" dirty="0" smtClean="0"/>
              <a:t>Cameras</a:t>
            </a:r>
          </a:p>
          <a:p>
            <a:pPr lvl="1"/>
            <a:r>
              <a:rPr lang="en-US" dirty="0" smtClean="0"/>
              <a:t>Proxies</a:t>
            </a:r>
          </a:p>
          <a:p>
            <a:pPr lvl="1"/>
            <a:r>
              <a:rPr lang="en-US" dirty="0" smtClean="0"/>
              <a:t>Turrets</a:t>
            </a:r>
          </a:p>
          <a:p>
            <a:pPr lvl="1"/>
            <a:r>
              <a:rPr lang="en-US" dirty="0" smtClean="0"/>
              <a:t>Roombas</a:t>
            </a:r>
          </a:p>
          <a:p>
            <a:pPr lvl="1"/>
            <a:endParaRPr lang="nl-NL" sz="2000" dirty="0" smtClean="0"/>
          </a:p>
          <a:p>
            <a:endParaRPr lang="nl-NL" sz="2000" dirty="0"/>
          </a:p>
          <a:p>
            <a:endParaRPr lang="nl-NL" sz="2000" dirty="0"/>
          </a:p>
        </p:txBody>
      </p:sp>
      <p:sp>
        <p:nvSpPr>
          <p:cNvPr id="4" name="Tijdelijke aanduiding voor inhoud 2"/>
          <p:cNvSpPr txBox="1">
            <a:spLocks/>
          </p:cNvSpPr>
          <p:nvPr/>
        </p:nvSpPr>
        <p:spPr>
          <a:xfrm>
            <a:off x="4163292" y="2142067"/>
            <a:ext cx="2466107" cy="36491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sz="2000" dirty="0" smtClean="0"/>
              <a:t>Livestock</a:t>
            </a:r>
          </a:p>
          <a:p>
            <a:pPr lvl="1"/>
            <a:r>
              <a:rPr lang="en-US" dirty="0" smtClean="0"/>
              <a:t>Mutated dogs</a:t>
            </a:r>
          </a:p>
          <a:p>
            <a:pPr lvl="1"/>
            <a:r>
              <a:rPr lang="en-US" dirty="0" smtClean="0"/>
              <a:t>Mutated chickens</a:t>
            </a:r>
          </a:p>
          <a:p>
            <a:pPr lvl="1"/>
            <a:endParaRPr lang="nl-NL" sz="2000" dirty="0" smtClean="0"/>
          </a:p>
          <a:p>
            <a:endParaRPr lang="nl-NL" sz="2000" dirty="0" smtClean="0"/>
          </a:p>
          <a:p>
            <a:endParaRPr lang="nl-NL" sz="2000" dirty="0" smtClean="0"/>
          </a:p>
          <a:p>
            <a:endParaRPr lang="nl-NL" sz="2000" dirty="0" smtClean="0"/>
          </a:p>
          <a:p>
            <a:endParaRPr lang="nl-NL" sz="2000" dirty="0"/>
          </a:p>
        </p:txBody>
      </p:sp>
      <p:sp>
        <p:nvSpPr>
          <p:cNvPr id="5" name="Tijdelijke aanduiding voor inhoud 2"/>
          <p:cNvSpPr txBox="1">
            <a:spLocks/>
          </p:cNvSpPr>
          <p:nvPr/>
        </p:nvSpPr>
        <p:spPr>
          <a:xfrm>
            <a:off x="7640785" y="2142067"/>
            <a:ext cx="2635824" cy="36491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sz="2000" dirty="0" smtClean="0"/>
              <a:t>Special</a:t>
            </a:r>
          </a:p>
          <a:p>
            <a:pPr lvl="1"/>
            <a:r>
              <a:rPr lang="en-US" dirty="0" smtClean="0"/>
              <a:t>Xenomorphic alien</a:t>
            </a:r>
          </a:p>
          <a:p>
            <a:pPr lvl="1"/>
            <a:r>
              <a:rPr lang="en-US" dirty="0" smtClean="0"/>
              <a:t>Carnivorous plants</a:t>
            </a:r>
            <a:endParaRPr lang="nl-NL" sz="2000" dirty="0" smtClean="0"/>
          </a:p>
          <a:p>
            <a:endParaRPr lang="nl-NL" sz="2000" dirty="0" smtClean="0"/>
          </a:p>
          <a:p>
            <a:endParaRPr lang="nl-NL" sz="2000" dirty="0" smtClean="0"/>
          </a:p>
          <a:p>
            <a:endParaRPr lang="nl-NL" sz="2000" dirty="0" smtClean="0"/>
          </a:p>
          <a:p>
            <a:endParaRPr lang="nl-NL" sz="2000" dirty="0" smtClean="0"/>
          </a:p>
          <a:p>
            <a:endParaRPr lang="nl-NL" sz="2000" dirty="0"/>
          </a:p>
        </p:txBody>
      </p:sp>
    </p:spTree>
    <p:extLst>
      <p:ext uri="{BB962C8B-B14F-4D97-AF65-F5344CB8AC3E}">
        <p14:creationId xmlns:p14="http://schemas.microsoft.com/office/powerpoint/2010/main" val="38286553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emels">
  <a:themeElements>
    <a:clrScheme name="Hemels">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Hemel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mels">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259</TotalTime>
  <Words>266</Words>
  <Application>Microsoft Office PowerPoint</Application>
  <PresentationFormat>Breedbeeld</PresentationFormat>
  <Paragraphs>112</Paragraphs>
  <Slides>16</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16</vt:i4>
      </vt:variant>
    </vt:vector>
  </HeadingPairs>
  <TitlesOfParts>
    <vt:vector size="20" baseType="lpstr">
      <vt:lpstr>Arial</vt:lpstr>
      <vt:lpstr>Calibri</vt:lpstr>
      <vt:lpstr>Calibri Light</vt:lpstr>
      <vt:lpstr>Hemels</vt:lpstr>
      <vt:lpstr>Colony Cruiser:  The Maria (Concept Fase)</vt:lpstr>
      <vt:lpstr>Voorstellen groep</vt:lpstr>
      <vt:lpstr>inhoudsopgave</vt:lpstr>
      <vt:lpstr>GGD overzicht</vt:lpstr>
      <vt:lpstr>Introstory </vt:lpstr>
      <vt:lpstr>Uitleg Zones</vt:lpstr>
      <vt:lpstr>Uitleg Zones</vt:lpstr>
      <vt:lpstr>Game Mechanics </vt:lpstr>
      <vt:lpstr>Enemies</vt:lpstr>
      <vt:lpstr>Creativiteit</vt:lpstr>
      <vt:lpstr>Art Style</vt:lpstr>
      <vt:lpstr>BackLog</vt:lpstr>
      <vt:lpstr>Trello</vt:lpstr>
      <vt:lpstr>UX / Leveldesign</vt:lpstr>
      <vt:lpstr>Scripting</vt:lpstr>
      <vt:lpstr>Doel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Colony Cruiser:  The Maria</dc:title>
  <dc:creator>Fahrettin Güngör</dc:creator>
  <cp:lastModifiedBy>Mack</cp:lastModifiedBy>
  <cp:revision>46</cp:revision>
  <dcterms:created xsi:type="dcterms:W3CDTF">2016-02-05T09:21:15Z</dcterms:created>
  <dcterms:modified xsi:type="dcterms:W3CDTF">2016-02-16T18:31:29Z</dcterms:modified>
</cp:coreProperties>
</file>