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55659"/>
              </p:ext>
            </p:extLst>
          </p:nvPr>
        </p:nvGraphicFramePr>
        <p:xfrm>
          <a:off x="2427065" y="224678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72348F-F7B0-145F-A6B6-624FBDC833AB}"/>
              </a:ext>
            </a:extLst>
          </p:cNvPr>
          <p:cNvSpPr txBox="1"/>
          <p:nvPr/>
        </p:nvSpPr>
        <p:spPr>
          <a:xfrm>
            <a:off x="3531870" y="4972050"/>
            <a:ext cx="345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</a:t>
            </a:r>
            <a:r>
              <a:rPr lang="en-US" dirty="0" err="1"/>
              <a:t>Fahrul</a:t>
            </a:r>
            <a:r>
              <a:rPr lang="en-US" dirty="0"/>
              <a:t> Al Hafid </a:t>
            </a:r>
            <a:r>
              <a:rPr lang="en-US" dirty="0" err="1"/>
              <a:t>Irawan</a:t>
            </a:r>
            <a:endParaRPr lang="en-US" dirty="0"/>
          </a:p>
          <a:p>
            <a:r>
              <a:rPr lang="en-US" dirty="0"/>
              <a:t>                      XI PPLG 1</a:t>
            </a:r>
          </a:p>
        </p:txBody>
      </p:sp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2024-08-20T02:20:14Z</dcterms:modified>
</cp:coreProperties>
</file>