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FCF4F-F6DD-6DF0-580E-7CCDD7948B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MA"/>
          </a:p>
        </p:txBody>
      </p:sp>
      <p:sp>
        <p:nvSpPr>
          <p:cNvPr id="3" name="Subtitle 2">
            <a:extLst>
              <a:ext uri="{FF2B5EF4-FFF2-40B4-BE49-F238E27FC236}">
                <a16:creationId xmlns:a16="http://schemas.microsoft.com/office/drawing/2014/main" id="{E514C17B-87F1-4F93-A230-67E873C3AA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MA"/>
          </a:p>
        </p:txBody>
      </p:sp>
      <p:sp>
        <p:nvSpPr>
          <p:cNvPr id="4" name="Date Placeholder 3">
            <a:extLst>
              <a:ext uri="{FF2B5EF4-FFF2-40B4-BE49-F238E27FC236}">
                <a16:creationId xmlns:a16="http://schemas.microsoft.com/office/drawing/2014/main" id="{A6E4C95A-6B50-36B7-AF55-49A42DFE81A4}"/>
              </a:ext>
            </a:extLst>
          </p:cNvPr>
          <p:cNvSpPr>
            <a:spLocks noGrp="1"/>
          </p:cNvSpPr>
          <p:nvPr>
            <p:ph type="dt" sz="half" idx="10"/>
          </p:nvPr>
        </p:nvSpPr>
        <p:spPr/>
        <p:txBody>
          <a:bodyPr/>
          <a:lstStyle/>
          <a:p>
            <a:fld id="{5F2F9D8B-D0FB-4DCA-9DF7-358B225512D8}" type="datetimeFigureOut">
              <a:rPr lang="fr-MA" smtClean="0"/>
              <a:t>20/02/2023</a:t>
            </a:fld>
            <a:endParaRPr lang="fr-MA"/>
          </a:p>
        </p:txBody>
      </p:sp>
      <p:sp>
        <p:nvSpPr>
          <p:cNvPr id="5" name="Footer Placeholder 4">
            <a:extLst>
              <a:ext uri="{FF2B5EF4-FFF2-40B4-BE49-F238E27FC236}">
                <a16:creationId xmlns:a16="http://schemas.microsoft.com/office/drawing/2014/main" id="{8A904570-5F54-F0F8-FD7A-40451201B7ED}"/>
              </a:ext>
            </a:extLst>
          </p:cNvPr>
          <p:cNvSpPr>
            <a:spLocks noGrp="1"/>
          </p:cNvSpPr>
          <p:nvPr>
            <p:ph type="ftr" sz="quarter" idx="11"/>
          </p:nvPr>
        </p:nvSpPr>
        <p:spPr/>
        <p:txBody>
          <a:bodyPr/>
          <a:lstStyle/>
          <a:p>
            <a:endParaRPr lang="fr-MA"/>
          </a:p>
        </p:txBody>
      </p:sp>
      <p:sp>
        <p:nvSpPr>
          <p:cNvPr id="6" name="Slide Number Placeholder 5">
            <a:extLst>
              <a:ext uri="{FF2B5EF4-FFF2-40B4-BE49-F238E27FC236}">
                <a16:creationId xmlns:a16="http://schemas.microsoft.com/office/drawing/2014/main" id="{5B1B3995-6225-A73D-0320-8D6A1E7E2501}"/>
              </a:ext>
            </a:extLst>
          </p:cNvPr>
          <p:cNvSpPr>
            <a:spLocks noGrp="1"/>
          </p:cNvSpPr>
          <p:nvPr>
            <p:ph type="sldNum" sz="quarter" idx="12"/>
          </p:nvPr>
        </p:nvSpPr>
        <p:spPr/>
        <p:txBody>
          <a:bodyPr/>
          <a:lstStyle/>
          <a:p>
            <a:fld id="{F5807E92-D6E9-44AD-BA06-DB25166C7A8D}" type="slidenum">
              <a:rPr lang="fr-MA" smtClean="0"/>
              <a:t>‹#›</a:t>
            </a:fld>
            <a:endParaRPr lang="fr-MA"/>
          </a:p>
        </p:txBody>
      </p:sp>
    </p:spTree>
    <p:extLst>
      <p:ext uri="{BB962C8B-B14F-4D97-AF65-F5344CB8AC3E}">
        <p14:creationId xmlns:p14="http://schemas.microsoft.com/office/powerpoint/2010/main" val="139066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67EF0-5204-E97C-401A-3E756817A099}"/>
              </a:ext>
            </a:extLst>
          </p:cNvPr>
          <p:cNvSpPr>
            <a:spLocks noGrp="1"/>
          </p:cNvSpPr>
          <p:nvPr>
            <p:ph type="title"/>
          </p:nvPr>
        </p:nvSpPr>
        <p:spPr/>
        <p:txBody>
          <a:bodyPr/>
          <a:lstStyle/>
          <a:p>
            <a:r>
              <a:rPr lang="en-US"/>
              <a:t>Click to edit Master title style</a:t>
            </a:r>
            <a:endParaRPr lang="fr-MA"/>
          </a:p>
        </p:txBody>
      </p:sp>
      <p:sp>
        <p:nvSpPr>
          <p:cNvPr id="3" name="Vertical Text Placeholder 2">
            <a:extLst>
              <a:ext uri="{FF2B5EF4-FFF2-40B4-BE49-F238E27FC236}">
                <a16:creationId xmlns:a16="http://schemas.microsoft.com/office/drawing/2014/main" id="{4D99D974-6FE3-A80B-F5FF-17F7AF246B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MA"/>
          </a:p>
        </p:txBody>
      </p:sp>
      <p:sp>
        <p:nvSpPr>
          <p:cNvPr id="4" name="Date Placeholder 3">
            <a:extLst>
              <a:ext uri="{FF2B5EF4-FFF2-40B4-BE49-F238E27FC236}">
                <a16:creationId xmlns:a16="http://schemas.microsoft.com/office/drawing/2014/main" id="{7A21CED5-50FD-A195-A08E-5BF9D58D5518}"/>
              </a:ext>
            </a:extLst>
          </p:cNvPr>
          <p:cNvSpPr>
            <a:spLocks noGrp="1"/>
          </p:cNvSpPr>
          <p:nvPr>
            <p:ph type="dt" sz="half" idx="10"/>
          </p:nvPr>
        </p:nvSpPr>
        <p:spPr/>
        <p:txBody>
          <a:bodyPr/>
          <a:lstStyle/>
          <a:p>
            <a:fld id="{5F2F9D8B-D0FB-4DCA-9DF7-358B225512D8}" type="datetimeFigureOut">
              <a:rPr lang="fr-MA" smtClean="0"/>
              <a:t>20/02/2023</a:t>
            </a:fld>
            <a:endParaRPr lang="fr-MA"/>
          </a:p>
        </p:txBody>
      </p:sp>
      <p:sp>
        <p:nvSpPr>
          <p:cNvPr id="5" name="Footer Placeholder 4">
            <a:extLst>
              <a:ext uri="{FF2B5EF4-FFF2-40B4-BE49-F238E27FC236}">
                <a16:creationId xmlns:a16="http://schemas.microsoft.com/office/drawing/2014/main" id="{9013BBAB-9D1F-EB78-76A7-1480D148739B}"/>
              </a:ext>
            </a:extLst>
          </p:cNvPr>
          <p:cNvSpPr>
            <a:spLocks noGrp="1"/>
          </p:cNvSpPr>
          <p:nvPr>
            <p:ph type="ftr" sz="quarter" idx="11"/>
          </p:nvPr>
        </p:nvSpPr>
        <p:spPr/>
        <p:txBody>
          <a:bodyPr/>
          <a:lstStyle/>
          <a:p>
            <a:endParaRPr lang="fr-MA"/>
          </a:p>
        </p:txBody>
      </p:sp>
      <p:sp>
        <p:nvSpPr>
          <p:cNvPr id="6" name="Slide Number Placeholder 5">
            <a:extLst>
              <a:ext uri="{FF2B5EF4-FFF2-40B4-BE49-F238E27FC236}">
                <a16:creationId xmlns:a16="http://schemas.microsoft.com/office/drawing/2014/main" id="{B6C55734-0C0B-C953-E2F8-AC80E6353A5E}"/>
              </a:ext>
            </a:extLst>
          </p:cNvPr>
          <p:cNvSpPr>
            <a:spLocks noGrp="1"/>
          </p:cNvSpPr>
          <p:nvPr>
            <p:ph type="sldNum" sz="quarter" idx="12"/>
          </p:nvPr>
        </p:nvSpPr>
        <p:spPr/>
        <p:txBody>
          <a:bodyPr/>
          <a:lstStyle/>
          <a:p>
            <a:fld id="{F5807E92-D6E9-44AD-BA06-DB25166C7A8D}" type="slidenum">
              <a:rPr lang="fr-MA" smtClean="0"/>
              <a:t>‹#›</a:t>
            </a:fld>
            <a:endParaRPr lang="fr-MA"/>
          </a:p>
        </p:txBody>
      </p:sp>
    </p:spTree>
    <p:extLst>
      <p:ext uri="{BB962C8B-B14F-4D97-AF65-F5344CB8AC3E}">
        <p14:creationId xmlns:p14="http://schemas.microsoft.com/office/powerpoint/2010/main" val="3489925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CF61F6-4484-9AC5-C4BC-052683DC0B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MA"/>
          </a:p>
        </p:txBody>
      </p:sp>
      <p:sp>
        <p:nvSpPr>
          <p:cNvPr id="3" name="Vertical Text Placeholder 2">
            <a:extLst>
              <a:ext uri="{FF2B5EF4-FFF2-40B4-BE49-F238E27FC236}">
                <a16:creationId xmlns:a16="http://schemas.microsoft.com/office/drawing/2014/main" id="{5DC24D57-0F7F-4A2F-14E1-41A544409B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MA"/>
          </a:p>
        </p:txBody>
      </p:sp>
      <p:sp>
        <p:nvSpPr>
          <p:cNvPr id="4" name="Date Placeholder 3">
            <a:extLst>
              <a:ext uri="{FF2B5EF4-FFF2-40B4-BE49-F238E27FC236}">
                <a16:creationId xmlns:a16="http://schemas.microsoft.com/office/drawing/2014/main" id="{2D39EF72-8723-E081-4B8B-EB597716B63E}"/>
              </a:ext>
            </a:extLst>
          </p:cNvPr>
          <p:cNvSpPr>
            <a:spLocks noGrp="1"/>
          </p:cNvSpPr>
          <p:nvPr>
            <p:ph type="dt" sz="half" idx="10"/>
          </p:nvPr>
        </p:nvSpPr>
        <p:spPr/>
        <p:txBody>
          <a:bodyPr/>
          <a:lstStyle/>
          <a:p>
            <a:fld id="{5F2F9D8B-D0FB-4DCA-9DF7-358B225512D8}" type="datetimeFigureOut">
              <a:rPr lang="fr-MA" smtClean="0"/>
              <a:t>20/02/2023</a:t>
            </a:fld>
            <a:endParaRPr lang="fr-MA"/>
          </a:p>
        </p:txBody>
      </p:sp>
      <p:sp>
        <p:nvSpPr>
          <p:cNvPr id="5" name="Footer Placeholder 4">
            <a:extLst>
              <a:ext uri="{FF2B5EF4-FFF2-40B4-BE49-F238E27FC236}">
                <a16:creationId xmlns:a16="http://schemas.microsoft.com/office/drawing/2014/main" id="{372D9BBF-8CB3-FE5A-EA72-F9FBA4EAAAE3}"/>
              </a:ext>
            </a:extLst>
          </p:cNvPr>
          <p:cNvSpPr>
            <a:spLocks noGrp="1"/>
          </p:cNvSpPr>
          <p:nvPr>
            <p:ph type="ftr" sz="quarter" idx="11"/>
          </p:nvPr>
        </p:nvSpPr>
        <p:spPr/>
        <p:txBody>
          <a:bodyPr/>
          <a:lstStyle/>
          <a:p>
            <a:endParaRPr lang="fr-MA"/>
          </a:p>
        </p:txBody>
      </p:sp>
      <p:sp>
        <p:nvSpPr>
          <p:cNvPr id="6" name="Slide Number Placeholder 5">
            <a:extLst>
              <a:ext uri="{FF2B5EF4-FFF2-40B4-BE49-F238E27FC236}">
                <a16:creationId xmlns:a16="http://schemas.microsoft.com/office/drawing/2014/main" id="{97A7D5BA-1AB5-DFBA-7AC4-ED4F4BB27B83}"/>
              </a:ext>
            </a:extLst>
          </p:cNvPr>
          <p:cNvSpPr>
            <a:spLocks noGrp="1"/>
          </p:cNvSpPr>
          <p:nvPr>
            <p:ph type="sldNum" sz="quarter" idx="12"/>
          </p:nvPr>
        </p:nvSpPr>
        <p:spPr/>
        <p:txBody>
          <a:bodyPr/>
          <a:lstStyle/>
          <a:p>
            <a:fld id="{F5807E92-D6E9-44AD-BA06-DB25166C7A8D}" type="slidenum">
              <a:rPr lang="fr-MA" smtClean="0"/>
              <a:t>‹#›</a:t>
            </a:fld>
            <a:endParaRPr lang="fr-MA"/>
          </a:p>
        </p:txBody>
      </p:sp>
    </p:spTree>
    <p:extLst>
      <p:ext uri="{BB962C8B-B14F-4D97-AF65-F5344CB8AC3E}">
        <p14:creationId xmlns:p14="http://schemas.microsoft.com/office/powerpoint/2010/main" val="3866625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76BE9-71C0-359B-D0F2-8D87878EEADD}"/>
              </a:ext>
            </a:extLst>
          </p:cNvPr>
          <p:cNvSpPr>
            <a:spLocks noGrp="1"/>
          </p:cNvSpPr>
          <p:nvPr>
            <p:ph type="title"/>
          </p:nvPr>
        </p:nvSpPr>
        <p:spPr/>
        <p:txBody>
          <a:bodyPr/>
          <a:lstStyle/>
          <a:p>
            <a:r>
              <a:rPr lang="en-US"/>
              <a:t>Click to edit Master title style</a:t>
            </a:r>
            <a:endParaRPr lang="fr-MA"/>
          </a:p>
        </p:txBody>
      </p:sp>
      <p:sp>
        <p:nvSpPr>
          <p:cNvPr id="3" name="Content Placeholder 2">
            <a:extLst>
              <a:ext uri="{FF2B5EF4-FFF2-40B4-BE49-F238E27FC236}">
                <a16:creationId xmlns:a16="http://schemas.microsoft.com/office/drawing/2014/main" id="{91A54DCB-B7E4-D828-9E00-F94C3C72E9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MA"/>
          </a:p>
        </p:txBody>
      </p:sp>
      <p:sp>
        <p:nvSpPr>
          <p:cNvPr id="4" name="Date Placeholder 3">
            <a:extLst>
              <a:ext uri="{FF2B5EF4-FFF2-40B4-BE49-F238E27FC236}">
                <a16:creationId xmlns:a16="http://schemas.microsoft.com/office/drawing/2014/main" id="{E5CBBF06-55EC-B324-A774-B0A400268FD1}"/>
              </a:ext>
            </a:extLst>
          </p:cNvPr>
          <p:cNvSpPr>
            <a:spLocks noGrp="1"/>
          </p:cNvSpPr>
          <p:nvPr>
            <p:ph type="dt" sz="half" idx="10"/>
          </p:nvPr>
        </p:nvSpPr>
        <p:spPr/>
        <p:txBody>
          <a:bodyPr/>
          <a:lstStyle/>
          <a:p>
            <a:fld id="{5F2F9D8B-D0FB-4DCA-9DF7-358B225512D8}" type="datetimeFigureOut">
              <a:rPr lang="fr-MA" smtClean="0"/>
              <a:t>20/02/2023</a:t>
            </a:fld>
            <a:endParaRPr lang="fr-MA"/>
          </a:p>
        </p:txBody>
      </p:sp>
      <p:sp>
        <p:nvSpPr>
          <p:cNvPr id="5" name="Footer Placeholder 4">
            <a:extLst>
              <a:ext uri="{FF2B5EF4-FFF2-40B4-BE49-F238E27FC236}">
                <a16:creationId xmlns:a16="http://schemas.microsoft.com/office/drawing/2014/main" id="{043424CE-F288-6B9B-EC92-F4E8900FF2CC}"/>
              </a:ext>
            </a:extLst>
          </p:cNvPr>
          <p:cNvSpPr>
            <a:spLocks noGrp="1"/>
          </p:cNvSpPr>
          <p:nvPr>
            <p:ph type="ftr" sz="quarter" idx="11"/>
          </p:nvPr>
        </p:nvSpPr>
        <p:spPr/>
        <p:txBody>
          <a:bodyPr/>
          <a:lstStyle/>
          <a:p>
            <a:endParaRPr lang="fr-MA"/>
          </a:p>
        </p:txBody>
      </p:sp>
      <p:sp>
        <p:nvSpPr>
          <p:cNvPr id="6" name="Slide Number Placeholder 5">
            <a:extLst>
              <a:ext uri="{FF2B5EF4-FFF2-40B4-BE49-F238E27FC236}">
                <a16:creationId xmlns:a16="http://schemas.microsoft.com/office/drawing/2014/main" id="{F7016576-C8A5-13D2-1564-E20DDBFBE39B}"/>
              </a:ext>
            </a:extLst>
          </p:cNvPr>
          <p:cNvSpPr>
            <a:spLocks noGrp="1"/>
          </p:cNvSpPr>
          <p:nvPr>
            <p:ph type="sldNum" sz="quarter" idx="12"/>
          </p:nvPr>
        </p:nvSpPr>
        <p:spPr/>
        <p:txBody>
          <a:bodyPr/>
          <a:lstStyle/>
          <a:p>
            <a:fld id="{F5807E92-D6E9-44AD-BA06-DB25166C7A8D}" type="slidenum">
              <a:rPr lang="fr-MA" smtClean="0"/>
              <a:t>‹#›</a:t>
            </a:fld>
            <a:endParaRPr lang="fr-MA"/>
          </a:p>
        </p:txBody>
      </p:sp>
    </p:spTree>
    <p:extLst>
      <p:ext uri="{BB962C8B-B14F-4D97-AF65-F5344CB8AC3E}">
        <p14:creationId xmlns:p14="http://schemas.microsoft.com/office/powerpoint/2010/main" val="2659695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12A9C-A376-2FC4-AD43-45677B07BD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MA"/>
          </a:p>
        </p:txBody>
      </p:sp>
      <p:sp>
        <p:nvSpPr>
          <p:cNvPr id="3" name="Text Placeholder 2">
            <a:extLst>
              <a:ext uri="{FF2B5EF4-FFF2-40B4-BE49-F238E27FC236}">
                <a16:creationId xmlns:a16="http://schemas.microsoft.com/office/drawing/2014/main" id="{73C58B47-9879-A3C4-E2F4-7E3D53828B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CA4262-691C-A45E-CE91-9DF5B87B969B}"/>
              </a:ext>
            </a:extLst>
          </p:cNvPr>
          <p:cNvSpPr>
            <a:spLocks noGrp="1"/>
          </p:cNvSpPr>
          <p:nvPr>
            <p:ph type="dt" sz="half" idx="10"/>
          </p:nvPr>
        </p:nvSpPr>
        <p:spPr/>
        <p:txBody>
          <a:bodyPr/>
          <a:lstStyle/>
          <a:p>
            <a:fld id="{5F2F9D8B-D0FB-4DCA-9DF7-358B225512D8}" type="datetimeFigureOut">
              <a:rPr lang="fr-MA" smtClean="0"/>
              <a:t>20/02/2023</a:t>
            </a:fld>
            <a:endParaRPr lang="fr-MA"/>
          </a:p>
        </p:txBody>
      </p:sp>
      <p:sp>
        <p:nvSpPr>
          <p:cNvPr id="5" name="Footer Placeholder 4">
            <a:extLst>
              <a:ext uri="{FF2B5EF4-FFF2-40B4-BE49-F238E27FC236}">
                <a16:creationId xmlns:a16="http://schemas.microsoft.com/office/drawing/2014/main" id="{FBDE56FB-4127-2FBA-7EB4-5155BEF97373}"/>
              </a:ext>
            </a:extLst>
          </p:cNvPr>
          <p:cNvSpPr>
            <a:spLocks noGrp="1"/>
          </p:cNvSpPr>
          <p:nvPr>
            <p:ph type="ftr" sz="quarter" idx="11"/>
          </p:nvPr>
        </p:nvSpPr>
        <p:spPr/>
        <p:txBody>
          <a:bodyPr/>
          <a:lstStyle/>
          <a:p>
            <a:endParaRPr lang="fr-MA"/>
          </a:p>
        </p:txBody>
      </p:sp>
      <p:sp>
        <p:nvSpPr>
          <p:cNvPr id="6" name="Slide Number Placeholder 5">
            <a:extLst>
              <a:ext uri="{FF2B5EF4-FFF2-40B4-BE49-F238E27FC236}">
                <a16:creationId xmlns:a16="http://schemas.microsoft.com/office/drawing/2014/main" id="{46431106-27C3-96F1-1486-DA9C930F60F7}"/>
              </a:ext>
            </a:extLst>
          </p:cNvPr>
          <p:cNvSpPr>
            <a:spLocks noGrp="1"/>
          </p:cNvSpPr>
          <p:nvPr>
            <p:ph type="sldNum" sz="quarter" idx="12"/>
          </p:nvPr>
        </p:nvSpPr>
        <p:spPr/>
        <p:txBody>
          <a:bodyPr/>
          <a:lstStyle/>
          <a:p>
            <a:fld id="{F5807E92-D6E9-44AD-BA06-DB25166C7A8D}" type="slidenum">
              <a:rPr lang="fr-MA" smtClean="0"/>
              <a:t>‹#›</a:t>
            </a:fld>
            <a:endParaRPr lang="fr-MA"/>
          </a:p>
        </p:txBody>
      </p:sp>
    </p:spTree>
    <p:extLst>
      <p:ext uri="{BB962C8B-B14F-4D97-AF65-F5344CB8AC3E}">
        <p14:creationId xmlns:p14="http://schemas.microsoft.com/office/powerpoint/2010/main" val="111068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FBB74-53D1-F734-BFAC-8C40DF3830A5}"/>
              </a:ext>
            </a:extLst>
          </p:cNvPr>
          <p:cNvSpPr>
            <a:spLocks noGrp="1"/>
          </p:cNvSpPr>
          <p:nvPr>
            <p:ph type="title"/>
          </p:nvPr>
        </p:nvSpPr>
        <p:spPr/>
        <p:txBody>
          <a:bodyPr/>
          <a:lstStyle/>
          <a:p>
            <a:r>
              <a:rPr lang="en-US"/>
              <a:t>Click to edit Master title style</a:t>
            </a:r>
            <a:endParaRPr lang="fr-MA"/>
          </a:p>
        </p:txBody>
      </p:sp>
      <p:sp>
        <p:nvSpPr>
          <p:cNvPr id="3" name="Content Placeholder 2">
            <a:extLst>
              <a:ext uri="{FF2B5EF4-FFF2-40B4-BE49-F238E27FC236}">
                <a16:creationId xmlns:a16="http://schemas.microsoft.com/office/drawing/2014/main" id="{4C64C6DD-7FCE-8B20-55A9-582E272BAB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MA"/>
          </a:p>
        </p:txBody>
      </p:sp>
      <p:sp>
        <p:nvSpPr>
          <p:cNvPr id="4" name="Content Placeholder 3">
            <a:extLst>
              <a:ext uri="{FF2B5EF4-FFF2-40B4-BE49-F238E27FC236}">
                <a16:creationId xmlns:a16="http://schemas.microsoft.com/office/drawing/2014/main" id="{F48D87F3-8E70-716E-50E1-3F3829029C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MA"/>
          </a:p>
        </p:txBody>
      </p:sp>
      <p:sp>
        <p:nvSpPr>
          <p:cNvPr id="5" name="Date Placeholder 4">
            <a:extLst>
              <a:ext uri="{FF2B5EF4-FFF2-40B4-BE49-F238E27FC236}">
                <a16:creationId xmlns:a16="http://schemas.microsoft.com/office/drawing/2014/main" id="{6F9DA6DD-86B3-8C80-FD03-ED2ABFE715AC}"/>
              </a:ext>
            </a:extLst>
          </p:cNvPr>
          <p:cNvSpPr>
            <a:spLocks noGrp="1"/>
          </p:cNvSpPr>
          <p:nvPr>
            <p:ph type="dt" sz="half" idx="10"/>
          </p:nvPr>
        </p:nvSpPr>
        <p:spPr/>
        <p:txBody>
          <a:bodyPr/>
          <a:lstStyle/>
          <a:p>
            <a:fld id="{5F2F9D8B-D0FB-4DCA-9DF7-358B225512D8}" type="datetimeFigureOut">
              <a:rPr lang="fr-MA" smtClean="0"/>
              <a:t>20/02/2023</a:t>
            </a:fld>
            <a:endParaRPr lang="fr-MA"/>
          </a:p>
        </p:txBody>
      </p:sp>
      <p:sp>
        <p:nvSpPr>
          <p:cNvPr id="6" name="Footer Placeholder 5">
            <a:extLst>
              <a:ext uri="{FF2B5EF4-FFF2-40B4-BE49-F238E27FC236}">
                <a16:creationId xmlns:a16="http://schemas.microsoft.com/office/drawing/2014/main" id="{C704576E-CB4E-2B85-5540-1B43E02BF8EB}"/>
              </a:ext>
            </a:extLst>
          </p:cNvPr>
          <p:cNvSpPr>
            <a:spLocks noGrp="1"/>
          </p:cNvSpPr>
          <p:nvPr>
            <p:ph type="ftr" sz="quarter" idx="11"/>
          </p:nvPr>
        </p:nvSpPr>
        <p:spPr/>
        <p:txBody>
          <a:bodyPr/>
          <a:lstStyle/>
          <a:p>
            <a:endParaRPr lang="fr-MA"/>
          </a:p>
        </p:txBody>
      </p:sp>
      <p:sp>
        <p:nvSpPr>
          <p:cNvPr id="7" name="Slide Number Placeholder 6">
            <a:extLst>
              <a:ext uri="{FF2B5EF4-FFF2-40B4-BE49-F238E27FC236}">
                <a16:creationId xmlns:a16="http://schemas.microsoft.com/office/drawing/2014/main" id="{9E62D71B-0F47-B077-1419-E007806F74B6}"/>
              </a:ext>
            </a:extLst>
          </p:cNvPr>
          <p:cNvSpPr>
            <a:spLocks noGrp="1"/>
          </p:cNvSpPr>
          <p:nvPr>
            <p:ph type="sldNum" sz="quarter" idx="12"/>
          </p:nvPr>
        </p:nvSpPr>
        <p:spPr/>
        <p:txBody>
          <a:bodyPr/>
          <a:lstStyle/>
          <a:p>
            <a:fld id="{F5807E92-D6E9-44AD-BA06-DB25166C7A8D}" type="slidenum">
              <a:rPr lang="fr-MA" smtClean="0"/>
              <a:t>‹#›</a:t>
            </a:fld>
            <a:endParaRPr lang="fr-MA"/>
          </a:p>
        </p:txBody>
      </p:sp>
    </p:spTree>
    <p:extLst>
      <p:ext uri="{BB962C8B-B14F-4D97-AF65-F5344CB8AC3E}">
        <p14:creationId xmlns:p14="http://schemas.microsoft.com/office/powerpoint/2010/main" val="2602538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09DA7-FE29-D649-90FD-608E65F81A54}"/>
              </a:ext>
            </a:extLst>
          </p:cNvPr>
          <p:cNvSpPr>
            <a:spLocks noGrp="1"/>
          </p:cNvSpPr>
          <p:nvPr>
            <p:ph type="title"/>
          </p:nvPr>
        </p:nvSpPr>
        <p:spPr>
          <a:xfrm>
            <a:off x="839788" y="365125"/>
            <a:ext cx="10515600" cy="1325563"/>
          </a:xfrm>
        </p:spPr>
        <p:txBody>
          <a:bodyPr/>
          <a:lstStyle/>
          <a:p>
            <a:r>
              <a:rPr lang="en-US"/>
              <a:t>Click to edit Master title style</a:t>
            </a:r>
            <a:endParaRPr lang="fr-MA"/>
          </a:p>
        </p:txBody>
      </p:sp>
      <p:sp>
        <p:nvSpPr>
          <p:cNvPr id="3" name="Text Placeholder 2">
            <a:extLst>
              <a:ext uri="{FF2B5EF4-FFF2-40B4-BE49-F238E27FC236}">
                <a16:creationId xmlns:a16="http://schemas.microsoft.com/office/drawing/2014/main" id="{98D48020-0AEA-298F-DEE3-A5EEE7B12F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297F1C-D1F0-F2FC-C0E2-DB04E74C60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MA"/>
          </a:p>
        </p:txBody>
      </p:sp>
      <p:sp>
        <p:nvSpPr>
          <p:cNvPr id="5" name="Text Placeholder 4">
            <a:extLst>
              <a:ext uri="{FF2B5EF4-FFF2-40B4-BE49-F238E27FC236}">
                <a16:creationId xmlns:a16="http://schemas.microsoft.com/office/drawing/2014/main" id="{B4B0EABE-51C9-417F-72B5-2B16227338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14EF3B-BD3E-1E7E-B821-CA2AB010D1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MA"/>
          </a:p>
        </p:txBody>
      </p:sp>
      <p:sp>
        <p:nvSpPr>
          <p:cNvPr id="7" name="Date Placeholder 6">
            <a:extLst>
              <a:ext uri="{FF2B5EF4-FFF2-40B4-BE49-F238E27FC236}">
                <a16:creationId xmlns:a16="http://schemas.microsoft.com/office/drawing/2014/main" id="{076BBA7F-5374-4866-AF99-66C2458D1365}"/>
              </a:ext>
            </a:extLst>
          </p:cNvPr>
          <p:cNvSpPr>
            <a:spLocks noGrp="1"/>
          </p:cNvSpPr>
          <p:nvPr>
            <p:ph type="dt" sz="half" idx="10"/>
          </p:nvPr>
        </p:nvSpPr>
        <p:spPr/>
        <p:txBody>
          <a:bodyPr/>
          <a:lstStyle/>
          <a:p>
            <a:fld id="{5F2F9D8B-D0FB-4DCA-9DF7-358B225512D8}" type="datetimeFigureOut">
              <a:rPr lang="fr-MA" smtClean="0"/>
              <a:t>20/02/2023</a:t>
            </a:fld>
            <a:endParaRPr lang="fr-MA"/>
          </a:p>
        </p:txBody>
      </p:sp>
      <p:sp>
        <p:nvSpPr>
          <p:cNvPr id="8" name="Footer Placeholder 7">
            <a:extLst>
              <a:ext uri="{FF2B5EF4-FFF2-40B4-BE49-F238E27FC236}">
                <a16:creationId xmlns:a16="http://schemas.microsoft.com/office/drawing/2014/main" id="{598B05B7-7D82-C8D3-FEE0-F89D6AF2F193}"/>
              </a:ext>
            </a:extLst>
          </p:cNvPr>
          <p:cNvSpPr>
            <a:spLocks noGrp="1"/>
          </p:cNvSpPr>
          <p:nvPr>
            <p:ph type="ftr" sz="quarter" idx="11"/>
          </p:nvPr>
        </p:nvSpPr>
        <p:spPr/>
        <p:txBody>
          <a:bodyPr/>
          <a:lstStyle/>
          <a:p>
            <a:endParaRPr lang="fr-MA"/>
          </a:p>
        </p:txBody>
      </p:sp>
      <p:sp>
        <p:nvSpPr>
          <p:cNvPr id="9" name="Slide Number Placeholder 8">
            <a:extLst>
              <a:ext uri="{FF2B5EF4-FFF2-40B4-BE49-F238E27FC236}">
                <a16:creationId xmlns:a16="http://schemas.microsoft.com/office/drawing/2014/main" id="{C0F6624D-0072-B7F2-46CC-983B8118A288}"/>
              </a:ext>
            </a:extLst>
          </p:cNvPr>
          <p:cNvSpPr>
            <a:spLocks noGrp="1"/>
          </p:cNvSpPr>
          <p:nvPr>
            <p:ph type="sldNum" sz="quarter" idx="12"/>
          </p:nvPr>
        </p:nvSpPr>
        <p:spPr/>
        <p:txBody>
          <a:bodyPr/>
          <a:lstStyle/>
          <a:p>
            <a:fld id="{F5807E92-D6E9-44AD-BA06-DB25166C7A8D}" type="slidenum">
              <a:rPr lang="fr-MA" smtClean="0"/>
              <a:t>‹#›</a:t>
            </a:fld>
            <a:endParaRPr lang="fr-MA"/>
          </a:p>
        </p:txBody>
      </p:sp>
    </p:spTree>
    <p:extLst>
      <p:ext uri="{BB962C8B-B14F-4D97-AF65-F5344CB8AC3E}">
        <p14:creationId xmlns:p14="http://schemas.microsoft.com/office/powerpoint/2010/main" val="709132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69D7A-B507-94D9-87AF-1C780C491F38}"/>
              </a:ext>
            </a:extLst>
          </p:cNvPr>
          <p:cNvSpPr>
            <a:spLocks noGrp="1"/>
          </p:cNvSpPr>
          <p:nvPr>
            <p:ph type="title"/>
          </p:nvPr>
        </p:nvSpPr>
        <p:spPr/>
        <p:txBody>
          <a:bodyPr/>
          <a:lstStyle/>
          <a:p>
            <a:r>
              <a:rPr lang="en-US"/>
              <a:t>Click to edit Master title style</a:t>
            </a:r>
            <a:endParaRPr lang="fr-MA"/>
          </a:p>
        </p:txBody>
      </p:sp>
      <p:sp>
        <p:nvSpPr>
          <p:cNvPr id="3" name="Date Placeholder 2">
            <a:extLst>
              <a:ext uri="{FF2B5EF4-FFF2-40B4-BE49-F238E27FC236}">
                <a16:creationId xmlns:a16="http://schemas.microsoft.com/office/drawing/2014/main" id="{296DE148-E554-6C9D-0D0B-38D21946FDAD}"/>
              </a:ext>
            </a:extLst>
          </p:cNvPr>
          <p:cNvSpPr>
            <a:spLocks noGrp="1"/>
          </p:cNvSpPr>
          <p:nvPr>
            <p:ph type="dt" sz="half" idx="10"/>
          </p:nvPr>
        </p:nvSpPr>
        <p:spPr/>
        <p:txBody>
          <a:bodyPr/>
          <a:lstStyle/>
          <a:p>
            <a:fld id="{5F2F9D8B-D0FB-4DCA-9DF7-358B225512D8}" type="datetimeFigureOut">
              <a:rPr lang="fr-MA" smtClean="0"/>
              <a:t>20/02/2023</a:t>
            </a:fld>
            <a:endParaRPr lang="fr-MA"/>
          </a:p>
        </p:txBody>
      </p:sp>
      <p:sp>
        <p:nvSpPr>
          <p:cNvPr id="4" name="Footer Placeholder 3">
            <a:extLst>
              <a:ext uri="{FF2B5EF4-FFF2-40B4-BE49-F238E27FC236}">
                <a16:creationId xmlns:a16="http://schemas.microsoft.com/office/drawing/2014/main" id="{1471E774-CEF8-B91A-6A74-38C81911A7B8}"/>
              </a:ext>
            </a:extLst>
          </p:cNvPr>
          <p:cNvSpPr>
            <a:spLocks noGrp="1"/>
          </p:cNvSpPr>
          <p:nvPr>
            <p:ph type="ftr" sz="quarter" idx="11"/>
          </p:nvPr>
        </p:nvSpPr>
        <p:spPr/>
        <p:txBody>
          <a:bodyPr/>
          <a:lstStyle/>
          <a:p>
            <a:endParaRPr lang="fr-MA"/>
          </a:p>
        </p:txBody>
      </p:sp>
      <p:sp>
        <p:nvSpPr>
          <p:cNvPr id="5" name="Slide Number Placeholder 4">
            <a:extLst>
              <a:ext uri="{FF2B5EF4-FFF2-40B4-BE49-F238E27FC236}">
                <a16:creationId xmlns:a16="http://schemas.microsoft.com/office/drawing/2014/main" id="{1A42E119-6FDC-6BB5-EA3D-9214A6E24E42}"/>
              </a:ext>
            </a:extLst>
          </p:cNvPr>
          <p:cNvSpPr>
            <a:spLocks noGrp="1"/>
          </p:cNvSpPr>
          <p:nvPr>
            <p:ph type="sldNum" sz="quarter" idx="12"/>
          </p:nvPr>
        </p:nvSpPr>
        <p:spPr/>
        <p:txBody>
          <a:bodyPr/>
          <a:lstStyle/>
          <a:p>
            <a:fld id="{F5807E92-D6E9-44AD-BA06-DB25166C7A8D}" type="slidenum">
              <a:rPr lang="fr-MA" smtClean="0"/>
              <a:t>‹#›</a:t>
            </a:fld>
            <a:endParaRPr lang="fr-MA"/>
          </a:p>
        </p:txBody>
      </p:sp>
    </p:spTree>
    <p:extLst>
      <p:ext uri="{BB962C8B-B14F-4D97-AF65-F5344CB8AC3E}">
        <p14:creationId xmlns:p14="http://schemas.microsoft.com/office/powerpoint/2010/main" val="1989495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AFC51E-AD74-90B5-01E2-9F21A2C9B2E4}"/>
              </a:ext>
            </a:extLst>
          </p:cNvPr>
          <p:cNvSpPr>
            <a:spLocks noGrp="1"/>
          </p:cNvSpPr>
          <p:nvPr>
            <p:ph type="dt" sz="half" idx="10"/>
          </p:nvPr>
        </p:nvSpPr>
        <p:spPr/>
        <p:txBody>
          <a:bodyPr/>
          <a:lstStyle/>
          <a:p>
            <a:fld id="{5F2F9D8B-D0FB-4DCA-9DF7-358B225512D8}" type="datetimeFigureOut">
              <a:rPr lang="fr-MA" smtClean="0"/>
              <a:t>20/02/2023</a:t>
            </a:fld>
            <a:endParaRPr lang="fr-MA"/>
          </a:p>
        </p:txBody>
      </p:sp>
      <p:sp>
        <p:nvSpPr>
          <p:cNvPr id="3" name="Footer Placeholder 2">
            <a:extLst>
              <a:ext uri="{FF2B5EF4-FFF2-40B4-BE49-F238E27FC236}">
                <a16:creationId xmlns:a16="http://schemas.microsoft.com/office/drawing/2014/main" id="{294517B2-EC94-F244-121D-697BC61743A5}"/>
              </a:ext>
            </a:extLst>
          </p:cNvPr>
          <p:cNvSpPr>
            <a:spLocks noGrp="1"/>
          </p:cNvSpPr>
          <p:nvPr>
            <p:ph type="ftr" sz="quarter" idx="11"/>
          </p:nvPr>
        </p:nvSpPr>
        <p:spPr/>
        <p:txBody>
          <a:bodyPr/>
          <a:lstStyle/>
          <a:p>
            <a:endParaRPr lang="fr-MA"/>
          </a:p>
        </p:txBody>
      </p:sp>
      <p:sp>
        <p:nvSpPr>
          <p:cNvPr id="4" name="Slide Number Placeholder 3">
            <a:extLst>
              <a:ext uri="{FF2B5EF4-FFF2-40B4-BE49-F238E27FC236}">
                <a16:creationId xmlns:a16="http://schemas.microsoft.com/office/drawing/2014/main" id="{83EDBA17-9DD9-83E4-B3FE-B99F87ACAEFC}"/>
              </a:ext>
            </a:extLst>
          </p:cNvPr>
          <p:cNvSpPr>
            <a:spLocks noGrp="1"/>
          </p:cNvSpPr>
          <p:nvPr>
            <p:ph type="sldNum" sz="quarter" idx="12"/>
          </p:nvPr>
        </p:nvSpPr>
        <p:spPr/>
        <p:txBody>
          <a:bodyPr/>
          <a:lstStyle/>
          <a:p>
            <a:fld id="{F5807E92-D6E9-44AD-BA06-DB25166C7A8D}" type="slidenum">
              <a:rPr lang="fr-MA" smtClean="0"/>
              <a:t>‹#›</a:t>
            </a:fld>
            <a:endParaRPr lang="fr-MA"/>
          </a:p>
        </p:txBody>
      </p:sp>
    </p:spTree>
    <p:extLst>
      <p:ext uri="{BB962C8B-B14F-4D97-AF65-F5344CB8AC3E}">
        <p14:creationId xmlns:p14="http://schemas.microsoft.com/office/powerpoint/2010/main" val="1751184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267DA-C3E2-9FDF-B27B-63841D4FF2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MA"/>
          </a:p>
        </p:txBody>
      </p:sp>
      <p:sp>
        <p:nvSpPr>
          <p:cNvPr id="3" name="Content Placeholder 2">
            <a:extLst>
              <a:ext uri="{FF2B5EF4-FFF2-40B4-BE49-F238E27FC236}">
                <a16:creationId xmlns:a16="http://schemas.microsoft.com/office/drawing/2014/main" id="{2C2AB6E5-9F95-1F95-78A2-6B16781DE6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MA"/>
          </a:p>
        </p:txBody>
      </p:sp>
      <p:sp>
        <p:nvSpPr>
          <p:cNvPr id="4" name="Text Placeholder 3">
            <a:extLst>
              <a:ext uri="{FF2B5EF4-FFF2-40B4-BE49-F238E27FC236}">
                <a16:creationId xmlns:a16="http://schemas.microsoft.com/office/drawing/2014/main" id="{B24A867E-F104-098F-A6D2-5A64EC7285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0187FD-9CD3-E50C-B551-41C5AE3ECA39}"/>
              </a:ext>
            </a:extLst>
          </p:cNvPr>
          <p:cNvSpPr>
            <a:spLocks noGrp="1"/>
          </p:cNvSpPr>
          <p:nvPr>
            <p:ph type="dt" sz="half" idx="10"/>
          </p:nvPr>
        </p:nvSpPr>
        <p:spPr/>
        <p:txBody>
          <a:bodyPr/>
          <a:lstStyle/>
          <a:p>
            <a:fld id="{5F2F9D8B-D0FB-4DCA-9DF7-358B225512D8}" type="datetimeFigureOut">
              <a:rPr lang="fr-MA" smtClean="0"/>
              <a:t>20/02/2023</a:t>
            </a:fld>
            <a:endParaRPr lang="fr-MA"/>
          </a:p>
        </p:txBody>
      </p:sp>
      <p:sp>
        <p:nvSpPr>
          <p:cNvPr id="6" name="Footer Placeholder 5">
            <a:extLst>
              <a:ext uri="{FF2B5EF4-FFF2-40B4-BE49-F238E27FC236}">
                <a16:creationId xmlns:a16="http://schemas.microsoft.com/office/drawing/2014/main" id="{645D1307-3481-5F23-4AB9-A1612EFA7474}"/>
              </a:ext>
            </a:extLst>
          </p:cNvPr>
          <p:cNvSpPr>
            <a:spLocks noGrp="1"/>
          </p:cNvSpPr>
          <p:nvPr>
            <p:ph type="ftr" sz="quarter" idx="11"/>
          </p:nvPr>
        </p:nvSpPr>
        <p:spPr/>
        <p:txBody>
          <a:bodyPr/>
          <a:lstStyle/>
          <a:p>
            <a:endParaRPr lang="fr-MA"/>
          </a:p>
        </p:txBody>
      </p:sp>
      <p:sp>
        <p:nvSpPr>
          <p:cNvPr id="7" name="Slide Number Placeholder 6">
            <a:extLst>
              <a:ext uri="{FF2B5EF4-FFF2-40B4-BE49-F238E27FC236}">
                <a16:creationId xmlns:a16="http://schemas.microsoft.com/office/drawing/2014/main" id="{DB3E7B78-C3C5-4E9B-C0C0-E18840802DB6}"/>
              </a:ext>
            </a:extLst>
          </p:cNvPr>
          <p:cNvSpPr>
            <a:spLocks noGrp="1"/>
          </p:cNvSpPr>
          <p:nvPr>
            <p:ph type="sldNum" sz="quarter" idx="12"/>
          </p:nvPr>
        </p:nvSpPr>
        <p:spPr/>
        <p:txBody>
          <a:bodyPr/>
          <a:lstStyle/>
          <a:p>
            <a:fld id="{F5807E92-D6E9-44AD-BA06-DB25166C7A8D}" type="slidenum">
              <a:rPr lang="fr-MA" smtClean="0"/>
              <a:t>‹#›</a:t>
            </a:fld>
            <a:endParaRPr lang="fr-MA"/>
          </a:p>
        </p:txBody>
      </p:sp>
    </p:spTree>
    <p:extLst>
      <p:ext uri="{BB962C8B-B14F-4D97-AF65-F5344CB8AC3E}">
        <p14:creationId xmlns:p14="http://schemas.microsoft.com/office/powerpoint/2010/main" val="1406322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D9A5-1179-54E8-1D02-A6EBE40042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MA"/>
          </a:p>
        </p:txBody>
      </p:sp>
      <p:sp>
        <p:nvSpPr>
          <p:cNvPr id="3" name="Picture Placeholder 2">
            <a:extLst>
              <a:ext uri="{FF2B5EF4-FFF2-40B4-BE49-F238E27FC236}">
                <a16:creationId xmlns:a16="http://schemas.microsoft.com/office/drawing/2014/main" id="{54151933-6986-E67B-53C8-285244D7FC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MA"/>
          </a:p>
        </p:txBody>
      </p:sp>
      <p:sp>
        <p:nvSpPr>
          <p:cNvPr id="4" name="Text Placeholder 3">
            <a:extLst>
              <a:ext uri="{FF2B5EF4-FFF2-40B4-BE49-F238E27FC236}">
                <a16:creationId xmlns:a16="http://schemas.microsoft.com/office/drawing/2014/main" id="{8E131B12-03FF-8DDD-23FA-450F4B0F27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3A34F4-4B5A-C3A5-CD9D-BE89EE967772}"/>
              </a:ext>
            </a:extLst>
          </p:cNvPr>
          <p:cNvSpPr>
            <a:spLocks noGrp="1"/>
          </p:cNvSpPr>
          <p:nvPr>
            <p:ph type="dt" sz="half" idx="10"/>
          </p:nvPr>
        </p:nvSpPr>
        <p:spPr/>
        <p:txBody>
          <a:bodyPr/>
          <a:lstStyle/>
          <a:p>
            <a:fld id="{5F2F9D8B-D0FB-4DCA-9DF7-358B225512D8}" type="datetimeFigureOut">
              <a:rPr lang="fr-MA" smtClean="0"/>
              <a:t>20/02/2023</a:t>
            </a:fld>
            <a:endParaRPr lang="fr-MA"/>
          </a:p>
        </p:txBody>
      </p:sp>
      <p:sp>
        <p:nvSpPr>
          <p:cNvPr id="6" name="Footer Placeholder 5">
            <a:extLst>
              <a:ext uri="{FF2B5EF4-FFF2-40B4-BE49-F238E27FC236}">
                <a16:creationId xmlns:a16="http://schemas.microsoft.com/office/drawing/2014/main" id="{12F9D787-2287-829C-0438-FA14749485A6}"/>
              </a:ext>
            </a:extLst>
          </p:cNvPr>
          <p:cNvSpPr>
            <a:spLocks noGrp="1"/>
          </p:cNvSpPr>
          <p:nvPr>
            <p:ph type="ftr" sz="quarter" idx="11"/>
          </p:nvPr>
        </p:nvSpPr>
        <p:spPr/>
        <p:txBody>
          <a:bodyPr/>
          <a:lstStyle/>
          <a:p>
            <a:endParaRPr lang="fr-MA"/>
          </a:p>
        </p:txBody>
      </p:sp>
      <p:sp>
        <p:nvSpPr>
          <p:cNvPr id="7" name="Slide Number Placeholder 6">
            <a:extLst>
              <a:ext uri="{FF2B5EF4-FFF2-40B4-BE49-F238E27FC236}">
                <a16:creationId xmlns:a16="http://schemas.microsoft.com/office/drawing/2014/main" id="{012BD761-DFA8-CC07-0CA6-5E6017B2B557}"/>
              </a:ext>
            </a:extLst>
          </p:cNvPr>
          <p:cNvSpPr>
            <a:spLocks noGrp="1"/>
          </p:cNvSpPr>
          <p:nvPr>
            <p:ph type="sldNum" sz="quarter" idx="12"/>
          </p:nvPr>
        </p:nvSpPr>
        <p:spPr/>
        <p:txBody>
          <a:bodyPr/>
          <a:lstStyle/>
          <a:p>
            <a:fld id="{F5807E92-D6E9-44AD-BA06-DB25166C7A8D}" type="slidenum">
              <a:rPr lang="fr-MA" smtClean="0"/>
              <a:t>‹#›</a:t>
            </a:fld>
            <a:endParaRPr lang="fr-MA"/>
          </a:p>
        </p:txBody>
      </p:sp>
    </p:spTree>
    <p:extLst>
      <p:ext uri="{BB962C8B-B14F-4D97-AF65-F5344CB8AC3E}">
        <p14:creationId xmlns:p14="http://schemas.microsoft.com/office/powerpoint/2010/main" val="3093356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06FCAC-25D3-3528-230C-4EDC5430BA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MA"/>
          </a:p>
        </p:txBody>
      </p:sp>
      <p:sp>
        <p:nvSpPr>
          <p:cNvPr id="3" name="Text Placeholder 2">
            <a:extLst>
              <a:ext uri="{FF2B5EF4-FFF2-40B4-BE49-F238E27FC236}">
                <a16:creationId xmlns:a16="http://schemas.microsoft.com/office/drawing/2014/main" id="{28FFC622-B6E1-535B-61C8-A2230ACEE4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MA"/>
          </a:p>
        </p:txBody>
      </p:sp>
      <p:sp>
        <p:nvSpPr>
          <p:cNvPr id="4" name="Date Placeholder 3">
            <a:extLst>
              <a:ext uri="{FF2B5EF4-FFF2-40B4-BE49-F238E27FC236}">
                <a16:creationId xmlns:a16="http://schemas.microsoft.com/office/drawing/2014/main" id="{143C3F79-C55A-CFE7-1EB8-2D5983C1D2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2F9D8B-D0FB-4DCA-9DF7-358B225512D8}" type="datetimeFigureOut">
              <a:rPr lang="fr-MA" smtClean="0"/>
              <a:t>20/02/2023</a:t>
            </a:fld>
            <a:endParaRPr lang="fr-MA"/>
          </a:p>
        </p:txBody>
      </p:sp>
      <p:sp>
        <p:nvSpPr>
          <p:cNvPr id="5" name="Footer Placeholder 4">
            <a:extLst>
              <a:ext uri="{FF2B5EF4-FFF2-40B4-BE49-F238E27FC236}">
                <a16:creationId xmlns:a16="http://schemas.microsoft.com/office/drawing/2014/main" id="{FF13D295-3C0C-E9BD-4F58-F439BE746C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MA"/>
          </a:p>
        </p:txBody>
      </p:sp>
      <p:sp>
        <p:nvSpPr>
          <p:cNvPr id="6" name="Slide Number Placeholder 5">
            <a:extLst>
              <a:ext uri="{FF2B5EF4-FFF2-40B4-BE49-F238E27FC236}">
                <a16:creationId xmlns:a16="http://schemas.microsoft.com/office/drawing/2014/main" id="{DD9BDD53-4049-7AC1-8E0B-E53D4DC724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807E92-D6E9-44AD-BA06-DB25166C7A8D}" type="slidenum">
              <a:rPr lang="fr-MA" smtClean="0"/>
              <a:t>‹#›</a:t>
            </a:fld>
            <a:endParaRPr lang="fr-MA"/>
          </a:p>
        </p:txBody>
      </p:sp>
    </p:spTree>
    <p:extLst>
      <p:ext uri="{BB962C8B-B14F-4D97-AF65-F5344CB8AC3E}">
        <p14:creationId xmlns:p14="http://schemas.microsoft.com/office/powerpoint/2010/main" val="1175675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web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CE0591-AE21-A3B0-E688-13230C798049}"/>
              </a:ext>
            </a:extLst>
          </p:cNvPr>
          <p:cNvSpPr txBox="1"/>
          <p:nvPr/>
        </p:nvSpPr>
        <p:spPr>
          <a:xfrm>
            <a:off x="2884869" y="2721114"/>
            <a:ext cx="6061596" cy="707886"/>
          </a:xfrm>
          <a:prstGeom prst="rect">
            <a:avLst/>
          </a:prstGeom>
          <a:noFill/>
        </p:spPr>
        <p:txBody>
          <a:bodyPr wrap="none" rtlCol="0">
            <a:spAutoFit/>
            <a:scene3d>
              <a:camera prst="orthographicFront"/>
              <a:lightRig rig="harsh" dir="t"/>
            </a:scene3d>
            <a:sp3d extrusionH="57150" prstMaterial="matte">
              <a:bevelT w="63500" h="12700" prst="angle"/>
              <a:contourClr>
                <a:schemeClr val="bg1">
                  <a:lumMod val="65000"/>
                </a:schemeClr>
              </a:contourClr>
            </a:sp3d>
          </a:bodyPr>
          <a:lstStyle/>
          <a:p>
            <a:r>
              <a:rPr lang="fr-MA" sz="4000" b="1" dirty="0" err="1">
                <a:ln/>
                <a:solidFill>
                  <a:schemeClr val="accent3"/>
                </a:solidFill>
                <a:latin typeface="Times New Roman" panose="02020603050405020304" pitchFamily="18" charset="0"/>
                <a:cs typeface="Times New Roman" panose="02020603050405020304" pitchFamily="18" charset="0"/>
              </a:rPr>
              <a:t>Who</a:t>
            </a:r>
            <a:r>
              <a:rPr lang="fr-MA" sz="4000" b="1" dirty="0">
                <a:ln/>
                <a:solidFill>
                  <a:schemeClr val="accent3"/>
                </a:solidFill>
                <a:latin typeface="Times New Roman" panose="02020603050405020304" pitchFamily="18" charset="0"/>
                <a:cs typeface="Times New Roman" panose="02020603050405020304" pitchFamily="18" charset="0"/>
              </a:rPr>
              <a:t> </a:t>
            </a:r>
            <a:r>
              <a:rPr lang="fr-MA" sz="4000" b="1" dirty="0" err="1">
                <a:ln/>
                <a:solidFill>
                  <a:schemeClr val="accent3"/>
                </a:solidFill>
                <a:latin typeface="Times New Roman" panose="02020603050405020304" pitchFamily="18" charset="0"/>
                <a:cs typeface="Times New Roman" panose="02020603050405020304" pitchFamily="18" charset="0"/>
              </a:rPr>
              <a:t>needs</a:t>
            </a:r>
            <a:r>
              <a:rPr lang="fr-MA" sz="4000" b="1" dirty="0">
                <a:ln/>
                <a:solidFill>
                  <a:schemeClr val="accent3"/>
                </a:solidFill>
                <a:latin typeface="Times New Roman" panose="02020603050405020304" pitchFamily="18" charset="0"/>
                <a:cs typeface="Times New Roman" panose="02020603050405020304" pitchFamily="18" charset="0"/>
              </a:rPr>
              <a:t> cyber </a:t>
            </a:r>
            <a:r>
              <a:rPr lang="fr-MA" sz="4000" b="1" dirty="0" err="1">
                <a:ln/>
                <a:solidFill>
                  <a:schemeClr val="accent3"/>
                </a:solidFill>
                <a:latin typeface="Times New Roman" panose="02020603050405020304" pitchFamily="18" charset="0"/>
                <a:cs typeface="Times New Roman" panose="02020603050405020304" pitchFamily="18" charset="0"/>
              </a:rPr>
              <a:t>security</a:t>
            </a:r>
            <a:r>
              <a:rPr lang="fr-MA" sz="4000" b="1" dirty="0">
                <a:ln/>
                <a:solidFill>
                  <a:schemeClr val="accent3"/>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95211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B324D2-D5C3-0AEF-9BF4-75FF0D0152E1}"/>
              </a:ext>
            </a:extLst>
          </p:cNvPr>
          <p:cNvSpPr txBox="1"/>
          <p:nvPr/>
        </p:nvSpPr>
        <p:spPr>
          <a:xfrm>
            <a:off x="553791" y="283336"/>
            <a:ext cx="2486578" cy="461665"/>
          </a:xfrm>
          <a:prstGeom prst="rect">
            <a:avLst/>
          </a:prstGeom>
          <a:noFill/>
        </p:spPr>
        <p:txBody>
          <a:bodyPr wrap="none" rtlCol="0">
            <a:spAutoFit/>
          </a:bodyPr>
          <a:lstStyle/>
          <a:p>
            <a:pPr marL="342900" indent="-342900">
              <a:buFont typeface="Wingdings" panose="05000000000000000000" pitchFamily="2" charset="2"/>
              <a:buChar char="Ø"/>
            </a:pPr>
            <a:r>
              <a:rPr lang="fr-MA"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Financial </a:t>
            </a:r>
            <a:r>
              <a:rPr lang="fr-MA" sz="24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losses</a:t>
            </a:r>
            <a:endParaRPr lang="fr-MA"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1C9DC3F-0F70-EE08-B7B7-2DC8FB0BC4BA}"/>
              </a:ext>
            </a:extLst>
          </p:cNvPr>
          <p:cNvSpPr txBox="1"/>
          <p:nvPr/>
        </p:nvSpPr>
        <p:spPr>
          <a:xfrm>
            <a:off x="6516710" y="1635617"/>
            <a:ext cx="3812146" cy="1631216"/>
          </a:xfrm>
          <a:prstGeom prst="rect">
            <a:avLst/>
          </a:prstGeom>
          <a:noFill/>
        </p:spPr>
        <p:txBody>
          <a:bodyPr wrap="square" rtlCol="0">
            <a:spAutoFit/>
          </a:bodyPr>
          <a:lstStyle/>
          <a:p>
            <a:r>
              <a:rPr lang="en-US" sz="2000" b="1" dirty="0"/>
              <a:t>Financial losses: Cyber attacks can result in financial losses, including stolen funds, lost revenue, and costs associated with recovering from the attack.</a:t>
            </a:r>
            <a:endParaRPr lang="fr-MA" sz="2000" b="1" dirty="0"/>
          </a:p>
        </p:txBody>
      </p:sp>
      <p:pic>
        <p:nvPicPr>
          <p:cNvPr id="3" name="Picture 2">
            <a:extLst>
              <a:ext uri="{FF2B5EF4-FFF2-40B4-BE49-F238E27FC236}">
                <a16:creationId xmlns:a16="http://schemas.microsoft.com/office/drawing/2014/main" id="{9FCFCC4C-FAB8-5A15-5BD2-B6A7602051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5565" y="1182747"/>
            <a:ext cx="3708847" cy="3594979"/>
          </a:xfrm>
          <a:prstGeom prst="rect">
            <a:avLst/>
          </a:prstGeom>
        </p:spPr>
      </p:pic>
    </p:spTree>
    <p:extLst>
      <p:ext uri="{BB962C8B-B14F-4D97-AF65-F5344CB8AC3E}">
        <p14:creationId xmlns:p14="http://schemas.microsoft.com/office/powerpoint/2010/main" val="4032108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B324D2-D5C3-0AEF-9BF4-75FF0D0152E1}"/>
              </a:ext>
            </a:extLst>
          </p:cNvPr>
          <p:cNvSpPr txBox="1"/>
          <p:nvPr/>
        </p:nvSpPr>
        <p:spPr>
          <a:xfrm>
            <a:off x="553791" y="283336"/>
            <a:ext cx="3278462" cy="461665"/>
          </a:xfrm>
          <a:prstGeom prst="rect">
            <a:avLst/>
          </a:prstGeom>
          <a:noFill/>
        </p:spPr>
        <p:txBody>
          <a:bodyPr wrap="none" rtlCol="0">
            <a:spAutoFit/>
          </a:bodyPr>
          <a:lstStyle/>
          <a:p>
            <a:pPr marL="342900" indent="-342900">
              <a:buFont typeface="Wingdings" panose="05000000000000000000" pitchFamily="2" charset="2"/>
              <a:buChar char="Ø"/>
            </a:pPr>
            <a:r>
              <a:rPr lang="fr-MA"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Damage to </a:t>
            </a:r>
            <a:r>
              <a:rPr lang="fr-MA" sz="24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reputation</a:t>
            </a:r>
            <a:r>
              <a:rPr lang="fr-MA"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11C9DC3F-0F70-EE08-B7B7-2DC8FB0BC4BA}"/>
              </a:ext>
            </a:extLst>
          </p:cNvPr>
          <p:cNvSpPr txBox="1"/>
          <p:nvPr/>
        </p:nvSpPr>
        <p:spPr>
          <a:xfrm>
            <a:off x="6516710" y="1635617"/>
            <a:ext cx="3812146" cy="1323439"/>
          </a:xfrm>
          <a:prstGeom prst="rect">
            <a:avLst/>
          </a:prstGeom>
          <a:noFill/>
        </p:spPr>
        <p:txBody>
          <a:bodyPr wrap="square" rtlCol="0">
            <a:spAutoFit/>
          </a:bodyPr>
          <a:lstStyle/>
          <a:p>
            <a:r>
              <a:rPr lang="en-US" sz="2000" b="1" dirty="0"/>
              <a:t>A cyber attack can damage an organization's reputation, which can be difficult and costly to repair.</a:t>
            </a:r>
            <a:endParaRPr lang="fr-MA" sz="2000" b="1" dirty="0"/>
          </a:p>
        </p:txBody>
      </p:sp>
      <p:pic>
        <p:nvPicPr>
          <p:cNvPr id="3" name="Picture 2">
            <a:extLst>
              <a:ext uri="{FF2B5EF4-FFF2-40B4-BE49-F238E27FC236}">
                <a16:creationId xmlns:a16="http://schemas.microsoft.com/office/drawing/2014/main" id="{A4974114-8F9F-9CF0-F2FC-125FC0A4D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976" y="1469410"/>
            <a:ext cx="5078168" cy="2670133"/>
          </a:xfrm>
          <a:prstGeom prst="rect">
            <a:avLst/>
          </a:prstGeom>
        </p:spPr>
      </p:pic>
    </p:spTree>
    <p:extLst>
      <p:ext uri="{BB962C8B-B14F-4D97-AF65-F5344CB8AC3E}">
        <p14:creationId xmlns:p14="http://schemas.microsoft.com/office/powerpoint/2010/main" val="28828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B324D2-D5C3-0AEF-9BF4-75FF0D0152E1}"/>
              </a:ext>
            </a:extLst>
          </p:cNvPr>
          <p:cNvSpPr txBox="1"/>
          <p:nvPr/>
        </p:nvSpPr>
        <p:spPr>
          <a:xfrm>
            <a:off x="553791" y="283336"/>
            <a:ext cx="3623108" cy="461665"/>
          </a:xfrm>
          <a:prstGeom prst="rect">
            <a:avLst/>
          </a:prstGeom>
          <a:noFill/>
        </p:spPr>
        <p:txBody>
          <a:bodyPr wrap="none" rtlCol="0">
            <a:spAutoFit/>
          </a:bodyPr>
          <a:lstStyle/>
          <a:p>
            <a:pPr marL="342900" indent="-342900">
              <a:buFont typeface="Wingdings" panose="05000000000000000000" pitchFamily="2" charset="2"/>
              <a:buChar char="Ø"/>
            </a:pPr>
            <a:r>
              <a:rPr lang="fr-MA"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Disruption of </a:t>
            </a:r>
            <a:r>
              <a:rPr lang="fr-MA" sz="24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operations</a:t>
            </a:r>
            <a:r>
              <a:rPr lang="fr-MA"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11C9DC3F-0F70-EE08-B7B7-2DC8FB0BC4BA}"/>
              </a:ext>
            </a:extLst>
          </p:cNvPr>
          <p:cNvSpPr txBox="1"/>
          <p:nvPr/>
        </p:nvSpPr>
        <p:spPr>
          <a:xfrm>
            <a:off x="6516710" y="1635617"/>
            <a:ext cx="3812146" cy="1323439"/>
          </a:xfrm>
          <a:prstGeom prst="rect">
            <a:avLst/>
          </a:prstGeom>
          <a:noFill/>
        </p:spPr>
        <p:txBody>
          <a:bodyPr wrap="square" rtlCol="0">
            <a:spAutoFit/>
          </a:bodyPr>
          <a:lstStyle/>
          <a:p>
            <a:r>
              <a:rPr lang="en-US" sz="2000" b="1" dirty="0"/>
              <a:t>Cyber attacks can disrupt an organization's operations, causing downtime, lost productivity, and other disruptions to the business.</a:t>
            </a:r>
            <a:endParaRPr lang="fr-MA" sz="2000" b="1" dirty="0"/>
          </a:p>
        </p:txBody>
      </p:sp>
    </p:spTree>
    <p:extLst>
      <p:ext uri="{BB962C8B-B14F-4D97-AF65-F5344CB8AC3E}">
        <p14:creationId xmlns:p14="http://schemas.microsoft.com/office/powerpoint/2010/main" val="226224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B324D2-D5C3-0AEF-9BF4-75FF0D0152E1}"/>
              </a:ext>
            </a:extLst>
          </p:cNvPr>
          <p:cNvSpPr txBox="1"/>
          <p:nvPr/>
        </p:nvSpPr>
        <p:spPr>
          <a:xfrm>
            <a:off x="553791" y="283336"/>
            <a:ext cx="3623108" cy="461665"/>
          </a:xfrm>
          <a:prstGeom prst="rect">
            <a:avLst/>
          </a:prstGeom>
          <a:noFill/>
        </p:spPr>
        <p:txBody>
          <a:bodyPr wrap="none" rtlCol="0">
            <a:spAutoFit/>
          </a:bodyPr>
          <a:lstStyle/>
          <a:p>
            <a:pPr marL="342900" indent="-342900">
              <a:buFont typeface="Wingdings" panose="05000000000000000000" pitchFamily="2" charset="2"/>
              <a:buChar char="Ø"/>
            </a:pPr>
            <a:r>
              <a:rPr lang="fr-MA"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Data </a:t>
            </a:r>
            <a:r>
              <a:rPr lang="fr-MA" sz="24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theft</a:t>
            </a:r>
            <a:r>
              <a:rPr lang="fr-MA"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or destruction:</a:t>
            </a:r>
          </a:p>
        </p:txBody>
      </p:sp>
      <p:sp>
        <p:nvSpPr>
          <p:cNvPr id="5" name="TextBox 4">
            <a:extLst>
              <a:ext uri="{FF2B5EF4-FFF2-40B4-BE49-F238E27FC236}">
                <a16:creationId xmlns:a16="http://schemas.microsoft.com/office/drawing/2014/main" id="{11C9DC3F-0F70-EE08-B7B7-2DC8FB0BC4BA}"/>
              </a:ext>
            </a:extLst>
          </p:cNvPr>
          <p:cNvSpPr txBox="1"/>
          <p:nvPr/>
        </p:nvSpPr>
        <p:spPr>
          <a:xfrm>
            <a:off x="6516710" y="1635617"/>
            <a:ext cx="3812146" cy="1631216"/>
          </a:xfrm>
          <a:prstGeom prst="rect">
            <a:avLst/>
          </a:prstGeom>
          <a:noFill/>
        </p:spPr>
        <p:txBody>
          <a:bodyPr wrap="square" rtlCol="0">
            <a:spAutoFit/>
          </a:bodyPr>
          <a:lstStyle/>
          <a:p>
            <a:r>
              <a:rPr lang="en-US" sz="2000" b="1" dirty="0"/>
              <a:t> Cyber attacks can result in the theft or destruction of sensitive data, including financial data, personal information, and intellectual property.</a:t>
            </a:r>
            <a:endParaRPr lang="fr-MA" sz="2000" b="1" dirty="0"/>
          </a:p>
        </p:txBody>
      </p:sp>
      <p:pic>
        <p:nvPicPr>
          <p:cNvPr id="3" name="Picture 2">
            <a:extLst>
              <a:ext uri="{FF2B5EF4-FFF2-40B4-BE49-F238E27FC236}">
                <a16:creationId xmlns:a16="http://schemas.microsoft.com/office/drawing/2014/main" id="{C49C0B78-1A1A-B505-99A1-B8F0B79C00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705" y="1268561"/>
            <a:ext cx="4082602" cy="2721735"/>
          </a:xfrm>
          <a:prstGeom prst="rect">
            <a:avLst/>
          </a:prstGeom>
        </p:spPr>
      </p:pic>
    </p:spTree>
    <p:extLst>
      <p:ext uri="{BB962C8B-B14F-4D97-AF65-F5344CB8AC3E}">
        <p14:creationId xmlns:p14="http://schemas.microsoft.com/office/powerpoint/2010/main" val="3958118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B324D2-D5C3-0AEF-9BF4-75FF0D0152E1}"/>
              </a:ext>
            </a:extLst>
          </p:cNvPr>
          <p:cNvSpPr txBox="1"/>
          <p:nvPr/>
        </p:nvSpPr>
        <p:spPr>
          <a:xfrm>
            <a:off x="553791" y="283336"/>
            <a:ext cx="2794355" cy="461665"/>
          </a:xfrm>
          <a:prstGeom prst="rect">
            <a:avLst/>
          </a:prstGeom>
          <a:noFill/>
        </p:spPr>
        <p:txBody>
          <a:bodyPr wrap="none" rtlCol="0">
            <a:spAutoFit/>
          </a:bodyPr>
          <a:lstStyle/>
          <a:p>
            <a:pPr marL="342900" indent="-342900">
              <a:buFont typeface="Wingdings" panose="05000000000000000000" pitchFamily="2" charset="2"/>
              <a:buChar char="Ø"/>
            </a:pPr>
            <a:r>
              <a:rPr lang="fr-MA" sz="24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Ransom</a:t>
            </a:r>
            <a:r>
              <a:rPr lang="fr-MA"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fr-MA" sz="24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demands</a:t>
            </a:r>
            <a:r>
              <a:rPr lang="fr-MA"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11C9DC3F-0F70-EE08-B7B7-2DC8FB0BC4BA}"/>
              </a:ext>
            </a:extLst>
          </p:cNvPr>
          <p:cNvSpPr txBox="1"/>
          <p:nvPr/>
        </p:nvSpPr>
        <p:spPr>
          <a:xfrm>
            <a:off x="6516710" y="1635617"/>
            <a:ext cx="3812146" cy="1631216"/>
          </a:xfrm>
          <a:prstGeom prst="rect">
            <a:avLst/>
          </a:prstGeom>
          <a:noFill/>
        </p:spPr>
        <p:txBody>
          <a:bodyPr wrap="square" rtlCol="0">
            <a:spAutoFit/>
          </a:bodyPr>
          <a:lstStyle/>
          <a:p>
            <a:r>
              <a:rPr lang="en-US" sz="2000" b="1" dirty="0"/>
              <a:t>Some cyber attacks involve ransom demands, where attackers demand payment in exchange for returning access to data or systems.</a:t>
            </a:r>
            <a:endParaRPr lang="fr-MA" sz="2000" b="1" dirty="0"/>
          </a:p>
        </p:txBody>
      </p:sp>
      <p:pic>
        <p:nvPicPr>
          <p:cNvPr id="3" name="Picture 2">
            <a:extLst>
              <a:ext uri="{FF2B5EF4-FFF2-40B4-BE49-F238E27FC236}">
                <a16:creationId xmlns:a16="http://schemas.microsoft.com/office/drawing/2014/main" id="{64D000B7-B71A-B6A4-661C-7843529583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818" y="1381260"/>
            <a:ext cx="4628405" cy="2611192"/>
          </a:xfrm>
          <a:prstGeom prst="rect">
            <a:avLst/>
          </a:prstGeom>
        </p:spPr>
      </p:pic>
    </p:spTree>
    <p:extLst>
      <p:ext uri="{BB962C8B-B14F-4D97-AF65-F5344CB8AC3E}">
        <p14:creationId xmlns:p14="http://schemas.microsoft.com/office/powerpoint/2010/main" val="2331922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6C9B98-A88F-2401-0903-1ACCAF0C864E}"/>
              </a:ext>
            </a:extLst>
          </p:cNvPr>
          <p:cNvSpPr txBox="1"/>
          <p:nvPr/>
        </p:nvSpPr>
        <p:spPr>
          <a:xfrm>
            <a:off x="2099257" y="2678806"/>
            <a:ext cx="8875784" cy="923330"/>
          </a:xfrm>
          <a:prstGeom prst="rect">
            <a:avLst/>
          </a:prstGeom>
          <a:noFill/>
        </p:spPr>
        <p:txBody>
          <a:bodyPr wrap="square" rtlCol="0">
            <a:spAutoFit/>
          </a:bodyPr>
          <a:lstStyle/>
          <a:p>
            <a:r>
              <a:rPr lang="en-US" b="1" dirty="0"/>
              <a:t>In summary, cyber attacks can have significant consequences for individuals, businesses, and governments. It is important to take steps to protect against cyber threats and to have a plan in place to respond to a potential attack</a:t>
            </a:r>
            <a:endParaRPr lang="fr-MA" b="1" dirty="0"/>
          </a:p>
        </p:txBody>
      </p:sp>
    </p:spTree>
    <p:extLst>
      <p:ext uri="{BB962C8B-B14F-4D97-AF65-F5344CB8AC3E}">
        <p14:creationId xmlns:p14="http://schemas.microsoft.com/office/powerpoint/2010/main" val="370344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84E665-88E1-9321-59F8-74DA9BAEC1CD}"/>
              </a:ext>
            </a:extLst>
          </p:cNvPr>
          <p:cNvSpPr txBox="1"/>
          <p:nvPr/>
        </p:nvSpPr>
        <p:spPr>
          <a:xfrm>
            <a:off x="2060620" y="1352282"/>
            <a:ext cx="8875784" cy="646331"/>
          </a:xfrm>
          <a:prstGeom prst="rect">
            <a:avLst/>
          </a:prstGeom>
          <a:noFill/>
        </p:spPr>
        <p:txBody>
          <a:bodyPr wrap="square" rtlCol="0">
            <a:spAutoFit/>
          </a:bodyPr>
          <a:lstStyle/>
          <a:p>
            <a:r>
              <a:rPr lang="en-US" b="1" dirty="0"/>
              <a:t>Everyone who uses computers, the internet, and other digital devices needs cyber security. This includes individuals, businesses, organizations, and governments.</a:t>
            </a:r>
            <a:endParaRPr lang="fr-MA" b="1" dirty="0"/>
          </a:p>
        </p:txBody>
      </p:sp>
      <p:sp>
        <p:nvSpPr>
          <p:cNvPr id="3" name="TextBox 2">
            <a:extLst>
              <a:ext uri="{FF2B5EF4-FFF2-40B4-BE49-F238E27FC236}">
                <a16:creationId xmlns:a16="http://schemas.microsoft.com/office/drawing/2014/main" id="{F0F5C423-3338-F4F8-5774-D048E1F6DB0B}"/>
              </a:ext>
            </a:extLst>
          </p:cNvPr>
          <p:cNvSpPr txBox="1"/>
          <p:nvPr/>
        </p:nvSpPr>
        <p:spPr>
          <a:xfrm>
            <a:off x="2060620" y="2640169"/>
            <a:ext cx="8421850" cy="923330"/>
          </a:xfrm>
          <a:prstGeom prst="rect">
            <a:avLst/>
          </a:prstGeom>
          <a:noFill/>
        </p:spPr>
        <p:txBody>
          <a:bodyPr wrap="square" rtlCol="0">
            <a:spAutoFit/>
          </a:bodyPr>
          <a:lstStyle/>
          <a:p>
            <a:r>
              <a:rPr lang="fr-FR" dirty="0"/>
              <a:t>Tous ceux qui utilisent des ordinateurs, Internet et d'autres appareils numériques ont besoin d'une cybersécurité. Cela comprend les particuliers, les entreprises, les organisations et les gouvernements.</a:t>
            </a:r>
            <a:endParaRPr lang="fr-MA" dirty="0"/>
          </a:p>
        </p:txBody>
      </p:sp>
    </p:spTree>
    <p:extLst>
      <p:ext uri="{BB962C8B-B14F-4D97-AF65-F5344CB8AC3E}">
        <p14:creationId xmlns:p14="http://schemas.microsoft.com/office/powerpoint/2010/main" val="3591643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B324D2-D5C3-0AEF-9BF4-75FF0D0152E1}"/>
              </a:ext>
            </a:extLst>
          </p:cNvPr>
          <p:cNvSpPr txBox="1"/>
          <p:nvPr/>
        </p:nvSpPr>
        <p:spPr>
          <a:xfrm>
            <a:off x="553791" y="283336"/>
            <a:ext cx="2076209" cy="461665"/>
          </a:xfrm>
          <a:prstGeom prst="rect">
            <a:avLst/>
          </a:prstGeom>
          <a:noFill/>
        </p:spPr>
        <p:txBody>
          <a:bodyPr wrap="none" rtlCol="0">
            <a:spAutoFit/>
          </a:bodyPr>
          <a:lstStyle/>
          <a:p>
            <a:pPr marL="342900" indent="-342900">
              <a:buFont typeface="Wingdings" panose="05000000000000000000" pitchFamily="2" charset="2"/>
              <a:buChar char="Ø"/>
            </a:pPr>
            <a:r>
              <a:rPr lang="fr-MA" sz="24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Individuals</a:t>
            </a:r>
            <a:r>
              <a:rPr lang="fr-MA"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11C9DC3F-0F70-EE08-B7B7-2DC8FB0BC4BA}"/>
              </a:ext>
            </a:extLst>
          </p:cNvPr>
          <p:cNvSpPr txBox="1"/>
          <p:nvPr/>
        </p:nvSpPr>
        <p:spPr>
          <a:xfrm>
            <a:off x="7018986" y="492520"/>
            <a:ext cx="3812146" cy="2554545"/>
          </a:xfrm>
          <a:prstGeom prst="rect">
            <a:avLst/>
          </a:prstGeom>
          <a:noFill/>
        </p:spPr>
        <p:txBody>
          <a:bodyPr wrap="square" rtlCol="0">
            <a:spAutoFit/>
          </a:bodyPr>
          <a:lstStyle/>
          <a:p>
            <a:r>
              <a:rPr lang="en-US" sz="2000" b="1" dirty="0"/>
              <a:t>Anyone who uses a computer, smartphone, tablet, or any other digital device needs to be aware of cyber security threats and take steps to protect their personal information, such as passwords, financial data, and personal identification.</a:t>
            </a:r>
            <a:endParaRPr lang="fr-MA" sz="2000" b="1" dirty="0"/>
          </a:p>
        </p:txBody>
      </p:sp>
      <p:pic>
        <p:nvPicPr>
          <p:cNvPr id="9" name="Picture 8">
            <a:extLst>
              <a:ext uri="{FF2B5EF4-FFF2-40B4-BE49-F238E27FC236}">
                <a16:creationId xmlns:a16="http://schemas.microsoft.com/office/drawing/2014/main" id="{42CA6921-238F-C61C-B210-77BBB2A584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772" y="1575332"/>
            <a:ext cx="5350228" cy="2675114"/>
          </a:xfrm>
          <a:prstGeom prst="rect">
            <a:avLst/>
          </a:prstGeom>
        </p:spPr>
      </p:pic>
      <p:sp>
        <p:nvSpPr>
          <p:cNvPr id="12" name="TextBox 11">
            <a:extLst>
              <a:ext uri="{FF2B5EF4-FFF2-40B4-BE49-F238E27FC236}">
                <a16:creationId xmlns:a16="http://schemas.microsoft.com/office/drawing/2014/main" id="{EB33D520-6455-09FB-BD73-44BAFD5BB79A}"/>
              </a:ext>
            </a:extLst>
          </p:cNvPr>
          <p:cNvSpPr txBox="1"/>
          <p:nvPr/>
        </p:nvSpPr>
        <p:spPr>
          <a:xfrm>
            <a:off x="7171386" y="3104787"/>
            <a:ext cx="3812146" cy="3170099"/>
          </a:xfrm>
          <a:prstGeom prst="rect">
            <a:avLst/>
          </a:prstGeom>
          <a:noFill/>
        </p:spPr>
        <p:txBody>
          <a:bodyPr wrap="square" rtlCol="0">
            <a:spAutoFit/>
          </a:bodyPr>
          <a:lstStyle/>
          <a:p>
            <a:r>
              <a:rPr lang="fr-FR" sz="2000" dirty="0"/>
              <a:t>Quiconque utilise un ordinateur, un smartphone, une tablette ou tout autre appareil numérique doit être conscient des menaces de cybersécurité et prendre des mesures pour protéger ses informations personnelles, telles que les mots de passe, les données financières et l'identification personnelle.</a:t>
            </a:r>
            <a:endParaRPr lang="fr-MA" sz="2000" dirty="0"/>
          </a:p>
        </p:txBody>
      </p:sp>
    </p:spTree>
    <p:extLst>
      <p:ext uri="{BB962C8B-B14F-4D97-AF65-F5344CB8AC3E}">
        <p14:creationId xmlns:p14="http://schemas.microsoft.com/office/powerpoint/2010/main" val="3421729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B324D2-D5C3-0AEF-9BF4-75FF0D0152E1}"/>
              </a:ext>
            </a:extLst>
          </p:cNvPr>
          <p:cNvSpPr txBox="1"/>
          <p:nvPr/>
        </p:nvSpPr>
        <p:spPr>
          <a:xfrm>
            <a:off x="553791" y="283336"/>
            <a:ext cx="1882247" cy="461665"/>
          </a:xfrm>
          <a:prstGeom prst="rect">
            <a:avLst/>
          </a:prstGeom>
          <a:noFill/>
        </p:spPr>
        <p:txBody>
          <a:bodyPr wrap="none" rtlCol="0">
            <a:spAutoFit/>
          </a:bodyPr>
          <a:lstStyle/>
          <a:p>
            <a:pPr marL="342900" indent="-342900">
              <a:buFont typeface="Wingdings" panose="05000000000000000000" pitchFamily="2" charset="2"/>
              <a:buChar char="Ø"/>
            </a:pPr>
            <a:r>
              <a:rPr lang="fr-MA"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Businesses</a:t>
            </a:r>
          </a:p>
        </p:txBody>
      </p:sp>
      <p:sp>
        <p:nvSpPr>
          <p:cNvPr id="5" name="TextBox 4">
            <a:extLst>
              <a:ext uri="{FF2B5EF4-FFF2-40B4-BE49-F238E27FC236}">
                <a16:creationId xmlns:a16="http://schemas.microsoft.com/office/drawing/2014/main" id="{11C9DC3F-0F70-EE08-B7B7-2DC8FB0BC4BA}"/>
              </a:ext>
            </a:extLst>
          </p:cNvPr>
          <p:cNvSpPr txBox="1"/>
          <p:nvPr/>
        </p:nvSpPr>
        <p:spPr>
          <a:xfrm>
            <a:off x="6656231" y="2936384"/>
            <a:ext cx="3812146" cy="3785652"/>
          </a:xfrm>
          <a:prstGeom prst="rect">
            <a:avLst/>
          </a:prstGeom>
          <a:noFill/>
        </p:spPr>
        <p:txBody>
          <a:bodyPr wrap="square" rtlCol="0">
            <a:spAutoFit/>
          </a:bodyPr>
          <a:lstStyle/>
          <a:p>
            <a:r>
              <a:rPr lang="fr-FR" sz="2000" dirty="0"/>
              <a:t>Les organisations de toutes tailles doivent protéger leurs précieuses données, leur propriété intellectuelle, leurs informations financières et leurs dossiers clients. Sans mesures de cybersécurité appropriées, ils peuvent être victimes de cyberattaques, entraînant des pertes financières, des responsabilités juridiques et des atteintes à leur réputation.</a:t>
            </a:r>
            <a:endParaRPr lang="fr-MA" sz="2000" dirty="0"/>
          </a:p>
        </p:txBody>
      </p:sp>
      <p:pic>
        <p:nvPicPr>
          <p:cNvPr id="7" name="Picture 6">
            <a:extLst>
              <a:ext uri="{FF2B5EF4-FFF2-40B4-BE49-F238E27FC236}">
                <a16:creationId xmlns:a16="http://schemas.microsoft.com/office/drawing/2014/main" id="{0DD547C9-C067-437D-432A-5D5F5B04C6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433" y="1183239"/>
            <a:ext cx="5965104" cy="3340458"/>
          </a:xfrm>
          <a:prstGeom prst="rect">
            <a:avLst/>
          </a:prstGeom>
        </p:spPr>
      </p:pic>
      <p:sp>
        <p:nvSpPr>
          <p:cNvPr id="8" name="TextBox 7">
            <a:extLst>
              <a:ext uri="{FF2B5EF4-FFF2-40B4-BE49-F238E27FC236}">
                <a16:creationId xmlns:a16="http://schemas.microsoft.com/office/drawing/2014/main" id="{49967F57-29B9-A843-964B-4DE06A2623F7}"/>
              </a:ext>
            </a:extLst>
          </p:cNvPr>
          <p:cNvSpPr txBox="1"/>
          <p:nvPr/>
        </p:nvSpPr>
        <p:spPr>
          <a:xfrm>
            <a:off x="6656231" y="113764"/>
            <a:ext cx="3812146" cy="2862322"/>
          </a:xfrm>
          <a:prstGeom prst="rect">
            <a:avLst/>
          </a:prstGeom>
          <a:noFill/>
        </p:spPr>
        <p:txBody>
          <a:bodyPr wrap="square" rtlCol="0">
            <a:spAutoFit/>
          </a:bodyPr>
          <a:lstStyle/>
          <a:p>
            <a:r>
              <a:rPr lang="en-US" sz="2000" b="1" dirty="0"/>
              <a:t>Organizations of all sizes need to protect their valuable data, intellectual property, financial information, and customer records. Without proper cyber security measures, they may fall victim to cyber attacks, resulting in financial losses, legal liabilities, and damage to their reputation.</a:t>
            </a:r>
            <a:endParaRPr lang="fr-MA" sz="2000" b="1" dirty="0"/>
          </a:p>
        </p:txBody>
      </p:sp>
    </p:spTree>
    <p:extLst>
      <p:ext uri="{BB962C8B-B14F-4D97-AF65-F5344CB8AC3E}">
        <p14:creationId xmlns:p14="http://schemas.microsoft.com/office/powerpoint/2010/main" val="1872844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B324D2-D5C3-0AEF-9BF4-75FF0D0152E1}"/>
              </a:ext>
            </a:extLst>
          </p:cNvPr>
          <p:cNvSpPr txBox="1"/>
          <p:nvPr/>
        </p:nvSpPr>
        <p:spPr>
          <a:xfrm>
            <a:off x="553791" y="283336"/>
            <a:ext cx="2250168" cy="461665"/>
          </a:xfrm>
          <a:prstGeom prst="rect">
            <a:avLst/>
          </a:prstGeom>
          <a:noFill/>
        </p:spPr>
        <p:txBody>
          <a:bodyPr wrap="none" rtlCol="0">
            <a:spAutoFit/>
          </a:bodyPr>
          <a:lstStyle/>
          <a:p>
            <a:pPr marL="342900" indent="-342900">
              <a:buFont typeface="Wingdings" panose="05000000000000000000" pitchFamily="2" charset="2"/>
              <a:buChar char="Ø"/>
            </a:pPr>
            <a:r>
              <a:rPr lang="fr-MA"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Organizations</a:t>
            </a:r>
          </a:p>
        </p:txBody>
      </p:sp>
      <p:sp>
        <p:nvSpPr>
          <p:cNvPr id="5" name="TextBox 4">
            <a:extLst>
              <a:ext uri="{FF2B5EF4-FFF2-40B4-BE49-F238E27FC236}">
                <a16:creationId xmlns:a16="http://schemas.microsoft.com/office/drawing/2014/main" id="{11C9DC3F-0F70-EE08-B7B7-2DC8FB0BC4BA}"/>
              </a:ext>
            </a:extLst>
          </p:cNvPr>
          <p:cNvSpPr txBox="1"/>
          <p:nvPr/>
        </p:nvSpPr>
        <p:spPr>
          <a:xfrm>
            <a:off x="6516710" y="1635617"/>
            <a:ext cx="3812146" cy="2554545"/>
          </a:xfrm>
          <a:prstGeom prst="rect">
            <a:avLst/>
          </a:prstGeom>
          <a:noFill/>
        </p:spPr>
        <p:txBody>
          <a:bodyPr wrap="square" rtlCol="0">
            <a:spAutoFit/>
          </a:bodyPr>
          <a:lstStyle/>
          <a:p>
            <a:r>
              <a:rPr lang="en-US" sz="2000" b="1" dirty="0"/>
              <a:t> healthcare providers, educational institutions, and government agencies are also vulnerable to cyber threats. In addition to protecting their sensitive data, they also have an obligation to protect the data of their clients, patients, students, and citizens.</a:t>
            </a:r>
            <a:endParaRPr lang="fr-MA" sz="2000" b="1" dirty="0"/>
          </a:p>
        </p:txBody>
      </p:sp>
      <p:pic>
        <p:nvPicPr>
          <p:cNvPr id="3" name="Picture 2">
            <a:extLst>
              <a:ext uri="{FF2B5EF4-FFF2-40B4-BE49-F238E27FC236}">
                <a16:creationId xmlns:a16="http://schemas.microsoft.com/office/drawing/2014/main" id="{1DDBFB3E-2E7F-E2D8-B073-383266A797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9610" y="1635617"/>
            <a:ext cx="3816880" cy="2858976"/>
          </a:xfrm>
          <a:prstGeom prst="rect">
            <a:avLst/>
          </a:prstGeom>
        </p:spPr>
      </p:pic>
    </p:spTree>
    <p:extLst>
      <p:ext uri="{BB962C8B-B14F-4D97-AF65-F5344CB8AC3E}">
        <p14:creationId xmlns:p14="http://schemas.microsoft.com/office/powerpoint/2010/main" val="1967006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B324D2-D5C3-0AEF-9BF4-75FF0D0152E1}"/>
              </a:ext>
            </a:extLst>
          </p:cNvPr>
          <p:cNvSpPr txBox="1"/>
          <p:nvPr/>
        </p:nvSpPr>
        <p:spPr>
          <a:xfrm>
            <a:off x="553791" y="283336"/>
            <a:ext cx="2188420" cy="461665"/>
          </a:xfrm>
          <a:prstGeom prst="rect">
            <a:avLst/>
          </a:prstGeom>
          <a:noFill/>
        </p:spPr>
        <p:txBody>
          <a:bodyPr wrap="none" rtlCol="0">
            <a:spAutoFit/>
          </a:bodyPr>
          <a:lstStyle/>
          <a:p>
            <a:pPr marL="342900" indent="-342900">
              <a:buFont typeface="Wingdings" panose="05000000000000000000" pitchFamily="2" charset="2"/>
              <a:buChar char="Ø"/>
            </a:pPr>
            <a:r>
              <a:rPr lang="fr-MA" sz="24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Governments</a:t>
            </a:r>
            <a:endParaRPr lang="fr-MA"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1C9DC3F-0F70-EE08-B7B7-2DC8FB0BC4BA}"/>
              </a:ext>
            </a:extLst>
          </p:cNvPr>
          <p:cNvSpPr txBox="1"/>
          <p:nvPr/>
        </p:nvSpPr>
        <p:spPr>
          <a:xfrm>
            <a:off x="6516710" y="1635617"/>
            <a:ext cx="3812146" cy="2246769"/>
          </a:xfrm>
          <a:prstGeom prst="rect">
            <a:avLst/>
          </a:prstGeom>
          <a:noFill/>
        </p:spPr>
        <p:txBody>
          <a:bodyPr wrap="square" rtlCol="0">
            <a:spAutoFit/>
          </a:bodyPr>
          <a:lstStyle/>
          <a:p>
            <a:r>
              <a:rPr lang="en-US" sz="2000" b="1" dirty="0"/>
              <a:t> Governments need to protect their classified information, critical infrastructure, and sensitive data, including military secrets, diplomatic communications, and personal information of citizens.</a:t>
            </a:r>
            <a:endParaRPr lang="fr-MA" sz="2000" b="1" dirty="0"/>
          </a:p>
        </p:txBody>
      </p:sp>
      <p:pic>
        <p:nvPicPr>
          <p:cNvPr id="3" name="Picture 2">
            <a:extLst>
              <a:ext uri="{FF2B5EF4-FFF2-40B4-BE49-F238E27FC236}">
                <a16:creationId xmlns:a16="http://schemas.microsoft.com/office/drawing/2014/main" id="{544C925C-FC56-6C5F-F07C-F2582C77DC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493" y="1143373"/>
            <a:ext cx="6029051" cy="3231256"/>
          </a:xfrm>
          <a:prstGeom prst="rect">
            <a:avLst/>
          </a:prstGeom>
        </p:spPr>
      </p:pic>
    </p:spTree>
    <p:extLst>
      <p:ext uri="{BB962C8B-B14F-4D97-AF65-F5344CB8AC3E}">
        <p14:creationId xmlns:p14="http://schemas.microsoft.com/office/powerpoint/2010/main" val="1328806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6C9B98-A88F-2401-0903-1ACCAF0C864E}"/>
              </a:ext>
            </a:extLst>
          </p:cNvPr>
          <p:cNvSpPr txBox="1"/>
          <p:nvPr/>
        </p:nvSpPr>
        <p:spPr>
          <a:xfrm>
            <a:off x="2099257" y="2678806"/>
            <a:ext cx="8875784" cy="923330"/>
          </a:xfrm>
          <a:prstGeom prst="rect">
            <a:avLst/>
          </a:prstGeom>
          <a:noFill/>
        </p:spPr>
        <p:txBody>
          <a:bodyPr wrap="square" rtlCol="0">
            <a:spAutoFit/>
          </a:bodyPr>
          <a:lstStyle/>
          <a:p>
            <a:r>
              <a:rPr lang="en-US" b="1" dirty="0"/>
              <a:t>In summary, cyber security is essential for everyone who uses digital devices or is connected to the internet. It is a shared responsibility to keep ourselves and our data safe from cyber threats.</a:t>
            </a:r>
            <a:endParaRPr lang="fr-MA" b="1" dirty="0"/>
          </a:p>
        </p:txBody>
      </p:sp>
    </p:spTree>
    <p:extLst>
      <p:ext uri="{BB962C8B-B14F-4D97-AF65-F5344CB8AC3E}">
        <p14:creationId xmlns:p14="http://schemas.microsoft.com/office/powerpoint/2010/main" val="1660383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CE0591-AE21-A3B0-E688-13230C798049}"/>
              </a:ext>
            </a:extLst>
          </p:cNvPr>
          <p:cNvSpPr txBox="1"/>
          <p:nvPr/>
        </p:nvSpPr>
        <p:spPr>
          <a:xfrm>
            <a:off x="1390919" y="2630961"/>
            <a:ext cx="10157589" cy="707886"/>
          </a:xfrm>
          <a:prstGeom prst="rect">
            <a:avLst/>
          </a:prstGeom>
          <a:noFill/>
        </p:spPr>
        <p:txBody>
          <a:bodyPr wrap="non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4000" b="1" dirty="0">
                <a:ln/>
                <a:solidFill>
                  <a:schemeClr val="accent3"/>
                </a:solidFill>
                <a:latin typeface="Times New Roman" panose="02020603050405020304" pitchFamily="18" charset="0"/>
                <a:cs typeface="Times New Roman" panose="02020603050405020304" pitchFamily="18" charset="0"/>
              </a:rPr>
              <a:t>What are the consequences of a cyber attack?</a:t>
            </a:r>
            <a:endParaRPr lang="fr-MA" sz="4000" b="1" dirty="0">
              <a:ln/>
              <a:solidFill>
                <a:schemeClr val="accent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653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6C9B98-A88F-2401-0903-1ACCAF0C864E}"/>
              </a:ext>
            </a:extLst>
          </p:cNvPr>
          <p:cNvSpPr txBox="1"/>
          <p:nvPr/>
        </p:nvSpPr>
        <p:spPr>
          <a:xfrm>
            <a:off x="2099257" y="2678806"/>
            <a:ext cx="8875784" cy="923330"/>
          </a:xfrm>
          <a:prstGeom prst="rect">
            <a:avLst/>
          </a:prstGeom>
          <a:noFill/>
        </p:spPr>
        <p:txBody>
          <a:bodyPr wrap="square" rtlCol="0">
            <a:spAutoFit/>
          </a:bodyPr>
          <a:lstStyle/>
          <a:p>
            <a:r>
              <a:rPr lang="en-US" b="1" dirty="0"/>
              <a:t>The consequences of a cyber attack can be severe and can vary depending on the type and scope of the attack, the size of the organization, and the extent of the damage. Here are some of the possible consequences of a cyber attack:</a:t>
            </a:r>
            <a:endParaRPr lang="fr-MA" b="1" dirty="0"/>
          </a:p>
        </p:txBody>
      </p:sp>
    </p:spTree>
    <p:extLst>
      <p:ext uri="{BB962C8B-B14F-4D97-AF65-F5344CB8AC3E}">
        <p14:creationId xmlns:p14="http://schemas.microsoft.com/office/powerpoint/2010/main" val="2309394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594</Words>
  <Application>Microsoft Office PowerPoint</Application>
  <PresentationFormat>Widescreen</PresentationFormat>
  <Paragraphs>27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abdelfattahfahym8237@gmail.com</dc:creator>
  <cp:lastModifiedBy>abdelfattahfahym8237@gmail.com</cp:lastModifiedBy>
  <cp:revision>17</cp:revision>
  <dcterms:created xsi:type="dcterms:W3CDTF">2023-02-20T10:20:45Z</dcterms:created>
  <dcterms:modified xsi:type="dcterms:W3CDTF">2023-02-20T11:39:41Z</dcterms:modified>
</cp:coreProperties>
</file>