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9"/>
  </p:notesMasterIdLst>
  <p:sldIdLst>
    <p:sldId id="256" r:id="rId2"/>
    <p:sldId id="258" r:id="rId3"/>
    <p:sldId id="261" r:id="rId4"/>
    <p:sldId id="311" r:id="rId5"/>
    <p:sldId id="312" r:id="rId6"/>
    <p:sldId id="262" r:id="rId7"/>
    <p:sldId id="313" r:id="rId8"/>
    <p:sldId id="314" r:id="rId9"/>
    <p:sldId id="315" r:id="rId10"/>
    <p:sldId id="316" r:id="rId11"/>
    <p:sldId id="317" r:id="rId12"/>
    <p:sldId id="318" r:id="rId13"/>
    <p:sldId id="319" r:id="rId14"/>
    <p:sldId id="320" r:id="rId15"/>
    <p:sldId id="321" r:id="rId16"/>
    <p:sldId id="322" r:id="rId17"/>
    <p:sldId id="259" r:id="rId18"/>
  </p:sldIdLst>
  <p:sldSz cx="9144000" cy="5143500" type="screen16x9"/>
  <p:notesSz cx="6858000" cy="9144000"/>
  <p:embeddedFontLst>
    <p:embeddedFont>
      <p:font typeface="Anaheim" panose="020B0604020202020204" charset="0"/>
      <p:regular r:id="rId20"/>
    </p:embeddedFont>
    <p:embeddedFont>
      <p:font typeface="DM Sans" pitchFamily="2" charset="0"/>
      <p:regular r:id="rId21"/>
      <p:bold r:id="rId22"/>
      <p:italic r:id="rId23"/>
      <p:boldItalic r:id="rId24"/>
    </p:embeddedFont>
    <p:embeddedFont>
      <p:font typeface="Lato" panose="020F0502020204030203" pitchFamily="34" charset="0"/>
      <p:regular r:id="rId25"/>
      <p:bold r:id="rId26"/>
      <p:italic r:id="rId27"/>
      <p:boldItalic r:id="rId28"/>
    </p:embeddedFont>
    <p:embeddedFont>
      <p:font typeface="Nunito Light" pitchFamily="2" charset="0"/>
      <p:regular r:id="rId29"/>
      <p:italic r:id="rId30"/>
    </p:embeddedFont>
    <p:embeddedFont>
      <p:font typeface="Signika" panose="020B0604020202020204" charset="0"/>
      <p:regular r:id="rId31"/>
      <p:bold r:id="rId32"/>
    </p:embeddedFont>
    <p:embeddedFont>
      <p:font typeface="Trebuchet MS" panose="020B0603020202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E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8A96BD-E638-43C8-B1C1-C93931D9A745}">
  <a:tblStyle styleId="{AA8A96BD-E638-43C8-B1C1-C93931D9A74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3C0CBE-D1BA-4791-98E5-3EA26330DC1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03" d="100"/>
          <a:sy n="103" d="100"/>
        </p:scale>
        <p:origin x="83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heme" Target="theme/theme1.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2"/>
        <p:cNvGrpSpPr/>
        <p:nvPr/>
      </p:nvGrpSpPr>
      <p:grpSpPr>
        <a:xfrm>
          <a:off x="0" y="0"/>
          <a:ext cx="0" cy="0"/>
          <a:chOff x="0" y="0"/>
          <a:chExt cx="0" cy="0"/>
        </a:xfrm>
      </p:grpSpPr>
      <p:sp>
        <p:nvSpPr>
          <p:cNvPr id="1443" name="Google Shape;14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4" name="Google Shape;14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1eb63914d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1eb63914d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9440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1eb63914d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1eb63914d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955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1eb63914d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1eb63914d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042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1eb63914d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1eb63914d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5721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1eb63914d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1eb63914d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9185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1eb63914d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1eb63914d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3160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1eb63914d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1eb63914d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6646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8"/>
        <p:cNvGrpSpPr/>
        <p:nvPr/>
      </p:nvGrpSpPr>
      <p:grpSpPr>
        <a:xfrm>
          <a:off x="0" y="0"/>
          <a:ext cx="0" cy="0"/>
          <a:chOff x="0" y="0"/>
          <a:chExt cx="0" cy="0"/>
        </a:xfrm>
      </p:grpSpPr>
      <p:sp>
        <p:nvSpPr>
          <p:cNvPr id="1479" name="Google Shape;1479;g1eb40885cd6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0" name="Google Shape;1480;g1eb40885cd6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8"/>
        <p:cNvGrpSpPr/>
        <p:nvPr/>
      </p:nvGrpSpPr>
      <p:grpSpPr>
        <a:xfrm>
          <a:off x="0" y="0"/>
          <a:ext cx="0" cy="0"/>
          <a:chOff x="0" y="0"/>
          <a:chExt cx="0" cy="0"/>
        </a:xfrm>
      </p:grpSpPr>
      <p:sp>
        <p:nvSpPr>
          <p:cNvPr id="1459" name="Google Shape;1459;g1eb40885cd6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0" name="Google Shape;1460;g1eb40885cd6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g1eb40885cd6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3" name="Google Shape;1493;g1eb40885cd6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g1eb40885cd6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3" name="Google Shape;1493;g1eb40885cd6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8459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g1eb40885cd6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3" name="Google Shape;1493;g1eb40885cd6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4559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1eb63914d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1eb63914d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1eb63914d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1eb63914d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6551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1eb63914d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1eb63914d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2085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1eb63914d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1eb63914d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1927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73089" y="1669438"/>
            <a:ext cx="6397800" cy="1739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191919"/>
              </a:buClr>
              <a:buSzPts val="5200"/>
              <a:buNone/>
              <a:defRPr sz="6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373111" y="3409113"/>
            <a:ext cx="6397800" cy="47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600"/>
            </a:lvl1pPr>
            <a:lvl2pPr lvl="1" algn="ctr" rtl="0">
              <a:lnSpc>
                <a:spcPct val="115000"/>
              </a:lnSpc>
              <a:spcBef>
                <a:spcPts val="0"/>
              </a:spcBef>
              <a:spcAft>
                <a:spcPts val="0"/>
              </a:spcAft>
              <a:buSzPts val="1800"/>
              <a:buNone/>
              <a:defRPr sz="1800"/>
            </a:lvl2pPr>
            <a:lvl3pPr lvl="2" algn="ctr" rtl="0">
              <a:lnSpc>
                <a:spcPct val="115000"/>
              </a:lnSpc>
              <a:spcBef>
                <a:spcPts val="0"/>
              </a:spcBef>
              <a:spcAft>
                <a:spcPts val="0"/>
              </a:spcAft>
              <a:buSzPts val="1800"/>
              <a:buNone/>
              <a:defRPr sz="1800"/>
            </a:lvl3pPr>
            <a:lvl4pPr lvl="3" algn="ctr" rtl="0">
              <a:lnSpc>
                <a:spcPct val="115000"/>
              </a:lnSpc>
              <a:spcBef>
                <a:spcPts val="0"/>
              </a:spcBef>
              <a:spcAft>
                <a:spcPts val="0"/>
              </a:spcAft>
              <a:buSzPts val="1800"/>
              <a:buNone/>
              <a:defRPr sz="1800"/>
            </a:lvl4pPr>
            <a:lvl5pPr lvl="4" algn="ctr" rtl="0">
              <a:lnSpc>
                <a:spcPct val="115000"/>
              </a:lnSpc>
              <a:spcBef>
                <a:spcPts val="0"/>
              </a:spcBef>
              <a:spcAft>
                <a:spcPts val="0"/>
              </a:spcAft>
              <a:buSzPts val="1800"/>
              <a:buNone/>
              <a:defRPr sz="1800"/>
            </a:lvl5pPr>
            <a:lvl6pPr lvl="5" algn="ctr" rtl="0">
              <a:lnSpc>
                <a:spcPct val="115000"/>
              </a:lnSpc>
              <a:spcBef>
                <a:spcPts val="0"/>
              </a:spcBef>
              <a:spcAft>
                <a:spcPts val="0"/>
              </a:spcAft>
              <a:buSzPts val="1800"/>
              <a:buNone/>
              <a:defRPr sz="1800"/>
            </a:lvl6pPr>
            <a:lvl7pPr lvl="6" algn="ctr" rtl="0">
              <a:lnSpc>
                <a:spcPct val="115000"/>
              </a:lnSpc>
              <a:spcBef>
                <a:spcPts val="0"/>
              </a:spcBef>
              <a:spcAft>
                <a:spcPts val="0"/>
              </a:spcAft>
              <a:buSzPts val="1800"/>
              <a:buNone/>
              <a:defRPr sz="1800"/>
            </a:lvl7pPr>
            <a:lvl8pPr lvl="7" algn="ctr" rtl="0">
              <a:lnSpc>
                <a:spcPct val="115000"/>
              </a:lnSpc>
              <a:spcBef>
                <a:spcPts val="0"/>
              </a:spcBef>
              <a:spcAft>
                <a:spcPts val="0"/>
              </a:spcAft>
              <a:buSzPts val="1800"/>
              <a:buNone/>
              <a:defRPr sz="1800"/>
            </a:lvl8pPr>
            <a:lvl9pPr lvl="8" algn="ctr" rtl="0">
              <a:lnSpc>
                <a:spcPct val="115000"/>
              </a:lnSpc>
              <a:spcBef>
                <a:spcPts val="0"/>
              </a:spcBef>
              <a:spcAft>
                <a:spcPts val="0"/>
              </a:spcAft>
              <a:buSzPts val="1800"/>
              <a:buNone/>
              <a:defRPr sz="1800"/>
            </a:lvl9pPr>
          </a:lstStyle>
          <a:p>
            <a:endParaRPr/>
          </a:p>
        </p:txBody>
      </p:sp>
      <p:grpSp>
        <p:nvGrpSpPr>
          <p:cNvPr id="11" name="Google Shape;11;p2"/>
          <p:cNvGrpSpPr/>
          <p:nvPr/>
        </p:nvGrpSpPr>
        <p:grpSpPr>
          <a:xfrm>
            <a:off x="6640663" y="-9"/>
            <a:ext cx="2503326" cy="834365"/>
            <a:chOff x="-3428640" y="4743360"/>
            <a:chExt cx="3888360" cy="1296000"/>
          </a:xfrm>
        </p:grpSpPr>
        <p:sp>
          <p:nvSpPr>
            <p:cNvPr id="12" name="Google Shape;12;p2"/>
            <p:cNvSpPr/>
            <p:nvPr/>
          </p:nvSpPr>
          <p:spPr>
            <a:xfrm>
              <a:off x="-3428640" y="4743360"/>
              <a:ext cx="1296000" cy="1296000"/>
            </a:xfrm>
            <a:custGeom>
              <a:avLst/>
              <a:gdLst/>
              <a:ahLst/>
              <a:cxnLst/>
              <a:rect l="l" t="t" r="r" b="b"/>
              <a:pathLst>
                <a:path w="3600" h="3600" extrusionOk="0">
                  <a:moveTo>
                    <a:pt x="3600" y="3600"/>
                  </a:moveTo>
                  <a:lnTo>
                    <a:pt x="0" y="3600"/>
                  </a:lnTo>
                  <a:lnTo>
                    <a:pt x="0" y="0"/>
                  </a:lnTo>
                  <a:lnTo>
                    <a:pt x="3600" y="0"/>
                  </a:lnTo>
                  <a:lnTo>
                    <a:pt x="3600" y="360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13;p2"/>
            <p:cNvSpPr/>
            <p:nvPr/>
          </p:nvSpPr>
          <p:spPr>
            <a:xfrm>
              <a:off x="-2132640" y="4743360"/>
              <a:ext cx="2592000" cy="1296000"/>
            </a:xfrm>
            <a:custGeom>
              <a:avLst/>
              <a:gdLst/>
              <a:ahLst/>
              <a:cxnLst/>
              <a:rect l="l" t="t" r="r" b="b"/>
              <a:pathLst>
                <a:path w="7200" h="3600" extrusionOk="0">
                  <a:moveTo>
                    <a:pt x="0" y="0"/>
                  </a:moveTo>
                  <a:lnTo>
                    <a:pt x="7200" y="0"/>
                  </a:lnTo>
                  <a:lnTo>
                    <a:pt x="7200" y="3600"/>
                  </a:lnTo>
                  <a:lnTo>
                    <a:pt x="0" y="3600"/>
                  </a:lnTo>
                  <a:lnTo>
                    <a:pt x="0"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 name="Google Shape;14;p2"/>
            <p:cNvSpPr/>
            <p:nvPr/>
          </p:nvSpPr>
          <p:spPr>
            <a:xfrm>
              <a:off x="-2132640" y="5391360"/>
              <a:ext cx="2592360" cy="648000"/>
            </a:xfrm>
            <a:custGeom>
              <a:avLst/>
              <a:gdLst/>
              <a:ahLst/>
              <a:cxnLst/>
              <a:rect l="l" t="t" r="r" b="b"/>
              <a:pathLst>
                <a:path w="7201" h="1800" extrusionOk="0">
                  <a:moveTo>
                    <a:pt x="1800" y="0"/>
                  </a:moveTo>
                  <a:lnTo>
                    <a:pt x="7201" y="0"/>
                  </a:lnTo>
                  <a:lnTo>
                    <a:pt x="7201" y="1800"/>
                  </a:lnTo>
                  <a:lnTo>
                    <a:pt x="0" y="1800"/>
                  </a:lnTo>
                  <a:lnTo>
                    <a:pt x="0" y="1800"/>
                  </a:lnTo>
                  <a:cubicBezTo>
                    <a:pt x="0" y="806"/>
                    <a:pt x="806" y="0"/>
                    <a:pt x="1800"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 name="Google Shape;15;p2"/>
            <p:cNvSpPr/>
            <p:nvPr/>
          </p:nvSpPr>
          <p:spPr>
            <a:xfrm>
              <a:off x="-836640" y="4743360"/>
              <a:ext cx="1296000" cy="1296000"/>
            </a:xfrm>
            <a:custGeom>
              <a:avLst/>
              <a:gdLst/>
              <a:ahLst/>
              <a:cxnLst/>
              <a:rect l="l" t="t" r="r" b="b"/>
              <a:pathLst>
                <a:path w="3600" h="3600" extrusionOk="0">
                  <a:moveTo>
                    <a:pt x="0" y="1800"/>
                  </a:moveTo>
                  <a:cubicBezTo>
                    <a:pt x="0" y="806"/>
                    <a:pt x="806" y="0"/>
                    <a:pt x="1801" y="0"/>
                  </a:cubicBezTo>
                  <a:cubicBezTo>
                    <a:pt x="2795" y="0"/>
                    <a:pt x="3600" y="806"/>
                    <a:pt x="3600" y="1800"/>
                  </a:cubicBezTo>
                  <a:cubicBezTo>
                    <a:pt x="3600" y="2794"/>
                    <a:pt x="2795" y="3600"/>
                    <a:pt x="1801" y="3600"/>
                  </a:cubicBezTo>
                  <a:cubicBezTo>
                    <a:pt x="806" y="3600"/>
                    <a:pt x="0" y="2794"/>
                    <a:pt x="0" y="180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 name="Google Shape;16;p2"/>
            <p:cNvSpPr/>
            <p:nvPr/>
          </p:nvSpPr>
          <p:spPr>
            <a:xfrm>
              <a:off x="-463320" y="5116320"/>
              <a:ext cx="549720" cy="550080"/>
            </a:xfrm>
            <a:custGeom>
              <a:avLst/>
              <a:gdLst/>
              <a:ahLst/>
              <a:cxnLst/>
              <a:rect l="l" t="t" r="r" b="b"/>
              <a:pathLst>
                <a:path w="1527" h="1528" extrusionOk="0">
                  <a:moveTo>
                    <a:pt x="0" y="764"/>
                  </a:moveTo>
                  <a:cubicBezTo>
                    <a:pt x="0" y="342"/>
                    <a:pt x="342" y="0"/>
                    <a:pt x="764" y="0"/>
                  </a:cubicBezTo>
                  <a:cubicBezTo>
                    <a:pt x="1185" y="0"/>
                    <a:pt x="1527" y="342"/>
                    <a:pt x="1527" y="764"/>
                  </a:cubicBezTo>
                  <a:cubicBezTo>
                    <a:pt x="1527" y="1186"/>
                    <a:pt x="1185" y="1528"/>
                    <a:pt x="764" y="1528"/>
                  </a:cubicBezTo>
                  <a:cubicBezTo>
                    <a:pt x="342" y="1528"/>
                    <a:pt x="0" y="1186"/>
                    <a:pt x="0" y="764"/>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7" name="Google Shape;17;p2"/>
          <p:cNvGrpSpPr/>
          <p:nvPr/>
        </p:nvGrpSpPr>
        <p:grpSpPr>
          <a:xfrm>
            <a:off x="8699033" y="4037690"/>
            <a:ext cx="294794" cy="928673"/>
            <a:chOff x="3588480" y="3184920"/>
            <a:chExt cx="369000" cy="1162440"/>
          </a:xfrm>
        </p:grpSpPr>
        <p:sp>
          <p:nvSpPr>
            <p:cNvPr id="18" name="Google Shape;18;p2"/>
            <p:cNvSpPr/>
            <p:nvPr/>
          </p:nvSpPr>
          <p:spPr>
            <a:xfrm>
              <a:off x="3737520" y="427644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 name="Google Shape;19;p2"/>
            <p:cNvSpPr/>
            <p:nvPr/>
          </p:nvSpPr>
          <p:spPr>
            <a:xfrm>
              <a:off x="3588480" y="427644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 name="Google Shape;20;p2"/>
            <p:cNvSpPr/>
            <p:nvPr/>
          </p:nvSpPr>
          <p:spPr>
            <a:xfrm>
              <a:off x="3886560" y="4276440"/>
              <a:ext cx="70920" cy="70920"/>
            </a:xfrm>
            <a:custGeom>
              <a:avLst/>
              <a:gdLst/>
              <a:ahLst/>
              <a:cxnLst/>
              <a:rect l="l" t="t" r="r" b="b"/>
              <a:pathLst>
                <a:path w="197" h="197" extrusionOk="0">
                  <a:moveTo>
                    <a:pt x="0" y="98"/>
                  </a:moveTo>
                  <a:cubicBezTo>
                    <a:pt x="0" y="44"/>
                    <a:pt x="44" y="0"/>
                    <a:pt x="98" y="0"/>
                  </a:cubicBezTo>
                  <a:cubicBezTo>
                    <a:pt x="152" y="0"/>
                    <a:pt x="197" y="44"/>
                    <a:pt x="197" y="98"/>
                  </a:cubicBezTo>
                  <a:cubicBezTo>
                    <a:pt x="197" y="153"/>
                    <a:pt x="152"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 name="Google Shape;21;p2"/>
            <p:cNvSpPr/>
            <p:nvPr/>
          </p:nvSpPr>
          <p:spPr>
            <a:xfrm>
              <a:off x="3737520" y="409428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 name="Google Shape;22;p2"/>
            <p:cNvSpPr/>
            <p:nvPr/>
          </p:nvSpPr>
          <p:spPr>
            <a:xfrm>
              <a:off x="3588480" y="409428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 name="Google Shape;23;p2"/>
            <p:cNvSpPr/>
            <p:nvPr/>
          </p:nvSpPr>
          <p:spPr>
            <a:xfrm>
              <a:off x="3886560" y="4094280"/>
              <a:ext cx="70920" cy="70920"/>
            </a:xfrm>
            <a:custGeom>
              <a:avLst/>
              <a:gdLst/>
              <a:ahLst/>
              <a:cxnLst/>
              <a:rect l="l" t="t" r="r" b="b"/>
              <a:pathLst>
                <a:path w="197" h="197" extrusionOk="0">
                  <a:moveTo>
                    <a:pt x="0" y="99"/>
                  </a:moveTo>
                  <a:cubicBezTo>
                    <a:pt x="0" y="44"/>
                    <a:pt x="44" y="0"/>
                    <a:pt x="98" y="0"/>
                  </a:cubicBezTo>
                  <a:cubicBezTo>
                    <a:pt x="152" y="0"/>
                    <a:pt x="197" y="44"/>
                    <a:pt x="197" y="99"/>
                  </a:cubicBezTo>
                  <a:cubicBezTo>
                    <a:pt x="197" y="153"/>
                    <a:pt x="152"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 name="Google Shape;24;p2"/>
            <p:cNvSpPr/>
            <p:nvPr/>
          </p:nvSpPr>
          <p:spPr>
            <a:xfrm>
              <a:off x="3737520" y="391248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 name="Google Shape;25;p2"/>
            <p:cNvSpPr/>
            <p:nvPr/>
          </p:nvSpPr>
          <p:spPr>
            <a:xfrm>
              <a:off x="3588480" y="391248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 name="Google Shape;26;p2"/>
            <p:cNvSpPr/>
            <p:nvPr/>
          </p:nvSpPr>
          <p:spPr>
            <a:xfrm>
              <a:off x="3886560" y="3912480"/>
              <a:ext cx="70920" cy="70920"/>
            </a:xfrm>
            <a:custGeom>
              <a:avLst/>
              <a:gdLst/>
              <a:ahLst/>
              <a:cxnLst/>
              <a:rect l="l" t="t" r="r" b="b"/>
              <a:pathLst>
                <a:path w="197" h="197" extrusionOk="0">
                  <a:moveTo>
                    <a:pt x="0" y="98"/>
                  </a:moveTo>
                  <a:cubicBezTo>
                    <a:pt x="0" y="44"/>
                    <a:pt x="44" y="0"/>
                    <a:pt x="98" y="0"/>
                  </a:cubicBezTo>
                  <a:cubicBezTo>
                    <a:pt x="152" y="0"/>
                    <a:pt x="197" y="44"/>
                    <a:pt x="197" y="98"/>
                  </a:cubicBezTo>
                  <a:cubicBezTo>
                    <a:pt x="197" y="153"/>
                    <a:pt x="152"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 name="Google Shape;27;p2"/>
            <p:cNvSpPr/>
            <p:nvPr/>
          </p:nvSpPr>
          <p:spPr>
            <a:xfrm>
              <a:off x="3737520" y="373032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 name="Google Shape;28;p2"/>
            <p:cNvSpPr/>
            <p:nvPr/>
          </p:nvSpPr>
          <p:spPr>
            <a:xfrm>
              <a:off x="3588480" y="373032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 name="Google Shape;29;p2"/>
            <p:cNvSpPr/>
            <p:nvPr/>
          </p:nvSpPr>
          <p:spPr>
            <a:xfrm>
              <a:off x="3886560" y="3730320"/>
              <a:ext cx="70920" cy="70920"/>
            </a:xfrm>
            <a:custGeom>
              <a:avLst/>
              <a:gdLst/>
              <a:ahLst/>
              <a:cxnLst/>
              <a:rect l="l" t="t" r="r" b="b"/>
              <a:pathLst>
                <a:path w="197" h="197" extrusionOk="0">
                  <a:moveTo>
                    <a:pt x="0" y="99"/>
                  </a:moveTo>
                  <a:cubicBezTo>
                    <a:pt x="0" y="44"/>
                    <a:pt x="44" y="0"/>
                    <a:pt x="98" y="0"/>
                  </a:cubicBezTo>
                  <a:cubicBezTo>
                    <a:pt x="152" y="0"/>
                    <a:pt x="197" y="44"/>
                    <a:pt x="197" y="99"/>
                  </a:cubicBezTo>
                  <a:cubicBezTo>
                    <a:pt x="197" y="153"/>
                    <a:pt x="152"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 name="Google Shape;30;p2"/>
            <p:cNvSpPr/>
            <p:nvPr/>
          </p:nvSpPr>
          <p:spPr>
            <a:xfrm>
              <a:off x="3737520" y="354852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 name="Google Shape;31;p2"/>
            <p:cNvSpPr/>
            <p:nvPr/>
          </p:nvSpPr>
          <p:spPr>
            <a:xfrm>
              <a:off x="3588480" y="354852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 name="Google Shape;32;p2"/>
            <p:cNvSpPr/>
            <p:nvPr/>
          </p:nvSpPr>
          <p:spPr>
            <a:xfrm>
              <a:off x="3886560" y="3548520"/>
              <a:ext cx="70920" cy="70920"/>
            </a:xfrm>
            <a:custGeom>
              <a:avLst/>
              <a:gdLst/>
              <a:ahLst/>
              <a:cxnLst/>
              <a:rect l="l" t="t" r="r" b="b"/>
              <a:pathLst>
                <a:path w="197" h="197" extrusionOk="0">
                  <a:moveTo>
                    <a:pt x="0" y="98"/>
                  </a:moveTo>
                  <a:cubicBezTo>
                    <a:pt x="0" y="44"/>
                    <a:pt x="44" y="0"/>
                    <a:pt x="98" y="0"/>
                  </a:cubicBezTo>
                  <a:cubicBezTo>
                    <a:pt x="152" y="0"/>
                    <a:pt x="197" y="44"/>
                    <a:pt x="197" y="98"/>
                  </a:cubicBezTo>
                  <a:cubicBezTo>
                    <a:pt x="197" y="153"/>
                    <a:pt x="152"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 name="Google Shape;33;p2"/>
            <p:cNvSpPr/>
            <p:nvPr/>
          </p:nvSpPr>
          <p:spPr>
            <a:xfrm>
              <a:off x="3737520" y="336636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 name="Google Shape;34;p2"/>
            <p:cNvSpPr/>
            <p:nvPr/>
          </p:nvSpPr>
          <p:spPr>
            <a:xfrm>
              <a:off x="3588480" y="336636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 name="Google Shape;35;p2"/>
            <p:cNvSpPr/>
            <p:nvPr/>
          </p:nvSpPr>
          <p:spPr>
            <a:xfrm>
              <a:off x="3886560" y="3366360"/>
              <a:ext cx="70920" cy="70920"/>
            </a:xfrm>
            <a:custGeom>
              <a:avLst/>
              <a:gdLst/>
              <a:ahLst/>
              <a:cxnLst/>
              <a:rect l="l" t="t" r="r" b="b"/>
              <a:pathLst>
                <a:path w="197" h="197" extrusionOk="0">
                  <a:moveTo>
                    <a:pt x="0" y="99"/>
                  </a:moveTo>
                  <a:cubicBezTo>
                    <a:pt x="0" y="44"/>
                    <a:pt x="44" y="0"/>
                    <a:pt x="98" y="0"/>
                  </a:cubicBezTo>
                  <a:cubicBezTo>
                    <a:pt x="152" y="0"/>
                    <a:pt x="197" y="44"/>
                    <a:pt x="197" y="99"/>
                  </a:cubicBezTo>
                  <a:cubicBezTo>
                    <a:pt x="197" y="153"/>
                    <a:pt x="152"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6" name="Google Shape;36;p2"/>
            <p:cNvSpPr/>
            <p:nvPr/>
          </p:nvSpPr>
          <p:spPr>
            <a:xfrm>
              <a:off x="3737520" y="318492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 name="Google Shape;37;p2"/>
            <p:cNvSpPr/>
            <p:nvPr/>
          </p:nvSpPr>
          <p:spPr>
            <a:xfrm>
              <a:off x="3588480" y="318492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 name="Google Shape;38;p2"/>
            <p:cNvSpPr/>
            <p:nvPr/>
          </p:nvSpPr>
          <p:spPr>
            <a:xfrm>
              <a:off x="3886560" y="3184920"/>
              <a:ext cx="70920" cy="70920"/>
            </a:xfrm>
            <a:custGeom>
              <a:avLst/>
              <a:gdLst/>
              <a:ahLst/>
              <a:cxnLst/>
              <a:rect l="l" t="t" r="r" b="b"/>
              <a:pathLst>
                <a:path w="197" h="197" extrusionOk="0">
                  <a:moveTo>
                    <a:pt x="0" y="98"/>
                  </a:moveTo>
                  <a:cubicBezTo>
                    <a:pt x="0" y="44"/>
                    <a:pt x="44" y="0"/>
                    <a:pt x="98" y="0"/>
                  </a:cubicBezTo>
                  <a:cubicBezTo>
                    <a:pt x="152" y="0"/>
                    <a:pt x="197" y="44"/>
                    <a:pt x="197" y="98"/>
                  </a:cubicBezTo>
                  <a:cubicBezTo>
                    <a:pt x="197" y="153"/>
                    <a:pt x="152"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9" name="Google Shape;39;p2"/>
          <p:cNvGrpSpPr/>
          <p:nvPr/>
        </p:nvGrpSpPr>
        <p:grpSpPr>
          <a:xfrm>
            <a:off x="-761123" y="-776300"/>
            <a:ext cx="1563908" cy="1563908"/>
            <a:chOff x="-2138760" y="-446400"/>
            <a:chExt cx="1308600" cy="1308600"/>
          </a:xfrm>
        </p:grpSpPr>
        <p:sp>
          <p:nvSpPr>
            <p:cNvPr id="40" name="Google Shape;40;p2"/>
            <p:cNvSpPr/>
            <p:nvPr/>
          </p:nvSpPr>
          <p:spPr>
            <a:xfrm>
              <a:off x="-2138760" y="-446400"/>
              <a:ext cx="1308600" cy="1308600"/>
            </a:xfrm>
            <a:custGeom>
              <a:avLst/>
              <a:gdLst/>
              <a:ahLst/>
              <a:cxnLst/>
              <a:rect l="l" t="t" r="r" b="b"/>
              <a:pathLst>
                <a:path w="3635" h="3635" extrusionOk="0">
                  <a:moveTo>
                    <a:pt x="1817" y="35"/>
                  </a:moveTo>
                  <a:cubicBezTo>
                    <a:pt x="835" y="35"/>
                    <a:pt x="35" y="834"/>
                    <a:pt x="35" y="1817"/>
                  </a:cubicBezTo>
                  <a:cubicBezTo>
                    <a:pt x="35" y="2800"/>
                    <a:pt x="835" y="3600"/>
                    <a:pt x="1817" y="3600"/>
                  </a:cubicBezTo>
                  <a:cubicBezTo>
                    <a:pt x="2800" y="3600"/>
                    <a:pt x="3600" y="2800"/>
                    <a:pt x="3600" y="1817"/>
                  </a:cubicBezTo>
                  <a:cubicBezTo>
                    <a:pt x="3600" y="834"/>
                    <a:pt x="2800" y="35"/>
                    <a:pt x="1817" y="35"/>
                  </a:cubicBezTo>
                  <a:moveTo>
                    <a:pt x="1817" y="3635"/>
                  </a:moveTo>
                  <a:cubicBezTo>
                    <a:pt x="815" y="3635"/>
                    <a:pt x="0" y="2819"/>
                    <a:pt x="0" y="1817"/>
                  </a:cubicBezTo>
                  <a:cubicBezTo>
                    <a:pt x="0" y="815"/>
                    <a:pt x="815" y="0"/>
                    <a:pt x="1817" y="0"/>
                  </a:cubicBezTo>
                  <a:cubicBezTo>
                    <a:pt x="2820" y="0"/>
                    <a:pt x="3635" y="815"/>
                    <a:pt x="3635" y="1817"/>
                  </a:cubicBezTo>
                  <a:cubicBezTo>
                    <a:pt x="3635" y="2819"/>
                    <a:pt x="2820" y="3635"/>
                    <a:pt x="1817" y="363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 name="Google Shape;41;p2"/>
            <p:cNvSpPr/>
            <p:nvPr/>
          </p:nvSpPr>
          <p:spPr>
            <a:xfrm>
              <a:off x="-2090520" y="-398160"/>
              <a:ext cx="1211760" cy="1211760"/>
            </a:xfrm>
            <a:custGeom>
              <a:avLst/>
              <a:gdLst/>
              <a:ahLst/>
              <a:cxnLst/>
              <a:rect l="l" t="t" r="r" b="b"/>
              <a:pathLst>
                <a:path w="3366" h="3366" extrusionOk="0">
                  <a:moveTo>
                    <a:pt x="1683" y="42"/>
                  </a:moveTo>
                  <a:cubicBezTo>
                    <a:pt x="778" y="42"/>
                    <a:pt x="42" y="778"/>
                    <a:pt x="42" y="1683"/>
                  </a:cubicBezTo>
                  <a:cubicBezTo>
                    <a:pt x="42" y="2588"/>
                    <a:pt x="778" y="3324"/>
                    <a:pt x="1683" y="3324"/>
                  </a:cubicBezTo>
                  <a:cubicBezTo>
                    <a:pt x="2589" y="3324"/>
                    <a:pt x="3325" y="2588"/>
                    <a:pt x="3325" y="1683"/>
                  </a:cubicBezTo>
                  <a:cubicBezTo>
                    <a:pt x="3325" y="778"/>
                    <a:pt x="2589" y="42"/>
                    <a:pt x="1683" y="42"/>
                  </a:cubicBezTo>
                  <a:moveTo>
                    <a:pt x="1683" y="3366"/>
                  </a:moveTo>
                  <a:cubicBezTo>
                    <a:pt x="755" y="3366"/>
                    <a:pt x="0" y="2611"/>
                    <a:pt x="0" y="1683"/>
                  </a:cubicBezTo>
                  <a:cubicBezTo>
                    <a:pt x="0" y="755"/>
                    <a:pt x="755" y="0"/>
                    <a:pt x="1683" y="0"/>
                  </a:cubicBezTo>
                  <a:cubicBezTo>
                    <a:pt x="2612" y="0"/>
                    <a:pt x="3366" y="755"/>
                    <a:pt x="3366" y="1683"/>
                  </a:cubicBezTo>
                  <a:cubicBezTo>
                    <a:pt x="3366" y="2611"/>
                    <a:pt x="2612" y="3366"/>
                    <a:pt x="1683" y="336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 name="Google Shape;42;p2"/>
            <p:cNvSpPr/>
            <p:nvPr/>
          </p:nvSpPr>
          <p:spPr>
            <a:xfrm>
              <a:off x="-2041920" y="-349560"/>
              <a:ext cx="1114920" cy="1114920"/>
            </a:xfrm>
            <a:custGeom>
              <a:avLst/>
              <a:gdLst/>
              <a:ahLst/>
              <a:cxnLst/>
              <a:rect l="l" t="t" r="r" b="b"/>
              <a:pathLst>
                <a:path w="3097" h="3097" extrusionOk="0">
                  <a:moveTo>
                    <a:pt x="1548" y="48"/>
                  </a:moveTo>
                  <a:cubicBezTo>
                    <a:pt x="721" y="48"/>
                    <a:pt x="48" y="721"/>
                    <a:pt x="48" y="1548"/>
                  </a:cubicBezTo>
                  <a:cubicBezTo>
                    <a:pt x="48" y="2375"/>
                    <a:pt x="721" y="3048"/>
                    <a:pt x="1548" y="3048"/>
                  </a:cubicBezTo>
                  <a:cubicBezTo>
                    <a:pt x="2376" y="3048"/>
                    <a:pt x="3049" y="2375"/>
                    <a:pt x="3049" y="1548"/>
                  </a:cubicBezTo>
                  <a:cubicBezTo>
                    <a:pt x="3049" y="721"/>
                    <a:pt x="2376" y="48"/>
                    <a:pt x="1548" y="48"/>
                  </a:cubicBezTo>
                  <a:moveTo>
                    <a:pt x="1548" y="3097"/>
                  </a:moveTo>
                  <a:cubicBezTo>
                    <a:pt x="695" y="3097"/>
                    <a:pt x="0" y="2402"/>
                    <a:pt x="0" y="1548"/>
                  </a:cubicBezTo>
                  <a:cubicBezTo>
                    <a:pt x="0" y="694"/>
                    <a:pt x="695" y="0"/>
                    <a:pt x="1548" y="0"/>
                  </a:cubicBezTo>
                  <a:cubicBezTo>
                    <a:pt x="2402" y="0"/>
                    <a:pt x="3097" y="694"/>
                    <a:pt x="3097" y="1548"/>
                  </a:cubicBezTo>
                  <a:cubicBezTo>
                    <a:pt x="3097" y="2402"/>
                    <a:pt x="2402" y="3097"/>
                    <a:pt x="1548" y="309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 name="Google Shape;43;p2"/>
            <p:cNvSpPr/>
            <p:nvPr/>
          </p:nvSpPr>
          <p:spPr>
            <a:xfrm>
              <a:off x="-1993320" y="-301320"/>
              <a:ext cx="1017720" cy="1018080"/>
            </a:xfrm>
            <a:custGeom>
              <a:avLst/>
              <a:gdLst/>
              <a:ahLst/>
              <a:cxnLst/>
              <a:rect l="l" t="t" r="r" b="b"/>
              <a:pathLst>
                <a:path w="2827" h="2828" extrusionOk="0">
                  <a:moveTo>
                    <a:pt x="1413" y="55"/>
                  </a:moveTo>
                  <a:cubicBezTo>
                    <a:pt x="664" y="55"/>
                    <a:pt x="54" y="665"/>
                    <a:pt x="54" y="1414"/>
                  </a:cubicBezTo>
                  <a:cubicBezTo>
                    <a:pt x="54" y="2164"/>
                    <a:pt x="664" y="2773"/>
                    <a:pt x="1413" y="2773"/>
                  </a:cubicBezTo>
                  <a:cubicBezTo>
                    <a:pt x="2163" y="2773"/>
                    <a:pt x="2773" y="2164"/>
                    <a:pt x="2773" y="1414"/>
                  </a:cubicBezTo>
                  <a:cubicBezTo>
                    <a:pt x="2773" y="665"/>
                    <a:pt x="2163" y="55"/>
                    <a:pt x="1413" y="55"/>
                  </a:cubicBezTo>
                  <a:moveTo>
                    <a:pt x="1413" y="2828"/>
                  </a:moveTo>
                  <a:cubicBezTo>
                    <a:pt x="634" y="2828"/>
                    <a:pt x="0" y="2194"/>
                    <a:pt x="0" y="1414"/>
                  </a:cubicBezTo>
                  <a:cubicBezTo>
                    <a:pt x="0" y="635"/>
                    <a:pt x="634" y="0"/>
                    <a:pt x="1413" y="0"/>
                  </a:cubicBezTo>
                  <a:cubicBezTo>
                    <a:pt x="2193" y="0"/>
                    <a:pt x="2827" y="635"/>
                    <a:pt x="2827" y="1414"/>
                  </a:cubicBezTo>
                  <a:cubicBezTo>
                    <a:pt x="2827" y="2194"/>
                    <a:pt x="2193" y="2828"/>
                    <a:pt x="1413" y="28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 name="Google Shape;44;p2"/>
            <p:cNvSpPr/>
            <p:nvPr/>
          </p:nvSpPr>
          <p:spPr>
            <a:xfrm>
              <a:off x="-1945080" y="-252720"/>
              <a:ext cx="921240" cy="920880"/>
            </a:xfrm>
            <a:custGeom>
              <a:avLst/>
              <a:gdLst/>
              <a:ahLst/>
              <a:cxnLst/>
              <a:rect l="l" t="t" r="r" b="b"/>
              <a:pathLst>
                <a:path w="2559" h="2558" extrusionOk="0">
                  <a:moveTo>
                    <a:pt x="1279" y="61"/>
                  </a:moveTo>
                  <a:cubicBezTo>
                    <a:pt x="608" y="61"/>
                    <a:pt x="61" y="607"/>
                    <a:pt x="61" y="1279"/>
                  </a:cubicBezTo>
                  <a:cubicBezTo>
                    <a:pt x="61" y="1951"/>
                    <a:pt x="608" y="2497"/>
                    <a:pt x="1279" y="2497"/>
                  </a:cubicBezTo>
                  <a:cubicBezTo>
                    <a:pt x="1951" y="2497"/>
                    <a:pt x="2498" y="1951"/>
                    <a:pt x="2498" y="1279"/>
                  </a:cubicBezTo>
                  <a:cubicBezTo>
                    <a:pt x="2498" y="607"/>
                    <a:pt x="1951" y="61"/>
                    <a:pt x="1279" y="61"/>
                  </a:cubicBezTo>
                  <a:moveTo>
                    <a:pt x="1279" y="2558"/>
                  </a:moveTo>
                  <a:cubicBezTo>
                    <a:pt x="574" y="2558"/>
                    <a:pt x="0" y="1984"/>
                    <a:pt x="0" y="1279"/>
                  </a:cubicBezTo>
                  <a:cubicBezTo>
                    <a:pt x="0" y="574"/>
                    <a:pt x="574" y="0"/>
                    <a:pt x="1279" y="0"/>
                  </a:cubicBezTo>
                  <a:cubicBezTo>
                    <a:pt x="1985" y="0"/>
                    <a:pt x="2559" y="574"/>
                    <a:pt x="2559" y="1279"/>
                  </a:cubicBezTo>
                  <a:cubicBezTo>
                    <a:pt x="2559" y="1984"/>
                    <a:pt x="1985" y="2558"/>
                    <a:pt x="1279" y="255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 name="Google Shape;45;p2"/>
            <p:cNvSpPr/>
            <p:nvPr/>
          </p:nvSpPr>
          <p:spPr>
            <a:xfrm>
              <a:off x="-1896480" y="-204120"/>
              <a:ext cx="824040" cy="824040"/>
            </a:xfrm>
            <a:custGeom>
              <a:avLst/>
              <a:gdLst/>
              <a:ahLst/>
              <a:cxnLst/>
              <a:rect l="l" t="t" r="r" b="b"/>
              <a:pathLst>
                <a:path w="2289" h="2289" extrusionOk="0">
                  <a:moveTo>
                    <a:pt x="1144" y="67"/>
                  </a:moveTo>
                  <a:cubicBezTo>
                    <a:pt x="551" y="67"/>
                    <a:pt x="67" y="550"/>
                    <a:pt x="67" y="1144"/>
                  </a:cubicBezTo>
                  <a:cubicBezTo>
                    <a:pt x="67" y="1738"/>
                    <a:pt x="551" y="2221"/>
                    <a:pt x="1144" y="2221"/>
                  </a:cubicBezTo>
                  <a:cubicBezTo>
                    <a:pt x="1738" y="2221"/>
                    <a:pt x="2222" y="1738"/>
                    <a:pt x="2222" y="1144"/>
                  </a:cubicBezTo>
                  <a:cubicBezTo>
                    <a:pt x="2222" y="550"/>
                    <a:pt x="1738" y="67"/>
                    <a:pt x="1144" y="67"/>
                  </a:cubicBezTo>
                  <a:moveTo>
                    <a:pt x="1144" y="2289"/>
                  </a:moveTo>
                  <a:cubicBezTo>
                    <a:pt x="513" y="2289"/>
                    <a:pt x="0" y="1775"/>
                    <a:pt x="0" y="1144"/>
                  </a:cubicBezTo>
                  <a:cubicBezTo>
                    <a:pt x="0" y="513"/>
                    <a:pt x="513" y="0"/>
                    <a:pt x="1144" y="0"/>
                  </a:cubicBezTo>
                  <a:cubicBezTo>
                    <a:pt x="1776" y="0"/>
                    <a:pt x="2289" y="513"/>
                    <a:pt x="2289" y="1144"/>
                  </a:cubicBezTo>
                  <a:cubicBezTo>
                    <a:pt x="2289" y="1775"/>
                    <a:pt x="1776" y="2289"/>
                    <a:pt x="1144" y="228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 name="Google Shape;46;p2"/>
            <p:cNvSpPr/>
            <p:nvPr/>
          </p:nvSpPr>
          <p:spPr>
            <a:xfrm>
              <a:off x="-1847880" y="-155880"/>
              <a:ext cx="726840" cy="727200"/>
            </a:xfrm>
            <a:custGeom>
              <a:avLst/>
              <a:gdLst/>
              <a:ahLst/>
              <a:cxnLst/>
              <a:rect l="l" t="t" r="r" b="b"/>
              <a:pathLst>
                <a:path w="2019" h="2020" extrusionOk="0">
                  <a:moveTo>
                    <a:pt x="1009" y="74"/>
                  </a:moveTo>
                  <a:cubicBezTo>
                    <a:pt x="493" y="74"/>
                    <a:pt x="73" y="494"/>
                    <a:pt x="73" y="1010"/>
                  </a:cubicBezTo>
                  <a:cubicBezTo>
                    <a:pt x="73" y="1526"/>
                    <a:pt x="493" y="1946"/>
                    <a:pt x="1009" y="1946"/>
                  </a:cubicBezTo>
                  <a:cubicBezTo>
                    <a:pt x="1526" y="1946"/>
                    <a:pt x="1946" y="1526"/>
                    <a:pt x="1946" y="1010"/>
                  </a:cubicBezTo>
                  <a:cubicBezTo>
                    <a:pt x="1946" y="494"/>
                    <a:pt x="1526" y="74"/>
                    <a:pt x="1009" y="74"/>
                  </a:cubicBezTo>
                  <a:moveTo>
                    <a:pt x="1009" y="2020"/>
                  </a:moveTo>
                  <a:cubicBezTo>
                    <a:pt x="453" y="2020"/>
                    <a:pt x="0" y="1567"/>
                    <a:pt x="0" y="1010"/>
                  </a:cubicBezTo>
                  <a:cubicBezTo>
                    <a:pt x="0" y="453"/>
                    <a:pt x="453" y="0"/>
                    <a:pt x="1009" y="0"/>
                  </a:cubicBezTo>
                  <a:cubicBezTo>
                    <a:pt x="1566" y="0"/>
                    <a:pt x="2019" y="453"/>
                    <a:pt x="2019" y="1010"/>
                  </a:cubicBezTo>
                  <a:cubicBezTo>
                    <a:pt x="2019" y="1567"/>
                    <a:pt x="1566" y="2020"/>
                    <a:pt x="1009" y="20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 name="Google Shape;47;p2"/>
            <p:cNvSpPr/>
            <p:nvPr/>
          </p:nvSpPr>
          <p:spPr>
            <a:xfrm>
              <a:off x="-1799640" y="-107280"/>
              <a:ext cx="630360" cy="630000"/>
            </a:xfrm>
            <a:custGeom>
              <a:avLst/>
              <a:gdLst/>
              <a:ahLst/>
              <a:cxnLst/>
              <a:rect l="l" t="t" r="r" b="b"/>
              <a:pathLst>
                <a:path w="1751" h="1750" extrusionOk="0">
                  <a:moveTo>
                    <a:pt x="875" y="80"/>
                  </a:moveTo>
                  <a:cubicBezTo>
                    <a:pt x="437" y="80"/>
                    <a:pt x="80" y="437"/>
                    <a:pt x="80" y="875"/>
                  </a:cubicBezTo>
                  <a:cubicBezTo>
                    <a:pt x="80" y="1314"/>
                    <a:pt x="437" y="1670"/>
                    <a:pt x="875" y="1670"/>
                  </a:cubicBezTo>
                  <a:cubicBezTo>
                    <a:pt x="1314" y="1670"/>
                    <a:pt x="1671" y="1314"/>
                    <a:pt x="1671" y="875"/>
                  </a:cubicBezTo>
                  <a:cubicBezTo>
                    <a:pt x="1671" y="437"/>
                    <a:pt x="1314" y="80"/>
                    <a:pt x="875" y="80"/>
                  </a:cubicBezTo>
                  <a:moveTo>
                    <a:pt x="875" y="1750"/>
                  </a:moveTo>
                  <a:cubicBezTo>
                    <a:pt x="393" y="1750"/>
                    <a:pt x="0" y="1358"/>
                    <a:pt x="0" y="875"/>
                  </a:cubicBezTo>
                  <a:cubicBezTo>
                    <a:pt x="0" y="393"/>
                    <a:pt x="393" y="0"/>
                    <a:pt x="875" y="0"/>
                  </a:cubicBezTo>
                  <a:cubicBezTo>
                    <a:pt x="1358" y="0"/>
                    <a:pt x="1751" y="393"/>
                    <a:pt x="1751" y="875"/>
                  </a:cubicBezTo>
                  <a:cubicBezTo>
                    <a:pt x="1751" y="1358"/>
                    <a:pt x="1358" y="1750"/>
                    <a:pt x="875" y="175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8" name="Google Shape;48;p2"/>
            <p:cNvSpPr/>
            <p:nvPr/>
          </p:nvSpPr>
          <p:spPr>
            <a:xfrm>
              <a:off x="-1751040" y="-58680"/>
              <a:ext cx="533160" cy="533160"/>
            </a:xfrm>
            <a:custGeom>
              <a:avLst/>
              <a:gdLst/>
              <a:ahLst/>
              <a:cxnLst/>
              <a:rect l="l" t="t" r="r" b="b"/>
              <a:pathLst>
                <a:path w="1481" h="1481" extrusionOk="0">
                  <a:moveTo>
                    <a:pt x="740" y="86"/>
                  </a:moveTo>
                  <a:cubicBezTo>
                    <a:pt x="380" y="86"/>
                    <a:pt x="87" y="380"/>
                    <a:pt x="87" y="740"/>
                  </a:cubicBezTo>
                  <a:cubicBezTo>
                    <a:pt x="87" y="1101"/>
                    <a:pt x="380" y="1394"/>
                    <a:pt x="740" y="1394"/>
                  </a:cubicBezTo>
                  <a:cubicBezTo>
                    <a:pt x="1101" y="1394"/>
                    <a:pt x="1394" y="1101"/>
                    <a:pt x="1394" y="740"/>
                  </a:cubicBezTo>
                  <a:cubicBezTo>
                    <a:pt x="1394" y="380"/>
                    <a:pt x="1101" y="86"/>
                    <a:pt x="740" y="86"/>
                  </a:cubicBezTo>
                  <a:moveTo>
                    <a:pt x="740" y="1481"/>
                  </a:moveTo>
                  <a:cubicBezTo>
                    <a:pt x="332" y="1481"/>
                    <a:pt x="0" y="1148"/>
                    <a:pt x="0" y="740"/>
                  </a:cubicBezTo>
                  <a:cubicBezTo>
                    <a:pt x="0" y="332"/>
                    <a:pt x="332" y="0"/>
                    <a:pt x="740" y="0"/>
                  </a:cubicBezTo>
                  <a:cubicBezTo>
                    <a:pt x="1149" y="0"/>
                    <a:pt x="1481" y="332"/>
                    <a:pt x="1481" y="740"/>
                  </a:cubicBezTo>
                  <a:cubicBezTo>
                    <a:pt x="1481" y="1148"/>
                    <a:pt x="1149" y="1481"/>
                    <a:pt x="740" y="148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9" name="Google Shape;49;p2"/>
            <p:cNvSpPr/>
            <p:nvPr/>
          </p:nvSpPr>
          <p:spPr>
            <a:xfrm>
              <a:off x="-1702440" y="-10440"/>
              <a:ext cx="435960" cy="436320"/>
            </a:xfrm>
            <a:custGeom>
              <a:avLst/>
              <a:gdLst/>
              <a:ahLst/>
              <a:cxnLst/>
              <a:rect l="l" t="t" r="r" b="b"/>
              <a:pathLst>
                <a:path w="1211" h="1212" extrusionOk="0">
                  <a:moveTo>
                    <a:pt x="605" y="93"/>
                  </a:moveTo>
                  <a:cubicBezTo>
                    <a:pt x="323" y="93"/>
                    <a:pt x="93" y="323"/>
                    <a:pt x="93" y="606"/>
                  </a:cubicBezTo>
                  <a:cubicBezTo>
                    <a:pt x="93" y="889"/>
                    <a:pt x="323" y="1119"/>
                    <a:pt x="605" y="1119"/>
                  </a:cubicBezTo>
                  <a:cubicBezTo>
                    <a:pt x="888" y="1119"/>
                    <a:pt x="1118" y="889"/>
                    <a:pt x="1118" y="606"/>
                  </a:cubicBezTo>
                  <a:cubicBezTo>
                    <a:pt x="1118" y="323"/>
                    <a:pt x="888" y="93"/>
                    <a:pt x="605" y="93"/>
                  </a:cubicBezTo>
                  <a:moveTo>
                    <a:pt x="605" y="1212"/>
                  </a:moveTo>
                  <a:cubicBezTo>
                    <a:pt x="271" y="1212"/>
                    <a:pt x="0" y="940"/>
                    <a:pt x="0" y="606"/>
                  </a:cubicBezTo>
                  <a:cubicBezTo>
                    <a:pt x="0" y="272"/>
                    <a:pt x="271" y="0"/>
                    <a:pt x="605" y="0"/>
                  </a:cubicBezTo>
                  <a:cubicBezTo>
                    <a:pt x="940" y="0"/>
                    <a:pt x="1211" y="272"/>
                    <a:pt x="1211" y="606"/>
                  </a:cubicBezTo>
                  <a:cubicBezTo>
                    <a:pt x="1211" y="940"/>
                    <a:pt x="940" y="1212"/>
                    <a:pt x="605" y="12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0" name="Google Shape;50;p2"/>
            <p:cNvSpPr/>
            <p:nvPr/>
          </p:nvSpPr>
          <p:spPr>
            <a:xfrm>
              <a:off x="-1654200" y="38160"/>
              <a:ext cx="339480" cy="339120"/>
            </a:xfrm>
            <a:custGeom>
              <a:avLst/>
              <a:gdLst/>
              <a:ahLst/>
              <a:cxnLst/>
              <a:rect l="l" t="t" r="r" b="b"/>
              <a:pathLst>
                <a:path w="943" h="942" extrusionOk="0">
                  <a:moveTo>
                    <a:pt x="471" y="99"/>
                  </a:moveTo>
                  <a:cubicBezTo>
                    <a:pt x="266" y="99"/>
                    <a:pt x="100" y="266"/>
                    <a:pt x="100" y="471"/>
                  </a:cubicBezTo>
                  <a:cubicBezTo>
                    <a:pt x="100" y="676"/>
                    <a:pt x="266" y="843"/>
                    <a:pt x="471" y="843"/>
                  </a:cubicBezTo>
                  <a:cubicBezTo>
                    <a:pt x="677" y="843"/>
                    <a:pt x="843" y="676"/>
                    <a:pt x="843" y="471"/>
                  </a:cubicBezTo>
                  <a:cubicBezTo>
                    <a:pt x="843" y="266"/>
                    <a:pt x="677" y="99"/>
                    <a:pt x="471" y="99"/>
                  </a:cubicBezTo>
                  <a:moveTo>
                    <a:pt x="471" y="942"/>
                  </a:moveTo>
                  <a:cubicBezTo>
                    <a:pt x="212" y="942"/>
                    <a:pt x="0" y="731"/>
                    <a:pt x="0" y="471"/>
                  </a:cubicBezTo>
                  <a:cubicBezTo>
                    <a:pt x="0" y="211"/>
                    <a:pt x="212" y="0"/>
                    <a:pt x="471" y="0"/>
                  </a:cubicBezTo>
                  <a:cubicBezTo>
                    <a:pt x="731" y="0"/>
                    <a:pt x="943" y="211"/>
                    <a:pt x="943" y="471"/>
                  </a:cubicBezTo>
                  <a:cubicBezTo>
                    <a:pt x="943" y="731"/>
                    <a:pt x="731" y="942"/>
                    <a:pt x="471" y="94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1" name="Google Shape;51;p2"/>
            <p:cNvSpPr/>
            <p:nvPr/>
          </p:nvSpPr>
          <p:spPr>
            <a:xfrm>
              <a:off x="-1605600" y="86400"/>
              <a:ext cx="242280" cy="242640"/>
            </a:xfrm>
            <a:custGeom>
              <a:avLst/>
              <a:gdLst/>
              <a:ahLst/>
              <a:cxnLst/>
              <a:rect l="l" t="t" r="r" b="b"/>
              <a:pathLst>
                <a:path w="673" h="674" extrusionOk="0">
                  <a:moveTo>
                    <a:pt x="336" y="106"/>
                  </a:moveTo>
                  <a:cubicBezTo>
                    <a:pt x="209" y="106"/>
                    <a:pt x="106" y="210"/>
                    <a:pt x="106" y="337"/>
                  </a:cubicBezTo>
                  <a:cubicBezTo>
                    <a:pt x="106" y="464"/>
                    <a:pt x="209" y="568"/>
                    <a:pt x="336" y="568"/>
                  </a:cubicBezTo>
                  <a:cubicBezTo>
                    <a:pt x="464" y="568"/>
                    <a:pt x="567" y="464"/>
                    <a:pt x="567" y="337"/>
                  </a:cubicBezTo>
                  <a:cubicBezTo>
                    <a:pt x="567" y="210"/>
                    <a:pt x="464" y="106"/>
                    <a:pt x="336" y="106"/>
                  </a:cubicBezTo>
                  <a:moveTo>
                    <a:pt x="336" y="674"/>
                  </a:moveTo>
                  <a:cubicBezTo>
                    <a:pt x="151" y="674"/>
                    <a:pt x="0" y="523"/>
                    <a:pt x="0" y="337"/>
                  </a:cubicBezTo>
                  <a:cubicBezTo>
                    <a:pt x="0" y="152"/>
                    <a:pt x="151" y="0"/>
                    <a:pt x="336" y="0"/>
                  </a:cubicBezTo>
                  <a:cubicBezTo>
                    <a:pt x="522" y="0"/>
                    <a:pt x="673" y="152"/>
                    <a:pt x="673" y="337"/>
                  </a:cubicBezTo>
                  <a:cubicBezTo>
                    <a:pt x="673" y="523"/>
                    <a:pt x="522" y="674"/>
                    <a:pt x="336" y="6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52" name="Google Shape;52;p2"/>
          <p:cNvGrpSpPr/>
          <p:nvPr/>
        </p:nvGrpSpPr>
        <p:grpSpPr>
          <a:xfrm>
            <a:off x="32" y="4295178"/>
            <a:ext cx="2451724" cy="848327"/>
            <a:chOff x="32" y="4295178"/>
            <a:chExt cx="2451724" cy="848327"/>
          </a:xfrm>
        </p:grpSpPr>
        <p:sp>
          <p:nvSpPr>
            <p:cNvPr id="53" name="Google Shape;53;p2"/>
            <p:cNvSpPr/>
            <p:nvPr/>
          </p:nvSpPr>
          <p:spPr>
            <a:xfrm>
              <a:off x="782995" y="4309124"/>
              <a:ext cx="834381" cy="834381"/>
            </a:xfrm>
            <a:custGeom>
              <a:avLst/>
              <a:gdLst/>
              <a:ahLst/>
              <a:cxnLst/>
              <a:rect l="l" t="t" r="r" b="b"/>
              <a:pathLst>
                <a:path w="3600" h="3600" extrusionOk="0">
                  <a:moveTo>
                    <a:pt x="0" y="0"/>
                  </a:moveTo>
                  <a:lnTo>
                    <a:pt x="0" y="0"/>
                  </a:lnTo>
                  <a:lnTo>
                    <a:pt x="3600" y="0"/>
                  </a:lnTo>
                  <a:lnTo>
                    <a:pt x="3600" y="3600"/>
                  </a:lnTo>
                  <a:lnTo>
                    <a:pt x="3600" y="3600"/>
                  </a:lnTo>
                  <a:cubicBezTo>
                    <a:pt x="1612" y="3600"/>
                    <a:pt x="0" y="1988"/>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54;p2"/>
            <p:cNvSpPr/>
            <p:nvPr/>
          </p:nvSpPr>
          <p:spPr>
            <a:xfrm>
              <a:off x="1617375" y="4309124"/>
              <a:ext cx="834381" cy="834381"/>
            </a:xfrm>
            <a:custGeom>
              <a:avLst/>
              <a:gdLst/>
              <a:ahLst/>
              <a:cxnLst/>
              <a:rect l="l" t="t" r="r" b="b"/>
              <a:pathLst>
                <a:path w="3600" h="3600" extrusionOk="0">
                  <a:moveTo>
                    <a:pt x="3600" y="0"/>
                  </a:moveTo>
                  <a:lnTo>
                    <a:pt x="0" y="0"/>
                  </a:lnTo>
                  <a:lnTo>
                    <a:pt x="0" y="3600"/>
                  </a:lnTo>
                  <a:lnTo>
                    <a:pt x="0" y="3600"/>
                  </a:lnTo>
                  <a:cubicBezTo>
                    <a:pt x="1988" y="3600"/>
                    <a:pt x="3600" y="1988"/>
                    <a:pt x="3600"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55" name="Google Shape;55;p2"/>
            <p:cNvGrpSpPr/>
            <p:nvPr/>
          </p:nvGrpSpPr>
          <p:grpSpPr>
            <a:xfrm>
              <a:off x="32" y="4295178"/>
              <a:ext cx="848102" cy="848102"/>
              <a:chOff x="-836640" y="4743360"/>
              <a:chExt cx="1296000" cy="1296000"/>
            </a:xfrm>
          </p:grpSpPr>
          <p:sp>
            <p:nvSpPr>
              <p:cNvPr id="56" name="Google Shape;56;p2"/>
              <p:cNvSpPr/>
              <p:nvPr/>
            </p:nvSpPr>
            <p:spPr>
              <a:xfrm>
                <a:off x="-836640" y="4743360"/>
                <a:ext cx="1296000" cy="1296000"/>
              </a:xfrm>
              <a:custGeom>
                <a:avLst/>
                <a:gdLst/>
                <a:ahLst/>
                <a:cxnLst/>
                <a:rect l="l" t="t" r="r" b="b"/>
                <a:pathLst>
                  <a:path w="3600" h="3600" extrusionOk="0">
                    <a:moveTo>
                      <a:pt x="0" y="1800"/>
                    </a:moveTo>
                    <a:cubicBezTo>
                      <a:pt x="0" y="806"/>
                      <a:pt x="806" y="0"/>
                      <a:pt x="1801" y="0"/>
                    </a:cubicBezTo>
                    <a:cubicBezTo>
                      <a:pt x="2795" y="0"/>
                      <a:pt x="3600" y="806"/>
                      <a:pt x="3600" y="1800"/>
                    </a:cubicBezTo>
                    <a:cubicBezTo>
                      <a:pt x="3600" y="2794"/>
                      <a:pt x="2795" y="3600"/>
                      <a:pt x="1801" y="3600"/>
                    </a:cubicBezTo>
                    <a:cubicBezTo>
                      <a:pt x="806" y="3600"/>
                      <a:pt x="0" y="2794"/>
                      <a:pt x="0" y="180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 name="Google Shape;57;p2"/>
              <p:cNvSpPr/>
              <p:nvPr/>
            </p:nvSpPr>
            <p:spPr>
              <a:xfrm>
                <a:off x="-463320" y="5116320"/>
                <a:ext cx="549720" cy="550080"/>
              </a:xfrm>
              <a:custGeom>
                <a:avLst/>
                <a:gdLst/>
                <a:ahLst/>
                <a:cxnLst/>
                <a:rect l="l" t="t" r="r" b="b"/>
                <a:pathLst>
                  <a:path w="1527" h="1528" extrusionOk="0">
                    <a:moveTo>
                      <a:pt x="0" y="764"/>
                    </a:moveTo>
                    <a:cubicBezTo>
                      <a:pt x="0" y="342"/>
                      <a:pt x="342" y="0"/>
                      <a:pt x="764" y="0"/>
                    </a:cubicBezTo>
                    <a:cubicBezTo>
                      <a:pt x="1185" y="0"/>
                      <a:pt x="1527" y="342"/>
                      <a:pt x="1527" y="764"/>
                    </a:cubicBezTo>
                    <a:cubicBezTo>
                      <a:pt x="1527" y="1186"/>
                      <a:pt x="1185" y="1528"/>
                      <a:pt x="764" y="1528"/>
                    </a:cubicBezTo>
                    <a:cubicBezTo>
                      <a:pt x="342" y="1528"/>
                      <a:pt x="0" y="1186"/>
                      <a:pt x="0" y="76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0"/>
        <p:cNvGrpSpPr/>
        <p:nvPr/>
      </p:nvGrpSpPr>
      <p:grpSpPr>
        <a:xfrm>
          <a:off x="0" y="0"/>
          <a:ext cx="0" cy="0"/>
          <a:chOff x="0" y="0"/>
          <a:chExt cx="0" cy="0"/>
        </a:xfrm>
      </p:grpSpPr>
      <p:sp>
        <p:nvSpPr>
          <p:cNvPr id="241" name="Google Shape;241;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2" name="Google Shape;242;p7"/>
          <p:cNvSpPr txBox="1">
            <a:spLocks noGrp="1"/>
          </p:cNvSpPr>
          <p:nvPr>
            <p:ph type="subTitle" idx="1"/>
          </p:nvPr>
        </p:nvSpPr>
        <p:spPr>
          <a:xfrm>
            <a:off x="2424600" y="1825275"/>
            <a:ext cx="4294800" cy="2298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600"/>
              <a:buFont typeface="Nunito Light"/>
              <a:buChar char="●"/>
              <a:defRPr/>
            </a:lvl1pPr>
            <a:lvl2pPr lvl="1" algn="ctr" rtl="0">
              <a:lnSpc>
                <a:spcPct val="115000"/>
              </a:lnSpc>
              <a:spcBef>
                <a:spcPts val="0"/>
              </a:spcBef>
              <a:spcAft>
                <a:spcPts val="0"/>
              </a:spcAft>
              <a:buClr>
                <a:srgbClr val="E76A28"/>
              </a:buClr>
              <a:buSzPts val="1600"/>
              <a:buFont typeface="Nunito Light"/>
              <a:buChar char="○"/>
              <a:defRPr/>
            </a:lvl2pPr>
            <a:lvl3pPr lvl="2" algn="ctr" rtl="0">
              <a:lnSpc>
                <a:spcPct val="115000"/>
              </a:lnSpc>
              <a:spcBef>
                <a:spcPts val="0"/>
              </a:spcBef>
              <a:spcAft>
                <a:spcPts val="0"/>
              </a:spcAft>
              <a:buClr>
                <a:srgbClr val="E76A28"/>
              </a:buClr>
              <a:buSzPts val="1500"/>
              <a:buFont typeface="Nunito Light"/>
              <a:buChar char="■"/>
              <a:defRPr/>
            </a:lvl3pPr>
            <a:lvl4pPr lvl="3" algn="ctr" rtl="0">
              <a:lnSpc>
                <a:spcPct val="115000"/>
              </a:lnSpc>
              <a:spcBef>
                <a:spcPts val="0"/>
              </a:spcBef>
              <a:spcAft>
                <a:spcPts val="0"/>
              </a:spcAft>
              <a:buClr>
                <a:srgbClr val="E76A28"/>
              </a:buClr>
              <a:buSzPts val="1500"/>
              <a:buFont typeface="Nunito Light"/>
              <a:buChar char="●"/>
              <a:defRPr/>
            </a:lvl4pPr>
            <a:lvl5pPr lvl="4" algn="ctr" rtl="0">
              <a:lnSpc>
                <a:spcPct val="115000"/>
              </a:lnSpc>
              <a:spcBef>
                <a:spcPts val="0"/>
              </a:spcBef>
              <a:spcAft>
                <a:spcPts val="0"/>
              </a:spcAft>
              <a:buClr>
                <a:srgbClr val="E76A28"/>
              </a:buClr>
              <a:buSzPts val="1400"/>
              <a:buFont typeface="Nunito Light"/>
              <a:buChar char="○"/>
              <a:defRPr/>
            </a:lvl5pPr>
            <a:lvl6pPr lvl="5" algn="ctr" rtl="0">
              <a:lnSpc>
                <a:spcPct val="115000"/>
              </a:lnSpc>
              <a:spcBef>
                <a:spcPts val="0"/>
              </a:spcBef>
              <a:spcAft>
                <a:spcPts val="0"/>
              </a:spcAft>
              <a:buClr>
                <a:srgbClr val="999999"/>
              </a:buClr>
              <a:buSzPts val="1400"/>
              <a:buFont typeface="Nunito Light"/>
              <a:buChar char="■"/>
              <a:defRPr/>
            </a:lvl6pPr>
            <a:lvl7pPr lvl="6" algn="ctr" rtl="0">
              <a:lnSpc>
                <a:spcPct val="115000"/>
              </a:lnSpc>
              <a:spcBef>
                <a:spcPts val="0"/>
              </a:spcBef>
              <a:spcAft>
                <a:spcPts val="0"/>
              </a:spcAft>
              <a:buClr>
                <a:srgbClr val="999999"/>
              </a:buClr>
              <a:buSzPts val="1300"/>
              <a:buFont typeface="Nunito Light"/>
              <a:buChar char="●"/>
              <a:defRPr/>
            </a:lvl7pPr>
            <a:lvl8pPr lvl="7" algn="ctr" rtl="0">
              <a:lnSpc>
                <a:spcPct val="115000"/>
              </a:lnSpc>
              <a:spcBef>
                <a:spcPts val="0"/>
              </a:spcBef>
              <a:spcAft>
                <a:spcPts val="0"/>
              </a:spcAft>
              <a:buClr>
                <a:srgbClr val="999999"/>
              </a:buClr>
              <a:buSzPts val="1300"/>
              <a:buFont typeface="Nunito Light"/>
              <a:buChar char="○"/>
              <a:defRPr/>
            </a:lvl8pPr>
            <a:lvl9pPr lvl="8" algn="ctr" rtl="0">
              <a:lnSpc>
                <a:spcPct val="115000"/>
              </a:lnSpc>
              <a:spcBef>
                <a:spcPts val="0"/>
              </a:spcBef>
              <a:spcAft>
                <a:spcPts val="0"/>
              </a:spcAft>
              <a:buClr>
                <a:srgbClr val="999999"/>
              </a:buClr>
              <a:buSzPts val="1400"/>
              <a:buFont typeface="Nunito Light"/>
              <a:buChar char="■"/>
              <a:defRPr/>
            </a:lvl9pPr>
          </a:lstStyle>
          <a:p>
            <a:endParaRPr/>
          </a:p>
        </p:txBody>
      </p:sp>
      <p:grpSp>
        <p:nvGrpSpPr>
          <p:cNvPr id="243" name="Google Shape;243;p7"/>
          <p:cNvGrpSpPr/>
          <p:nvPr/>
        </p:nvGrpSpPr>
        <p:grpSpPr>
          <a:xfrm>
            <a:off x="-756770" y="-776250"/>
            <a:ext cx="1563908" cy="1563908"/>
            <a:chOff x="-2138760" y="-446400"/>
            <a:chExt cx="1308600" cy="1308600"/>
          </a:xfrm>
        </p:grpSpPr>
        <p:sp>
          <p:nvSpPr>
            <p:cNvPr id="244" name="Google Shape;244;p7"/>
            <p:cNvSpPr/>
            <p:nvPr/>
          </p:nvSpPr>
          <p:spPr>
            <a:xfrm>
              <a:off x="-2138760" y="-446400"/>
              <a:ext cx="1308600" cy="1308600"/>
            </a:xfrm>
            <a:custGeom>
              <a:avLst/>
              <a:gdLst/>
              <a:ahLst/>
              <a:cxnLst/>
              <a:rect l="l" t="t" r="r" b="b"/>
              <a:pathLst>
                <a:path w="3635" h="3635" extrusionOk="0">
                  <a:moveTo>
                    <a:pt x="1817" y="35"/>
                  </a:moveTo>
                  <a:cubicBezTo>
                    <a:pt x="835" y="35"/>
                    <a:pt x="35" y="834"/>
                    <a:pt x="35" y="1817"/>
                  </a:cubicBezTo>
                  <a:cubicBezTo>
                    <a:pt x="35" y="2800"/>
                    <a:pt x="835" y="3600"/>
                    <a:pt x="1817" y="3600"/>
                  </a:cubicBezTo>
                  <a:cubicBezTo>
                    <a:pt x="2800" y="3600"/>
                    <a:pt x="3600" y="2800"/>
                    <a:pt x="3600" y="1817"/>
                  </a:cubicBezTo>
                  <a:cubicBezTo>
                    <a:pt x="3600" y="834"/>
                    <a:pt x="2800" y="35"/>
                    <a:pt x="1817" y="35"/>
                  </a:cubicBezTo>
                  <a:moveTo>
                    <a:pt x="1817" y="3635"/>
                  </a:moveTo>
                  <a:cubicBezTo>
                    <a:pt x="815" y="3635"/>
                    <a:pt x="0" y="2819"/>
                    <a:pt x="0" y="1817"/>
                  </a:cubicBezTo>
                  <a:cubicBezTo>
                    <a:pt x="0" y="815"/>
                    <a:pt x="815" y="0"/>
                    <a:pt x="1817" y="0"/>
                  </a:cubicBezTo>
                  <a:cubicBezTo>
                    <a:pt x="2820" y="0"/>
                    <a:pt x="3635" y="815"/>
                    <a:pt x="3635" y="1817"/>
                  </a:cubicBezTo>
                  <a:cubicBezTo>
                    <a:pt x="3635" y="2819"/>
                    <a:pt x="2820" y="3635"/>
                    <a:pt x="1817" y="363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5" name="Google Shape;245;p7"/>
            <p:cNvSpPr/>
            <p:nvPr/>
          </p:nvSpPr>
          <p:spPr>
            <a:xfrm>
              <a:off x="-2090520" y="-398160"/>
              <a:ext cx="1211760" cy="1211760"/>
            </a:xfrm>
            <a:custGeom>
              <a:avLst/>
              <a:gdLst/>
              <a:ahLst/>
              <a:cxnLst/>
              <a:rect l="l" t="t" r="r" b="b"/>
              <a:pathLst>
                <a:path w="3366" h="3366" extrusionOk="0">
                  <a:moveTo>
                    <a:pt x="1683" y="42"/>
                  </a:moveTo>
                  <a:cubicBezTo>
                    <a:pt x="778" y="42"/>
                    <a:pt x="42" y="778"/>
                    <a:pt x="42" y="1683"/>
                  </a:cubicBezTo>
                  <a:cubicBezTo>
                    <a:pt x="42" y="2588"/>
                    <a:pt x="778" y="3324"/>
                    <a:pt x="1683" y="3324"/>
                  </a:cubicBezTo>
                  <a:cubicBezTo>
                    <a:pt x="2589" y="3324"/>
                    <a:pt x="3325" y="2588"/>
                    <a:pt x="3325" y="1683"/>
                  </a:cubicBezTo>
                  <a:cubicBezTo>
                    <a:pt x="3325" y="778"/>
                    <a:pt x="2589" y="42"/>
                    <a:pt x="1683" y="42"/>
                  </a:cubicBezTo>
                  <a:moveTo>
                    <a:pt x="1683" y="3366"/>
                  </a:moveTo>
                  <a:cubicBezTo>
                    <a:pt x="755" y="3366"/>
                    <a:pt x="0" y="2611"/>
                    <a:pt x="0" y="1683"/>
                  </a:cubicBezTo>
                  <a:cubicBezTo>
                    <a:pt x="0" y="755"/>
                    <a:pt x="755" y="0"/>
                    <a:pt x="1683" y="0"/>
                  </a:cubicBezTo>
                  <a:cubicBezTo>
                    <a:pt x="2612" y="0"/>
                    <a:pt x="3366" y="755"/>
                    <a:pt x="3366" y="1683"/>
                  </a:cubicBezTo>
                  <a:cubicBezTo>
                    <a:pt x="3366" y="2611"/>
                    <a:pt x="2612" y="3366"/>
                    <a:pt x="1683" y="336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6" name="Google Shape;246;p7"/>
            <p:cNvSpPr/>
            <p:nvPr/>
          </p:nvSpPr>
          <p:spPr>
            <a:xfrm>
              <a:off x="-2041920" y="-349560"/>
              <a:ext cx="1114920" cy="1114920"/>
            </a:xfrm>
            <a:custGeom>
              <a:avLst/>
              <a:gdLst/>
              <a:ahLst/>
              <a:cxnLst/>
              <a:rect l="l" t="t" r="r" b="b"/>
              <a:pathLst>
                <a:path w="3097" h="3097" extrusionOk="0">
                  <a:moveTo>
                    <a:pt x="1548" y="48"/>
                  </a:moveTo>
                  <a:cubicBezTo>
                    <a:pt x="721" y="48"/>
                    <a:pt x="48" y="721"/>
                    <a:pt x="48" y="1548"/>
                  </a:cubicBezTo>
                  <a:cubicBezTo>
                    <a:pt x="48" y="2375"/>
                    <a:pt x="721" y="3048"/>
                    <a:pt x="1548" y="3048"/>
                  </a:cubicBezTo>
                  <a:cubicBezTo>
                    <a:pt x="2376" y="3048"/>
                    <a:pt x="3049" y="2375"/>
                    <a:pt x="3049" y="1548"/>
                  </a:cubicBezTo>
                  <a:cubicBezTo>
                    <a:pt x="3049" y="721"/>
                    <a:pt x="2376" y="48"/>
                    <a:pt x="1548" y="48"/>
                  </a:cubicBezTo>
                  <a:moveTo>
                    <a:pt x="1548" y="3097"/>
                  </a:moveTo>
                  <a:cubicBezTo>
                    <a:pt x="695" y="3097"/>
                    <a:pt x="0" y="2402"/>
                    <a:pt x="0" y="1548"/>
                  </a:cubicBezTo>
                  <a:cubicBezTo>
                    <a:pt x="0" y="694"/>
                    <a:pt x="695" y="0"/>
                    <a:pt x="1548" y="0"/>
                  </a:cubicBezTo>
                  <a:cubicBezTo>
                    <a:pt x="2402" y="0"/>
                    <a:pt x="3097" y="694"/>
                    <a:pt x="3097" y="1548"/>
                  </a:cubicBezTo>
                  <a:cubicBezTo>
                    <a:pt x="3097" y="2402"/>
                    <a:pt x="2402" y="3097"/>
                    <a:pt x="1548" y="309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7" name="Google Shape;247;p7"/>
            <p:cNvSpPr/>
            <p:nvPr/>
          </p:nvSpPr>
          <p:spPr>
            <a:xfrm>
              <a:off x="-1993320" y="-301320"/>
              <a:ext cx="1017720" cy="1018080"/>
            </a:xfrm>
            <a:custGeom>
              <a:avLst/>
              <a:gdLst/>
              <a:ahLst/>
              <a:cxnLst/>
              <a:rect l="l" t="t" r="r" b="b"/>
              <a:pathLst>
                <a:path w="2827" h="2828" extrusionOk="0">
                  <a:moveTo>
                    <a:pt x="1413" y="55"/>
                  </a:moveTo>
                  <a:cubicBezTo>
                    <a:pt x="664" y="55"/>
                    <a:pt x="54" y="665"/>
                    <a:pt x="54" y="1414"/>
                  </a:cubicBezTo>
                  <a:cubicBezTo>
                    <a:pt x="54" y="2164"/>
                    <a:pt x="664" y="2773"/>
                    <a:pt x="1413" y="2773"/>
                  </a:cubicBezTo>
                  <a:cubicBezTo>
                    <a:pt x="2163" y="2773"/>
                    <a:pt x="2773" y="2164"/>
                    <a:pt x="2773" y="1414"/>
                  </a:cubicBezTo>
                  <a:cubicBezTo>
                    <a:pt x="2773" y="665"/>
                    <a:pt x="2163" y="55"/>
                    <a:pt x="1413" y="55"/>
                  </a:cubicBezTo>
                  <a:moveTo>
                    <a:pt x="1413" y="2828"/>
                  </a:moveTo>
                  <a:cubicBezTo>
                    <a:pt x="634" y="2828"/>
                    <a:pt x="0" y="2194"/>
                    <a:pt x="0" y="1414"/>
                  </a:cubicBezTo>
                  <a:cubicBezTo>
                    <a:pt x="0" y="635"/>
                    <a:pt x="634" y="0"/>
                    <a:pt x="1413" y="0"/>
                  </a:cubicBezTo>
                  <a:cubicBezTo>
                    <a:pt x="2193" y="0"/>
                    <a:pt x="2827" y="635"/>
                    <a:pt x="2827" y="1414"/>
                  </a:cubicBezTo>
                  <a:cubicBezTo>
                    <a:pt x="2827" y="2194"/>
                    <a:pt x="2193" y="2828"/>
                    <a:pt x="1413" y="28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8" name="Google Shape;248;p7"/>
            <p:cNvSpPr/>
            <p:nvPr/>
          </p:nvSpPr>
          <p:spPr>
            <a:xfrm>
              <a:off x="-1945080" y="-252720"/>
              <a:ext cx="921240" cy="920880"/>
            </a:xfrm>
            <a:custGeom>
              <a:avLst/>
              <a:gdLst/>
              <a:ahLst/>
              <a:cxnLst/>
              <a:rect l="l" t="t" r="r" b="b"/>
              <a:pathLst>
                <a:path w="2559" h="2558" extrusionOk="0">
                  <a:moveTo>
                    <a:pt x="1279" y="61"/>
                  </a:moveTo>
                  <a:cubicBezTo>
                    <a:pt x="608" y="61"/>
                    <a:pt x="61" y="607"/>
                    <a:pt x="61" y="1279"/>
                  </a:cubicBezTo>
                  <a:cubicBezTo>
                    <a:pt x="61" y="1951"/>
                    <a:pt x="608" y="2497"/>
                    <a:pt x="1279" y="2497"/>
                  </a:cubicBezTo>
                  <a:cubicBezTo>
                    <a:pt x="1951" y="2497"/>
                    <a:pt x="2498" y="1951"/>
                    <a:pt x="2498" y="1279"/>
                  </a:cubicBezTo>
                  <a:cubicBezTo>
                    <a:pt x="2498" y="607"/>
                    <a:pt x="1951" y="61"/>
                    <a:pt x="1279" y="61"/>
                  </a:cubicBezTo>
                  <a:moveTo>
                    <a:pt x="1279" y="2558"/>
                  </a:moveTo>
                  <a:cubicBezTo>
                    <a:pt x="574" y="2558"/>
                    <a:pt x="0" y="1984"/>
                    <a:pt x="0" y="1279"/>
                  </a:cubicBezTo>
                  <a:cubicBezTo>
                    <a:pt x="0" y="574"/>
                    <a:pt x="574" y="0"/>
                    <a:pt x="1279" y="0"/>
                  </a:cubicBezTo>
                  <a:cubicBezTo>
                    <a:pt x="1985" y="0"/>
                    <a:pt x="2559" y="574"/>
                    <a:pt x="2559" y="1279"/>
                  </a:cubicBezTo>
                  <a:cubicBezTo>
                    <a:pt x="2559" y="1984"/>
                    <a:pt x="1985" y="2558"/>
                    <a:pt x="1279" y="255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9" name="Google Shape;249;p7"/>
            <p:cNvSpPr/>
            <p:nvPr/>
          </p:nvSpPr>
          <p:spPr>
            <a:xfrm>
              <a:off x="-1896480" y="-204120"/>
              <a:ext cx="824040" cy="824040"/>
            </a:xfrm>
            <a:custGeom>
              <a:avLst/>
              <a:gdLst/>
              <a:ahLst/>
              <a:cxnLst/>
              <a:rect l="l" t="t" r="r" b="b"/>
              <a:pathLst>
                <a:path w="2289" h="2289" extrusionOk="0">
                  <a:moveTo>
                    <a:pt x="1144" y="67"/>
                  </a:moveTo>
                  <a:cubicBezTo>
                    <a:pt x="551" y="67"/>
                    <a:pt x="67" y="550"/>
                    <a:pt x="67" y="1144"/>
                  </a:cubicBezTo>
                  <a:cubicBezTo>
                    <a:pt x="67" y="1738"/>
                    <a:pt x="551" y="2221"/>
                    <a:pt x="1144" y="2221"/>
                  </a:cubicBezTo>
                  <a:cubicBezTo>
                    <a:pt x="1738" y="2221"/>
                    <a:pt x="2222" y="1738"/>
                    <a:pt x="2222" y="1144"/>
                  </a:cubicBezTo>
                  <a:cubicBezTo>
                    <a:pt x="2222" y="550"/>
                    <a:pt x="1738" y="67"/>
                    <a:pt x="1144" y="67"/>
                  </a:cubicBezTo>
                  <a:moveTo>
                    <a:pt x="1144" y="2289"/>
                  </a:moveTo>
                  <a:cubicBezTo>
                    <a:pt x="513" y="2289"/>
                    <a:pt x="0" y="1775"/>
                    <a:pt x="0" y="1144"/>
                  </a:cubicBezTo>
                  <a:cubicBezTo>
                    <a:pt x="0" y="513"/>
                    <a:pt x="513" y="0"/>
                    <a:pt x="1144" y="0"/>
                  </a:cubicBezTo>
                  <a:cubicBezTo>
                    <a:pt x="1776" y="0"/>
                    <a:pt x="2289" y="513"/>
                    <a:pt x="2289" y="1144"/>
                  </a:cubicBezTo>
                  <a:cubicBezTo>
                    <a:pt x="2289" y="1775"/>
                    <a:pt x="1776" y="2289"/>
                    <a:pt x="1144" y="228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0" name="Google Shape;250;p7"/>
            <p:cNvSpPr/>
            <p:nvPr/>
          </p:nvSpPr>
          <p:spPr>
            <a:xfrm>
              <a:off x="-1847880" y="-155880"/>
              <a:ext cx="726840" cy="727200"/>
            </a:xfrm>
            <a:custGeom>
              <a:avLst/>
              <a:gdLst/>
              <a:ahLst/>
              <a:cxnLst/>
              <a:rect l="l" t="t" r="r" b="b"/>
              <a:pathLst>
                <a:path w="2019" h="2020" extrusionOk="0">
                  <a:moveTo>
                    <a:pt x="1009" y="74"/>
                  </a:moveTo>
                  <a:cubicBezTo>
                    <a:pt x="493" y="74"/>
                    <a:pt x="73" y="494"/>
                    <a:pt x="73" y="1010"/>
                  </a:cubicBezTo>
                  <a:cubicBezTo>
                    <a:pt x="73" y="1526"/>
                    <a:pt x="493" y="1946"/>
                    <a:pt x="1009" y="1946"/>
                  </a:cubicBezTo>
                  <a:cubicBezTo>
                    <a:pt x="1526" y="1946"/>
                    <a:pt x="1946" y="1526"/>
                    <a:pt x="1946" y="1010"/>
                  </a:cubicBezTo>
                  <a:cubicBezTo>
                    <a:pt x="1946" y="494"/>
                    <a:pt x="1526" y="74"/>
                    <a:pt x="1009" y="74"/>
                  </a:cubicBezTo>
                  <a:moveTo>
                    <a:pt x="1009" y="2020"/>
                  </a:moveTo>
                  <a:cubicBezTo>
                    <a:pt x="453" y="2020"/>
                    <a:pt x="0" y="1567"/>
                    <a:pt x="0" y="1010"/>
                  </a:cubicBezTo>
                  <a:cubicBezTo>
                    <a:pt x="0" y="453"/>
                    <a:pt x="453" y="0"/>
                    <a:pt x="1009" y="0"/>
                  </a:cubicBezTo>
                  <a:cubicBezTo>
                    <a:pt x="1566" y="0"/>
                    <a:pt x="2019" y="453"/>
                    <a:pt x="2019" y="1010"/>
                  </a:cubicBezTo>
                  <a:cubicBezTo>
                    <a:pt x="2019" y="1567"/>
                    <a:pt x="1566" y="2020"/>
                    <a:pt x="1009" y="20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1" name="Google Shape;251;p7"/>
            <p:cNvSpPr/>
            <p:nvPr/>
          </p:nvSpPr>
          <p:spPr>
            <a:xfrm>
              <a:off x="-1799640" y="-107280"/>
              <a:ext cx="630360" cy="630000"/>
            </a:xfrm>
            <a:custGeom>
              <a:avLst/>
              <a:gdLst/>
              <a:ahLst/>
              <a:cxnLst/>
              <a:rect l="l" t="t" r="r" b="b"/>
              <a:pathLst>
                <a:path w="1751" h="1750" extrusionOk="0">
                  <a:moveTo>
                    <a:pt x="875" y="80"/>
                  </a:moveTo>
                  <a:cubicBezTo>
                    <a:pt x="437" y="80"/>
                    <a:pt x="80" y="437"/>
                    <a:pt x="80" y="875"/>
                  </a:cubicBezTo>
                  <a:cubicBezTo>
                    <a:pt x="80" y="1314"/>
                    <a:pt x="437" y="1670"/>
                    <a:pt x="875" y="1670"/>
                  </a:cubicBezTo>
                  <a:cubicBezTo>
                    <a:pt x="1314" y="1670"/>
                    <a:pt x="1671" y="1314"/>
                    <a:pt x="1671" y="875"/>
                  </a:cubicBezTo>
                  <a:cubicBezTo>
                    <a:pt x="1671" y="437"/>
                    <a:pt x="1314" y="80"/>
                    <a:pt x="875" y="80"/>
                  </a:cubicBezTo>
                  <a:moveTo>
                    <a:pt x="875" y="1750"/>
                  </a:moveTo>
                  <a:cubicBezTo>
                    <a:pt x="393" y="1750"/>
                    <a:pt x="0" y="1358"/>
                    <a:pt x="0" y="875"/>
                  </a:cubicBezTo>
                  <a:cubicBezTo>
                    <a:pt x="0" y="393"/>
                    <a:pt x="393" y="0"/>
                    <a:pt x="875" y="0"/>
                  </a:cubicBezTo>
                  <a:cubicBezTo>
                    <a:pt x="1358" y="0"/>
                    <a:pt x="1751" y="393"/>
                    <a:pt x="1751" y="875"/>
                  </a:cubicBezTo>
                  <a:cubicBezTo>
                    <a:pt x="1751" y="1358"/>
                    <a:pt x="1358" y="1750"/>
                    <a:pt x="875" y="175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2" name="Google Shape;252;p7"/>
            <p:cNvSpPr/>
            <p:nvPr/>
          </p:nvSpPr>
          <p:spPr>
            <a:xfrm>
              <a:off x="-1751040" y="-58680"/>
              <a:ext cx="533160" cy="533160"/>
            </a:xfrm>
            <a:custGeom>
              <a:avLst/>
              <a:gdLst/>
              <a:ahLst/>
              <a:cxnLst/>
              <a:rect l="l" t="t" r="r" b="b"/>
              <a:pathLst>
                <a:path w="1481" h="1481" extrusionOk="0">
                  <a:moveTo>
                    <a:pt x="740" y="86"/>
                  </a:moveTo>
                  <a:cubicBezTo>
                    <a:pt x="380" y="86"/>
                    <a:pt x="87" y="380"/>
                    <a:pt x="87" y="740"/>
                  </a:cubicBezTo>
                  <a:cubicBezTo>
                    <a:pt x="87" y="1101"/>
                    <a:pt x="380" y="1394"/>
                    <a:pt x="740" y="1394"/>
                  </a:cubicBezTo>
                  <a:cubicBezTo>
                    <a:pt x="1101" y="1394"/>
                    <a:pt x="1394" y="1101"/>
                    <a:pt x="1394" y="740"/>
                  </a:cubicBezTo>
                  <a:cubicBezTo>
                    <a:pt x="1394" y="380"/>
                    <a:pt x="1101" y="86"/>
                    <a:pt x="740" y="86"/>
                  </a:cubicBezTo>
                  <a:moveTo>
                    <a:pt x="740" y="1481"/>
                  </a:moveTo>
                  <a:cubicBezTo>
                    <a:pt x="332" y="1481"/>
                    <a:pt x="0" y="1148"/>
                    <a:pt x="0" y="740"/>
                  </a:cubicBezTo>
                  <a:cubicBezTo>
                    <a:pt x="0" y="332"/>
                    <a:pt x="332" y="0"/>
                    <a:pt x="740" y="0"/>
                  </a:cubicBezTo>
                  <a:cubicBezTo>
                    <a:pt x="1149" y="0"/>
                    <a:pt x="1481" y="332"/>
                    <a:pt x="1481" y="740"/>
                  </a:cubicBezTo>
                  <a:cubicBezTo>
                    <a:pt x="1481" y="1148"/>
                    <a:pt x="1149" y="1481"/>
                    <a:pt x="740" y="148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3" name="Google Shape;253;p7"/>
            <p:cNvSpPr/>
            <p:nvPr/>
          </p:nvSpPr>
          <p:spPr>
            <a:xfrm>
              <a:off x="-1702440" y="-10440"/>
              <a:ext cx="435960" cy="436320"/>
            </a:xfrm>
            <a:custGeom>
              <a:avLst/>
              <a:gdLst/>
              <a:ahLst/>
              <a:cxnLst/>
              <a:rect l="l" t="t" r="r" b="b"/>
              <a:pathLst>
                <a:path w="1211" h="1212" extrusionOk="0">
                  <a:moveTo>
                    <a:pt x="605" y="93"/>
                  </a:moveTo>
                  <a:cubicBezTo>
                    <a:pt x="323" y="93"/>
                    <a:pt x="93" y="323"/>
                    <a:pt x="93" y="606"/>
                  </a:cubicBezTo>
                  <a:cubicBezTo>
                    <a:pt x="93" y="889"/>
                    <a:pt x="323" y="1119"/>
                    <a:pt x="605" y="1119"/>
                  </a:cubicBezTo>
                  <a:cubicBezTo>
                    <a:pt x="888" y="1119"/>
                    <a:pt x="1118" y="889"/>
                    <a:pt x="1118" y="606"/>
                  </a:cubicBezTo>
                  <a:cubicBezTo>
                    <a:pt x="1118" y="323"/>
                    <a:pt x="888" y="93"/>
                    <a:pt x="605" y="93"/>
                  </a:cubicBezTo>
                  <a:moveTo>
                    <a:pt x="605" y="1212"/>
                  </a:moveTo>
                  <a:cubicBezTo>
                    <a:pt x="271" y="1212"/>
                    <a:pt x="0" y="940"/>
                    <a:pt x="0" y="606"/>
                  </a:cubicBezTo>
                  <a:cubicBezTo>
                    <a:pt x="0" y="272"/>
                    <a:pt x="271" y="0"/>
                    <a:pt x="605" y="0"/>
                  </a:cubicBezTo>
                  <a:cubicBezTo>
                    <a:pt x="940" y="0"/>
                    <a:pt x="1211" y="272"/>
                    <a:pt x="1211" y="606"/>
                  </a:cubicBezTo>
                  <a:cubicBezTo>
                    <a:pt x="1211" y="940"/>
                    <a:pt x="940" y="1212"/>
                    <a:pt x="605" y="12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4" name="Google Shape;254;p7"/>
            <p:cNvSpPr/>
            <p:nvPr/>
          </p:nvSpPr>
          <p:spPr>
            <a:xfrm>
              <a:off x="-1654200" y="38160"/>
              <a:ext cx="339480" cy="339120"/>
            </a:xfrm>
            <a:custGeom>
              <a:avLst/>
              <a:gdLst/>
              <a:ahLst/>
              <a:cxnLst/>
              <a:rect l="l" t="t" r="r" b="b"/>
              <a:pathLst>
                <a:path w="943" h="942" extrusionOk="0">
                  <a:moveTo>
                    <a:pt x="471" y="99"/>
                  </a:moveTo>
                  <a:cubicBezTo>
                    <a:pt x="266" y="99"/>
                    <a:pt x="100" y="266"/>
                    <a:pt x="100" y="471"/>
                  </a:cubicBezTo>
                  <a:cubicBezTo>
                    <a:pt x="100" y="676"/>
                    <a:pt x="266" y="843"/>
                    <a:pt x="471" y="843"/>
                  </a:cubicBezTo>
                  <a:cubicBezTo>
                    <a:pt x="677" y="843"/>
                    <a:pt x="843" y="676"/>
                    <a:pt x="843" y="471"/>
                  </a:cubicBezTo>
                  <a:cubicBezTo>
                    <a:pt x="843" y="266"/>
                    <a:pt x="677" y="99"/>
                    <a:pt x="471" y="99"/>
                  </a:cubicBezTo>
                  <a:moveTo>
                    <a:pt x="471" y="942"/>
                  </a:moveTo>
                  <a:cubicBezTo>
                    <a:pt x="212" y="942"/>
                    <a:pt x="0" y="731"/>
                    <a:pt x="0" y="471"/>
                  </a:cubicBezTo>
                  <a:cubicBezTo>
                    <a:pt x="0" y="211"/>
                    <a:pt x="212" y="0"/>
                    <a:pt x="471" y="0"/>
                  </a:cubicBezTo>
                  <a:cubicBezTo>
                    <a:pt x="731" y="0"/>
                    <a:pt x="943" y="211"/>
                    <a:pt x="943" y="471"/>
                  </a:cubicBezTo>
                  <a:cubicBezTo>
                    <a:pt x="943" y="731"/>
                    <a:pt x="731" y="942"/>
                    <a:pt x="471" y="94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 name="Google Shape;255;p7"/>
            <p:cNvSpPr/>
            <p:nvPr/>
          </p:nvSpPr>
          <p:spPr>
            <a:xfrm>
              <a:off x="-1605600" y="86400"/>
              <a:ext cx="242280" cy="242640"/>
            </a:xfrm>
            <a:custGeom>
              <a:avLst/>
              <a:gdLst/>
              <a:ahLst/>
              <a:cxnLst/>
              <a:rect l="l" t="t" r="r" b="b"/>
              <a:pathLst>
                <a:path w="673" h="674" extrusionOk="0">
                  <a:moveTo>
                    <a:pt x="336" y="106"/>
                  </a:moveTo>
                  <a:cubicBezTo>
                    <a:pt x="209" y="106"/>
                    <a:pt x="106" y="210"/>
                    <a:pt x="106" y="337"/>
                  </a:cubicBezTo>
                  <a:cubicBezTo>
                    <a:pt x="106" y="464"/>
                    <a:pt x="209" y="568"/>
                    <a:pt x="336" y="568"/>
                  </a:cubicBezTo>
                  <a:cubicBezTo>
                    <a:pt x="464" y="568"/>
                    <a:pt x="567" y="464"/>
                    <a:pt x="567" y="337"/>
                  </a:cubicBezTo>
                  <a:cubicBezTo>
                    <a:pt x="567" y="210"/>
                    <a:pt x="464" y="106"/>
                    <a:pt x="336" y="106"/>
                  </a:cubicBezTo>
                  <a:moveTo>
                    <a:pt x="336" y="674"/>
                  </a:moveTo>
                  <a:cubicBezTo>
                    <a:pt x="151" y="674"/>
                    <a:pt x="0" y="523"/>
                    <a:pt x="0" y="337"/>
                  </a:cubicBezTo>
                  <a:cubicBezTo>
                    <a:pt x="0" y="152"/>
                    <a:pt x="151" y="0"/>
                    <a:pt x="336" y="0"/>
                  </a:cubicBezTo>
                  <a:cubicBezTo>
                    <a:pt x="522" y="0"/>
                    <a:pt x="673" y="152"/>
                    <a:pt x="673" y="337"/>
                  </a:cubicBezTo>
                  <a:cubicBezTo>
                    <a:pt x="673" y="523"/>
                    <a:pt x="522" y="674"/>
                    <a:pt x="336" y="6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56" name="Google Shape;256;p7"/>
          <p:cNvGrpSpPr/>
          <p:nvPr/>
        </p:nvGrpSpPr>
        <p:grpSpPr>
          <a:xfrm flipH="1">
            <a:off x="150175" y="4037690"/>
            <a:ext cx="294794" cy="928673"/>
            <a:chOff x="3588480" y="3184920"/>
            <a:chExt cx="369000" cy="1162440"/>
          </a:xfrm>
        </p:grpSpPr>
        <p:sp>
          <p:nvSpPr>
            <p:cNvPr id="257" name="Google Shape;257;p7"/>
            <p:cNvSpPr/>
            <p:nvPr/>
          </p:nvSpPr>
          <p:spPr>
            <a:xfrm>
              <a:off x="3737520" y="427644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8" name="Google Shape;258;p7"/>
            <p:cNvSpPr/>
            <p:nvPr/>
          </p:nvSpPr>
          <p:spPr>
            <a:xfrm>
              <a:off x="3588480" y="427644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9" name="Google Shape;259;p7"/>
            <p:cNvSpPr/>
            <p:nvPr/>
          </p:nvSpPr>
          <p:spPr>
            <a:xfrm>
              <a:off x="3886560" y="4276440"/>
              <a:ext cx="70920" cy="70920"/>
            </a:xfrm>
            <a:custGeom>
              <a:avLst/>
              <a:gdLst/>
              <a:ahLst/>
              <a:cxnLst/>
              <a:rect l="l" t="t" r="r" b="b"/>
              <a:pathLst>
                <a:path w="197" h="197" extrusionOk="0">
                  <a:moveTo>
                    <a:pt x="0" y="98"/>
                  </a:moveTo>
                  <a:cubicBezTo>
                    <a:pt x="0" y="44"/>
                    <a:pt x="44" y="0"/>
                    <a:pt x="98" y="0"/>
                  </a:cubicBezTo>
                  <a:cubicBezTo>
                    <a:pt x="152" y="0"/>
                    <a:pt x="197" y="44"/>
                    <a:pt x="197" y="98"/>
                  </a:cubicBezTo>
                  <a:cubicBezTo>
                    <a:pt x="197" y="153"/>
                    <a:pt x="152"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0" name="Google Shape;260;p7"/>
            <p:cNvSpPr/>
            <p:nvPr/>
          </p:nvSpPr>
          <p:spPr>
            <a:xfrm>
              <a:off x="3737520" y="409428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1" name="Google Shape;261;p7"/>
            <p:cNvSpPr/>
            <p:nvPr/>
          </p:nvSpPr>
          <p:spPr>
            <a:xfrm>
              <a:off x="3588480" y="409428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2" name="Google Shape;262;p7"/>
            <p:cNvSpPr/>
            <p:nvPr/>
          </p:nvSpPr>
          <p:spPr>
            <a:xfrm>
              <a:off x="3886560" y="4094280"/>
              <a:ext cx="70920" cy="70920"/>
            </a:xfrm>
            <a:custGeom>
              <a:avLst/>
              <a:gdLst/>
              <a:ahLst/>
              <a:cxnLst/>
              <a:rect l="l" t="t" r="r" b="b"/>
              <a:pathLst>
                <a:path w="197" h="197" extrusionOk="0">
                  <a:moveTo>
                    <a:pt x="0" y="99"/>
                  </a:moveTo>
                  <a:cubicBezTo>
                    <a:pt x="0" y="44"/>
                    <a:pt x="44" y="0"/>
                    <a:pt x="98" y="0"/>
                  </a:cubicBezTo>
                  <a:cubicBezTo>
                    <a:pt x="152" y="0"/>
                    <a:pt x="197" y="44"/>
                    <a:pt x="197" y="99"/>
                  </a:cubicBezTo>
                  <a:cubicBezTo>
                    <a:pt x="197" y="153"/>
                    <a:pt x="152"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3" name="Google Shape;263;p7"/>
            <p:cNvSpPr/>
            <p:nvPr/>
          </p:nvSpPr>
          <p:spPr>
            <a:xfrm>
              <a:off x="3737520" y="391248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4" name="Google Shape;264;p7"/>
            <p:cNvSpPr/>
            <p:nvPr/>
          </p:nvSpPr>
          <p:spPr>
            <a:xfrm>
              <a:off x="3588480" y="391248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5" name="Google Shape;265;p7"/>
            <p:cNvSpPr/>
            <p:nvPr/>
          </p:nvSpPr>
          <p:spPr>
            <a:xfrm>
              <a:off x="3886560" y="3912480"/>
              <a:ext cx="70920" cy="70920"/>
            </a:xfrm>
            <a:custGeom>
              <a:avLst/>
              <a:gdLst/>
              <a:ahLst/>
              <a:cxnLst/>
              <a:rect l="l" t="t" r="r" b="b"/>
              <a:pathLst>
                <a:path w="197" h="197" extrusionOk="0">
                  <a:moveTo>
                    <a:pt x="0" y="98"/>
                  </a:moveTo>
                  <a:cubicBezTo>
                    <a:pt x="0" y="44"/>
                    <a:pt x="44" y="0"/>
                    <a:pt x="98" y="0"/>
                  </a:cubicBezTo>
                  <a:cubicBezTo>
                    <a:pt x="152" y="0"/>
                    <a:pt x="197" y="44"/>
                    <a:pt x="197" y="98"/>
                  </a:cubicBezTo>
                  <a:cubicBezTo>
                    <a:pt x="197" y="153"/>
                    <a:pt x="152"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6" name="Google Shape;266;p7"/>
            <p:cNvSpPr/>
            <p:nvPr/>
          </p:nvSpPr>
          <p:spPr>
            <a:xfrm>
              <a:off x="3737520" y="373032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7" name="Google Shape;267;p7"/>
            <p:cNvSpPr/>
            <p:nvPr/>
          </p:nvSpPr>
          <p:spPr>
            <a:xfrm>
              <a:off x="3588480" y="373032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8" name="Google Shape;268;p7"/>
            <p:cNvSpPr/>
            <p:nvPr/>
          </p:nvSpPr>
          <p:spPr>
            <a:xfrm>
              <a:off x="3886560" y="3730320"/>
              <a:ext cx="70920" cy="70920"/>
            </a:xfrm>
            <a:custGeom>
              <a:avLst/>
              <a:gdLst/>
              <a:ahLst/>
              <a:cxnLst/>
              <a:rect l="l" t="t" r="r" b="b"/>
              <a:pathLst>
                <a:path w="197" h="197" extrusionOk="0">
                  <a:moveTo>
                    <a:pt x="0" y="99"/>
                  </a:moveTo>
                  <a:cubicBezTo>
                    <a:pt x="0" y="44"/>
                    <a:pt x="44" y="0"/>
                    <a:pt x="98" y="0"/>
                  </a:cubicBezTo>
                  <a:cubicBezTo>
                    <a:pt x="152" y="0"/>
                    <a:pt x="197" y="44"/>
                    <a:pt x="197" y="99"/>
                  </a:cubicBezTo>
                  <a:cubicBezTo>
                    <a:pt x="197" y="153"/>
                    <a:pt x="152"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9" name="Google Shape;269;p7"/>
            <p:cNvSpPr/>
            <p:nvPr/>
          </p:nvSpPr>
          <p:spPr>
            <a:xfrm>
              <a:off x="3737520" y="354852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0" name="Google Shape;270;p7"/>
            <p:cNvSpPr/>
            <p:nvPr/>
          </p:nvSpPr>
          <p:spPr>
            <a:xfrm>
              <a:off x="3588480" y="354852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1" name="Google Shape;271;p7"/>
            <p:cNvSpPr/>
            <p:nvPr/>
          </p:nvSpPr>
          <p:spPr>
            <a:xfrm>
              <a:off x="3886560" y="3548520"/>
              <a:ext cx="70920" cy="70920"/>
            </a:xfrm>
            <a:custGeom>
              <a:avLst/>
              <a:gdLst/>
              <a:ahLst/>
              <a:cxnLst/>
              <a:rect l="l" t="t" r="r" b="b"/>
              <a:pathLst>
                <a:path w="197" h="197" extrusionOk="0">
                  <a:moveTo>
                    <a:pt x="0" y="98"/>
                  </a:moveTo>
                  <a:cubicBezTo>
                    <a:pt x="0" y="44"/>
                    <a:pt x="44" y="0"/>
                    <a:pt x="98" y="0"/>
                  </a:cubicBezTo>
                  <a:cubicBezTo>
                    <a:pt x="152" y="0"/>
                    <a:pt x="197" y="44"/>
                    <a:pt x="197" y="98"/>
                  </a:cubicBezTo>
                  <a:cubicBezTo>
                    <a:pt x="197" y="153"/>
                    <a:pt x="152"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2" name="Google Shape;272;p7"/>
            <p:cNvSpPr/>
            <p:nvPr/>
          </p:nvSpPr>
          <p:spPr>
            <a:xfrm>
              <a:off x="3737520" y="336636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3" name="Google Shape;273;p7"/>
            <p:cNvSpPr/>
            <p:nvPr/>
          </p:nvSpPr>
          <p:spPr>
            <a:xfrm>
              <a:off x="3588480" y="336636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4" name="Google Shape;274;p7"/>
            <p:cNvSpPr/>
            <p:nvPr/>
          </p:nvSpPr>
          <p:spPr>
            <a:xfrm>
              <a:off x="3886560" y="3366360"/>
              <a:ext cx="70920" cy="70920"/>
            </a:xfrm>
            <a:custGeom>
              <a:avLst/>
              <a:gdLst/>
              <a:ahLst/>
              <a:cxnLst/>
              <a:rect l="l" t="t" r="r" b="b"/>
              <a:pathLst>
                <a:path w="197" h="197" extrusionOk="0">
                  <a:moveTo>
                    <a:pt x="0" y="99"/>
                  </a:moveTo>
                  <a:cubicBezTo>
                    <a:pt x="0" y="44"/>
                    <a:pt x="44" y="0"/>
                    <a:pt x="98" y="0"/>
                  </a:cubicBezTo>
                  <a:cubicBezTo>
                    <a:pt x="152" y="0"/>
                    <a:pt x="197" y="44"/>
                    <a:pt x="197" y="99"/>
                  </a:cubicBezTo>
                  <a:cubicBezTo>
                    <a:pt x="197" y="153"/>
                    <a:pt x="152"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5" name="Google Shape;275;p7"/>
            <p:cNvSpPr/>
            <p:nvPr/>
          </p:nvSpPr>
          <p:spPr>
            <a:xfrm>
              <a:off x="3737520" y="318492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6" name="Google Shape;276;p7"/>
            <p:cNvSpPr/>
            <p:nvPr/>
          </p:nvSpPr>
          <p:spPr>
            <a:xfrm>
              <a:off x="3588480" y="318492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7" name="Google Shape;277;p7"/>
            <p:cNvSpPr/>
            <p:nvPr/>
          </p:nvSpPr>
          <p:spPr>
            <a:xfrm>
              <a:off x="3886560" y="3184920"/>
              <a:ext cx="70920" cy="70920"/>
            </a:xfrm>
            <a:custGeom>
              <a:avLst/>
              <a:gdLst/>
              <a:ahLst/>
              <a:cxnLst/>
              <a:rect l="l" t="t" r="r" b="b"/>
              <a:pathLst>
                <a:path w="197" h="197" extrusionOk="0">
                  <a:moveTo>
                    <a:pt x="0" y="98"/>
                  </a:moveTo>
                  <a:cubicBezTo>
                    <a:pt x="0" y="44"/>
                    <a:pt x="44" y="0"/>
                    <a:pt x="98" y="0"/>
                  </a:cubicBezTo>
                  <a:cubicBezTo>
                    <a:pt x="152" y="0"/>
                    <a:pt x="197" y="44"/>
                    <a:pt x="197" y="98"/>
                  </a:cubicBezTo>
                  <a:cubicBezTo>
                    <a:pt x="197" y="153"/>
                    <a:pt x="152"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78" name="Google Shape;278;p7"/>
          <p:cNvGrpSpPr/>
          <p:nvPr/>
        </p:nvGrpSpPr>
        <p:grpSpPr>
          <a:xfrm flipH="1">
            <a:off x="7023993" y="4295175"/>
            <a:ext cx="2120008" cy="848099"/>
            <a:chOff x="0" y="4295175"/>
            <a:chExt cx="2120008" cy="848099"/>
          </a:xfrm>
        </p:grpSpPr>
        <p:sp>
          <p:nvSpPr>
            <p:cNvPr id="279" name="Google Shape;279;p7"/>
            <p:cNvSpPr/>
            <p:nvPr/>
          </p:nvSpPr>
          <p:spPr>
            <a:xfrm>
              <a:off x="0" y="4295175"/>
              <a:ext cx="848097" cy="848097"/>
            </a:xfrm>
            <a:custGeom>
              <a:avLst/>
              <a:gdLst/>
              <a:ahLst/>
              <a:cxnLst/>
              <a:rect l="l" t="t" r="r" b="b"/>
              <a:pathLst>
                <a:path w="3600" h="3600" extrusionOk="0">
                  <a:moveTo>
                    <a:pt x="1799" y="3600"/>
                  </a:moveTo>
                  <a:lnTo>
                    <a:pt x="1799" y="3600"/>
                  </a:lnTo>
                  <a:cubicBezTo>
                    <a:pt x="805" y="3600"/>
                    <a:pt x="0" y="2794"/>
                    <a:pt x="0" y="1800"/>
                  </a:cubicBezTo>
                  <a:lnTo>
                    <a:pt x="0" y="1800"/>
                  </a:lnTo>
                  <a:cubicBezTo>
                    <a:pt x="0" y="806"/>
                    <a:pt x="805" y="0"/>
                    <a:pt x="1799" y="0"/>
                  </a:cubicBezTo>
                  <a:lnTo>
                    <a:pt x="1799" y="0"/>
                  </a:lnTo>
                  <a:cubicBezTo>
                    <a:pt x="2794" y="0"/>
                    <a:pt x="3600" y="806"/>
                    <a:pt x="3600" y="1800"/>
                  </a:cubicBezTo>
                  <a:lnTo>
                    <a:pt x="3600" y="1800"/>
                  </a:lnTo>
                  <a:cubicBezTo>
                    <a:pt x="3600" y="2794"/>
                    <a:pt x="2794" y="3600"/>
                    <a:pt x="1799" y="360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 name="Google Shape;280;p7"/>
            <p:cNvSpPr/>
            <p:nvPr/>
          </p:nvSpPr>
          <p:spPr>
            <a:xfrm>
              <a:off x="233934" y="4529344"/>
              <a:ext cx="379995" cy="379995"/>
            </a:xfrm>
            <a:custGeom>
              <a:avLst/>
              <a:gdLst/>
              <a:ahLst/>
              <a:cxnLst/>
              <a:rect l="l" t="t" r="r" b="b"/>
              <a:pathLst>
                <a:path w="1613" h="1613" extrusionOk="0">
                  <a:moveTo>
                    <a:pt x="806" y="1613"/>
                  </a:moveTo>
                  <a:lnTo>
                    <a:pt x="806" y="1613"/>
                  </a:lnTo>
                  <a:cubicBezTo>
                    <a:pt x="361" y="1613"/>
                    <a:pt x="0" y="1252"/>
                    <a:pt x="0" y="806"/>
                  </a:cubicBezTo>
                  <a:cubicBezTo>
                    <a:pt x="0" y="361"/>
                    <a:pt x="361" y="0"/>
                    <a:pt x="806" y="0"/>
                  </a:cubicBezTo>
                  <a:lnTo>
                    <a:pt x="806" y="0"/>
                  </a:lnTo>
                  <a:cubicBezTo>
                    <a:pt x="1252" y="0"/>
                    <a:pt x="1613" y="361"/>
                    <a:pt x="1613" y="806"/>
                  </a:cubicBezTo>
                  <a:cubicBezTo>
                    <a:pt x="1613" y="1252"/>
                    <a:pt x="1252" y="1613"/>
                    <a:pt x="806" y="161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 name="Google Shape;281;p7"/>
            <p:cNvSpPr/>
            <p:nvPr/>
          </p:nvSpPr>
          <p:spPr>
            <a:xfrm>
              <a:off x="1695960" y="4295412"/>
              <a:ext cx="424049" cy="847861"/>
            </a:xfrm>
            <a:custGeom>
              <a:avLst/>
              <a:gdLst/>
              <a:ahLst/>
              <a:cxnLst/>
              <a:rect l="l" t="t" r="r" b="b"/>
              <a:pathLst>
                <a:path w="1800" h="3599" extrusionOk="0">
                  <a:moveTo>
                    <a:pt x="1800" y="3599"/>
                  </a:moveTo>
                  <a:lnTo>
                    <a:pt x="0" y="3599"/>
                  </a:lnTo>
                  <a:lnTo>
                    <a:pt x="0" y="900"/>
                  </a:lnTo>
                  <a:cubicBezTo>
                    <a:pt x="0" y="403"/>
                    <a:pt x="403" y="0"/>
                    <a:pt x="900" y="0"/>
                  </a:cubicBezTo>
                  <a:cubicBezTo>
                    <a:pt x="1398" y="0"/>
                    <a:pt x="1800" y="403"/>
                    <a:pt x="1800" y="900"/>
                  </a:cubicBezTo>
                  <a:lnTo>
                    <a:pt x="1800" y="3599"/>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 name="Google Shape;282;p7"/>
            <p:cNvSpPr/>
            <p:nvPr/>
          </p:nvSpPr>
          <p:spPr>
            <a:xfrm>
              <a:off x="847862" y="4295175"/>
              <a:ext cx="848097" cy="848097"/>
            </a:xfrm>
            <a:custGeom>
              <a:avLst/>
              <a:gdLst/>
              <a:ahLst/>
              <a:cxnLst/>
              <a:rect l="l" t="t" r="r" b="b"/>
              <a:pathLst>
                <a:path w="3600" h="3600" extrusionOk="0">
                  <a:moveTo>
                    <a:pt x="0" y="3600"/>
                  </a:moveTo>
                  <a:lnTo>
                    <a:pt x="0" y="0"/>
                  </a:lnTo>
                  <a:lnTo>
                    <a:pt x="3600" y="0"/>
                  </a:lnTo>
                  <a:lnTo>
                    <a:pt x="0" y="360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 name="Google Shape;283;p7"/>
            <p:cNvSpPr/>
            <p:nvPr/>
          </p:nvSpPr>
          <p:spPr>
            <a:xfrm>
              <a:off x="848098" y="4295175"/>
              <a:ext cx="848097" cy="848097"/>
            </a:xfrm>
            <a:custGeom>
              <a:avLst/>
              <a:gdLst/>
              <a:ahLst/>
              <a:cxnLst/>
              <a:rect l="l" t="t" r="r" b="b"/>
              <a:pathLst>
                <a:path w="3600" h="3600" extrusionOk="0">
                  <a:moveTo>
                    <a:pt x="3600" y="0"/>
                  </a:moveTo>
                  <a:lnTo>
                    <a:pt x="3600" y="3600"/>
                  </a:lnTo>
                  <a:lnTo>
                    <a:pt x="0" y="3600"/>
                  </a:lnTo>
                  <a:lnTo>
                    <a:pt x="360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43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38"/>
        <p:cNvGrpSpPr/>
        <p:nvPr/>
      </p:nvGrpSpPr>
      <p:grpSpPr>
        <a:xfrm>
          <a:off x="0" y="0"/>
          <a:ext cx="0" cy="0"/>
          <a:chOff x="0" y="0"/>
          <a:chExt cx="0" cy="0"/>
        </a:xfrm>
      </p:grpSpPr>
      <p:sp>
        <p:nvSpPr>
          <p:cNvPr id="439" name="Google Shape;43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0" name="Google Shape;440;p13"/>
          <p:cNvSpPr txBox="1">
            <a:spLocks noGrp="1"/>
          </p:cNvSpPr>
          <p:nvPr>
            <p:ph type="subTitle" idx="1"/>
          </p:nvPr>
        </p:nvSpPr>
        <p:spPr>
          <a:xfrm>
            <a:off x="872376" y="2285393"/>
            <a:ext cx="23055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441" name="Google Shape;441;p13"/>
          <p:cNvSpPr txBox="1">
            <a:spLocks noGrp="1"/>
          </p:cNvSpPr>
          <p:nvPr>
            <p:ph type="subTitle" idx="2"/>
          </p:nvPr>
        </p:nvSpPr>
        <p:spPr>
          <a:xfrm>
            <a:off x="3419247" y="2285393"/>
            <a:ext cx="23055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442" name="Google Shape;442;p13"/>
          <p:cNvSpPr txBox="1">
            <a:spLocks noGrp="1"/>
          </p:cNvSpPr>
          <p:nvPr>
            <p:ph type="subTitle" idx="3"/>
          </p:nvPr>
        </p:nvSpPr>
        <p:spPr>
          <a:xfrm>
            <a:off x="2145815" y="3827700"/>
            <a:ext cx="23055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443" name="Google Shape;443;p13"/>
          <p:cNvSpPr txBox="1">
            <a:spLocks noGrp="1"/>
          </p:cNvSpPr>
          <p:nvPr>
            <p:ph type="subTitle" idx="4"/>
          </p:nvPr>
        </p:nvSpPr>
        <p:spPr>
          <a:xfrm>
            <a:off x="4692685" y="3827700"/>
            <a:ext cx="23055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444" name="Google Shape;444;p13"/>
          <p:cNvSpPr txBox="1">
            <a:spLocks noGrp="1"/>
          </p:cNvSpPr>
          <p:nvPr>
            <p:ph type="subTitle" idx="5"/>
          </p:nvPr>
        </p:nvSpPr>
        <p:spPr>
          <a:xfrm>
            <a:off x="5966124" y="2285393"/>
            <a:ext cx="23055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445" name="Google Shape;445;p13"/>
          <p:cNvSpPr txBox="1">
            <a:spLocks noGrp="1"/>
          </p:cNvSpPr>
          <p:nvPr>
            <p:ph type="title" idx="6" hasCustomPrompt="1"/>
          </p:nvPr>
        </p:nvSpPr>
        <p:spPr>
          <a:xfrm>
            <a:off x="1657776" y="1484420"/>
            <a:ext cx="734700" cy="4476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446" name="Google Shape;446;p13"/>
          <p:cNvSpPr txBox="1">
            <a:spLocks noGrp="1"/>
          </p:cNvSpPr>
          <p:nvPr>
            <p:ph type="title" idx="7" hasCustomPrompt="1"/>
          </p:nvPr>
        </p:nvSpPr>
        <p:spPr>
          <a:xfrm>
            <a:off x="2931215" y="3026141"/>
            <a:ext cx="734700" cy="4476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447" name="Google Shape;447;p13"/>
          <p:cNvSpPr txBox="1">
            <a:spLocks noGrp="1"/>
          </p:cNvSpPr>
          <p:nvPr>
            <p:ph type="title" idx="8" hasCustomPrompt="1"/>
          </p:nvPr>
        </p:nvSpPr>
        <p:spPr>
          <a:xfrm>
            <a:off x="4204647" y="1484420"/>
            <a:ext cx="734700" cy="4476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448" name="Google Shape;448;p13"/>
          <p:cNvSpPr txBox="1">
            <a:spLocks noGrp="1"/>
          </p:cNvSpPr>
          <p:nvPr>
            <p:ph type="title" idx="9" hasCustomPrompt="1"/>
          </p:nvPr>
        </p:nvSpPr>
        <p:spPr>
          <a:xfrm>
            <a:off x="5478085" y="3026141"/>
            <a:ext cx="734700" cy="4476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449" name="Google Shape;449;p13"/>
          <p:cNvSpPr txBox="1">
            <a:spLocks noGrp="1"/>
          </p:cNvSpPr>
          <p:nvPr>
            <p:ph type="title" idx="13" hasCustomPrompt="1"/>
          </p:nvPr>
        </p:nvSpPr>
        <p:spPr>
          <a:xfrm>
            <a:off x="6751524" y="1484420"/>
            <a:ext cx="734700" cy="4476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450" name="Google Shape;450;p13"/>
          <p:cNvSpPr txBox="1">
            <a:spLocks noGrp="1"/>
          </p:cNvSpPr>
          <p:nvPr>
            <p:ph type="subTitle" idx="14"/>
          </p:nvPr>
        </p:nvSpPr>
        <p:spPr>
          <a:xfrm>
            <a:off x="872376" y="1953512"/>
            <a:ext cx="2305500" cy="4848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400" b="1">
                <a:solidFill>
                  <a:schemeClr val="dk1"/>
                </a:solidFill>
                <a:latin typeface="Signika"/>
                <a:ea typeface="Signika"/>
                <a:cs typeface="Signika"/>
                <a:sym typeface="Signika"/>
              </a:defRPr>
            </a:lvl1pPr>
            <a:lvl2pPr lvl="1" rtl="0">
              <a:lnSpc>
                <a:spcPct val="115000"/>
              </a:lnSpc>
              <a:spcBef>
                <a:spcPts val="0"/>
              </a:spcBef>
              <a:spcAft>
                <a:spcPts val="0"/>
              </a:spcAft>
              <a:buSzPts val="2400"/>
              <a:buFont typeface="DM Sans"/>
              <a:buNone/>
              <a:defRPr sz="2400" b="1">
                <a:latin typeface="DM Sans"/>
                <a:ea typeface="DM Sans"/>
                <a:cs typeface="DM Sans"/>
                <a:sym typeface="DM Sans"/>
              </a:defRPr>
            </a:lvl2pPr>
            <a:lvl3pPr lvl="2" rtl="0">
              <a:lnSpc>
                <a:spcPct val="115000"/>
              </a:lnSpc>
              <a:spcBef>
                <a:spcPts val="0"/>
              </a:spcBef>
              <a:spcAft>
                <a:spcPts val="0"/>
              </a:spcAft>
              <a:buSzPts val="2400"/>
              <a:buFont typeface="DM Sans"/>
              <a:buNone/>
              <a:defRPr sz="2400" b="1">
                <a:latin typeface="DM Sans"/>
                <a:ea typeface="DM Sans"/>
                <a:cs typeface="DM Sans"/>
                <a:sym typeface="DM Sans"/>
              </a:defRPr>
            </a:lvl3pPr>
            <a:lvl4pPr lvl="3" rtl="0">
              <a:lnSpc>
                <a:spcPct val="115000"/>
              </a:lnSpc>
              <a:spcBef>
                <a:spcPts val="0"/>
              </a:spcBef>
              <a:spcAft>
                <a:spcPts val="0"/>
              </a:spcAft>
              <a:buSzPts val="2400"/>
              <a:buFont typeface="DM Sans"/>
              <a:buNone/>
              <a:defRPr sz="2400" b="1">
                <a:latin typeface="DM Sans"/>
                <a:ea typeface="DM Sans"/>
                <a:cs typeface="DM Sans"/>
                <a:sym typeface="DM Sans"/>
              </a:defRPr>
            </a:lvl4pPr>
            <a:lvl5pPr lvl="4" rtl="0">
              <a:lnSpc>
                <a:spcPct val="115000"/>
              </a:lnSpc>
              <a:spcBef>
                <a:spcPts val="0"/>
              </a:spcBef>
              <a:spcAft>
                <a:spcPts val="0"/>
              </a:spcAft>
              <a:buSzPts val="2400"/>
              <a:buFont typeface="DM Sans"/>
              <a:buNone/>
              <a:defRPr sz="2400" b="1">
                <a:latin typeface="DM Sans"/>
                <a:ea typeface="DM Sans"/>
                <a:cs typeface="DM Sans"/>
                <a:sym typeface="DM Sans"/>
              </a:defRPr>
            </a:lvl5pPr>
            <a:lvl6pPr lvl="5" rtl="0">
              <a:lnSpc>
                <a:spcPct val="115000"/>
              </a:lnSpc>
              <a:spcBef>
                <a:spcPts val="0"/>
              </a:spcBef>
              <a:spcAft>
                <a:spcPts val="0"/>
              </a:spcAft>
              <a:buSzPts val="2400"/>
              <a:buFont typeface="DM Sans"/>
              <a:buNone/>
              <a:defRPr sz="2400" b="1">
                <a:latin typeface="DM Sans"/>
                <a:ea typeface="DM Sans"/>
                <a:cs typeface="DM Sans"/>
                <a:sym typeface="DM Sans"/>
              </a:defRPr>
            </a:lvl6pPr>
            <a:lvl7pPr lvl="6" rtl="0">
              <a:lnSpc>
                <a:spcPct val="115000"/>
              </a:lnSpc>
              <a:spcBef>
                <a:spcPts val="0"/>
              </a:spcBef>
              <a:spcAft>
                <a:spcPts val="0"/>
              </a:spcAft>
              <a:buSzPts val="2400"/>
              <a:buFont typeface="DM Sans"/>
              <a:buNone/>
              <a:defRPr sz="2400" b="1">
                <a:latin typeface="DM Sans"/>
                <a:ea typeface="DM Sans"/>
                <a:cs typeface="DM Sans"/>
                <a:sym typeface="DM Sans"/>
              </a:defRPr>
            </a:lvl7pPr>
            <a:lvl8pPr lvl="7" rtl="0">
              <a:lnSpc>
                <a:spcPct val="115000"/>
              </a:lnSpc>
              <a:spcBef>
                <a:spcPts val="0"/>
              </a:spcBef>
              <a:spcAft>
                <a:spcPts val="0"/>
              </a:spcAft>
              <a:buSzPts val="2400"/>
              <a:buFont typeface="DM Sans"/>
              <a:buNone/>
              <a:defRPr sz="2400" b="1">
                <a:latin typeface="DM Sans"/>
                <a:ea typeface="DM Sans"/>
                <a:cs typeface="DM Sans"/>
                <a:sym typeface="DM Sans"/>
              </a:defRPr>
            </a:lvl8pPr>
            <a:lvl9pPr lvl="8"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451" name="Google Shape;451;p13"/>
          <p:cNvSpPr txBox="1">
            <a:spLocks noGrp="1"/>
          </p:cNvSpPr>
          <p:nvPr>
            <p:ph type="subTitle" idx="15"/>
          </p:nvPr>
        </p:nvSpPr>
        <p:spPr>
          <a:xfrm>
            <a:off x="3419247" y="1953512"/>
            <a:ext cx="2305500" cy="4848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400" b="1">
                <a:solidFill>
                  <a:schemeClr val="dk1"/>
                </a:solidFill>
                <a:latin typeface="Signika"/>
                <a:ea typeface="Signika"/>
                <a:cs typeface="Signika"/>
                <a:sym typeface="Signika"/>
              </a:defRPr>
            </a:lvl1pPr>
            <a:lvl2pPr lvl="1" rtl="0">
              <a:lnSpc>
                <a:spcPct val="115000"/>
              </a:lnSpc>
              <a:spcBef>
                <a:spcPts val="0"/>
              </a:spcBef>
              <a:spcAft>
                <a:spcPts val="0"/>
              </a:spcAft>
              <a:buSzPts val="2400"/>
              <a:buFont typeface="DM Sans"/>
              <a:buNone/>
              <a:defRPr sz="2400" b="1">
                <a:latin typeface="DM Sans"/>
                <a:ea typeface="DM Sans"/>
                <a:cs typeface="DM Sans"/>
                <a:sym typeface="DM Sans"/>
              </a:defRPr>
            </a:lvl2pPr>
            <a:lvl3pPr lvl="2" rtl="0">
              <a:lnSpc>
                <a:spcPct val="115000"/>
              </a:lnSpc>
              <a:spcBef>
                <a:spcPts val="0"/>
              </a:spcBef>
              <a:spcAft>
                <a:spcPts val="0"/>
              </a:spcAft>
              <a:buSzPts val="2400"/>
              <a:buFont typeface="DM Sans"/>
              <a:buNone/>
              <a:defRPr sz="2400" b="1">
                <a:latin typeface="DM Sans"/>
                <a:ea typeface="DM Sans"/>
                <a:cs typeface="DM Sans"/>
                <a:sym typeface="DM Sans"/>
              </a:defRPr>
            </a:lvl3pPr>
            <a:lvl4pPr lvl="3" rtl="0">
              <a:lnSpc>
                <a:spcPct val="115000"/>
              </a:lnSpc>
              <a:spcBef>
                <a:spcPts val="0"/>
              </a:spcBef>
              <a:spcAft>
                <a:spcPts val="0"/>
              </a:spcAft>
              <a:buSzPts val="2400"/>
              <a:buFont typeface="DM Sans"/>
              <a:buNone/>
              <a:defRPr sz="2400" b="1">
                <a:latin typeface="DM Sans"/>
                <a:ea typeface="DM Sans"/>
                <a:cs typeface="DM Sans"/>
                <a:sym typeface="DM Sans"/>
              </a:defRPr>
            </a:lvl4pPr>
            <a:lvl5pPr lvl="4" rtl="0">
              <a:lnSpc>
                <a:spcPct val="115000"/>
              </a:lnSpc>
              <a:spcBef>
                <a:spcPts val="0"/>
              </a:spcBef>
              <a:spcAft>
                <a:spcPts val="0"/>
              </a:spcAft>
              <a:buSzPts val="2400"/>
              <a:buFont typeface="DM Sans"/>
              <a:buNone/>
              <a:defRPr sz="2400" b="1">
                <a:latin typeface="DM Sans"/>
                <a:ea typeface="DM Sans"/>
                <a:cs typeface="DM Sans"/>
                <a:sym typeface="DM Sans"/>
              </a:defRPr>
            </a:lvl5pPr>
            <a:lvl6pPr lvl="5" rtl="0">
              <a:lnSpc>
                <a:spcPct val="115000"/>
              </a:lnSpc>
              <a:spcBef>
                <a:spcPts val="0"/>
              </a:spcBef>
              <a:spcAft>
                <a:spcPts val="0"/>
              </a:spcAft>
              <a:buSzPts val="2400"/>
              <a:buFont typeface="DM Sans"/>
              <a:buNone/>
              <a:defRPr sz="2400" b="1">
                <a:latin typeface="DM Sans"/>
                <a:ea typeface="DM Sans"/>
                <a:cs typeface="DM Sans"/>
                <a:sym typeface="DM Sans"/>
              </a:defRPr>
            </a:lvl6pPr>
            <a:lvl7pPr lvl="6" rtl="0">
              <a:lnSpc>
                <a:spcPct val="115000"/>
              </a:lnSpc>
              <a:spcBef>
                <a:spcPts val="0"/>
              </a:spcBef>
              <a:spcAft>
                <a:spcPts val="0"/>
              </a:spcAft>
              <a:buSzPts val="2400"/>
              <a:buFont typeface="DM Sans"/>
              <a:buNone/>
              <a:defRPr sz="2400" b="1">
                <a:latin typeface="DM Sans"/>
                <a:ea typeface="DM Sans"/>
                <a:cs typeface="DM Sans"/>
                <a:sym typeface="DM Sans"/>
              </a:defRPr>
            </a:lvl7pPr>
            <a:lvl8pPr lvl="7" rtl="0">
              <a:lnSpc>
                <a:spcPct val="115000"/>
              </a:lnSpc>
              <a:spcBef>
                <a:spcPts val="0"/>
              </a:spcBef>
              <a:spcAft>
                <a:spcPts val="0"/>
              </a:spcAft>
              <a:buSzPts val="2400"/>
              <a:buFont typeface="DM Sans"/>
              <a:buNone/>
              <a:defRPr sz="2400" b="1">
                <a:latin typeface="DM Sans"/>
                <a:ea typeface="DM Sans"/>
                <a:cs typeface="DM Sans"/>
                <a:sym typeface="DM Sans"/>
              </a:defRPr>
            </a:lvl8pPr>
            <a:lvl9pPr lvl="8"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452" name="Google Shape;452;p13"/>
          <p:cNvSpPr txBox="1">
            <a:spLocks noGrp="1"/>
          </p:cNvSpPr>
          <p:nvPr>
            <p:ph type="subTitle" idx="16"/>
          </p:nvPr>
        </p:nvSpPr>
        <p:spPr>
          <a:xfrm>
            <a:off x="5966124" y="1953512"/>
            <a:ext cx="2305500" cy="4848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400" b="1">
                <a:solidFill>
                  <a:schemeClr val="dk1"/>
                </a:solidFill>
                <a:latin typeface="Signika"/>
                <a:ea typeface="Signika"/>
                <a:cs typeface="Signika"/>
                <a:sym typeface="Signika"/>
              </a:defRPr>
            </a:lvl1pPr>
            <a:lvl2pPr lvl="1" rtl="0">
              <a:lnSpc>
                <a:spcPct val="115000"/>
              </a:lnSpc>
              <a:spcBef>
                <a:spcPts val="0"/>
              </a:spcBef>
              <a:spcAft>
                <a:spcPts val="0"/>
              </a:spcAft>
              <a:buSzPts val="2400"/>
              <a:buFont typeface="DM Sans"/>
              <a:buNone/>
              <a:defRPr sz="2400" b="1">
                <a:latin typeface="DM Sans"/>
                <a:ea typeface="DM Sans"/>
                <a:cs typeface="DM Sans"/>
                <a:sym typeface="DM Sans"/>
              </a:defRPr>
            </a:lvl2pPr>
            <a:lvl3pPr lvl="2" rtl="0">
              <a:lnSpc>
                <a:spcPct val="115000"/>
              </a:lnSpc>
              <a:spcBef>
                <a:spcPts val="0"/>
              </a:spcBef>
              <a:spcAft>
                <a:spcPts val="0"/>
              </a:spcAft>
              <a:buSzPts val="2400"/>
              <a:buFont typeface="DM Sans"/>
              <a:buNone/>
              <a:defRPr sz="2400" b="1">
                <a:latin typeface="DM Sans"/>
                <a:ea typeface="DM Sans"/>
                <a:cs typeface="DM Sans"/>
                <a:sym typeface="DM Sans"/>
              </a:defRPr>
            </a:lvl3pPr>
            <a:lvl4pPr lvl="3" rtl="0">
              <a:lnSpc>
                <a:spcPct val="115000"/>
              </a:lnSpc>
              <a:spcBef>
                <a:spcPts val="0"/>
              </a:spcBef>
              <a:spcAft>
                <a:spcPts val="0"/>
              </a:spcAft>
              <a:buSzPts val="2400"/>
              <a:buFont typeface="DM Sans"/>
              <a:buNone/>
              <a:defRPr sz="2400" b="1">
                <a:latin typeface="DM Sans"/>
                <a:ea typeface="DM Sans"/>
                <a:cs typeface="DM Sans"/>
                <a:sym typeface="DM Sans"/>
              </a:defRPr>
            </a:lvl4pPr>
            <a:lvl5pPr lvl="4" rtl="0">
              <a:lnSpc>
                <a:spcPct val="115000"/>
              </a:lnSpc>
              <a:spcBef>
                <a:spcPts val="0"/>
              </a:spcBef>
              <a:spcAft>
                <a:spcPts val="0"/>
              </a:spcAft>
              <a:buSzPts val="2400"/>
              <a:buFont typeface="DM Sans"/>
              <a:buNone/>
              <a:defRPr sz="2400" b="1">
                <a:latin typeface="DM Sans"/>
                <a:ea typeface="DM Sans"/>
                <a:cs typeface="DM Sans"/>
                <a:sym typeface="DM Sans"/>
              </a:defRPr>
            </a:lvl5pPr>
            <a:lvl6pPr lvl="5" rtl="0">
              <a:lnSpc>
                <a:spcPct val="115000"/>
              </a:lnSpc>
              <a:spcBef>
                <a:spcPts val="0"/>
              </a:spcBef>
              <a:spcAft>
                <a:spcPts val="0"/>
              </a:spcAft>
              <a:buSzPts val="2400"/>
              <a:buFont typeface="DM Sans"/>
              <a:buNone/>
              <a:defRPr sz="2400" b="1">
                <a:latin typeface="DM Sans"/>
                <a:ea typeface="DM Sans"/>
                <a:cs typeface="DM Sans"/>
                <a:sym typeface="DM Sans"/>
              </a:defRPr>
            </a:lvl6pPr>
            <a:lvl7pPr lvl="6" rtl="0">
              <a:lnSpc>
                <a:spcPct val="115000"/>
              </a:lnSpc>
              <a:spcBef>
                <a:spcPts val="0"/>
              </a:spcBef>
              <a:spcAft>
                <a:spcPts val="0"/>
              </a:spcAft>
              <a:buSzPts val="2400"/>
              <a:buFont typeface="DM Sans"/>
              <a:buNone/>
              <a:defRPr sz="2400" b="1">
                <a:latin typeface="DM Sans"/>
                <a:ea typeface="DM Sans"/>
                <a:cs typeface="DM Sans"/>
                <a:sym typeface="DM Sans"/>
              </a:defRPr>
            </a:lvl7pPr>
            <a:lvl8pPr lvl="7" rtl="0">
              <a:lnSpc>
                <a:spcPct val="115000"/>
              </a:lnSpc>
              <a:spcBef>
                <a:spcPts val="0"/>
              </a:spcBef>
              <a:spcAft>
                <a:spcPts val="0"/>
              </a:spcAft>
              <a:buSzPts val="2400"/>
              <a:buFont typeface="DM Sans"/>
              <a:buNone/>
              <a:defRPr sz="2400" b="1">
                <a:latin typeface="DM Sans"/>
                <a:ea typeface="DM Sans"/>
                <a:cs typeface="DM Sans"/>
                <a:sym typeface="DM Sans"/>
              </a:defRPr>
            </a:lvl8pPr>
            <a:lvl9pPr lvl="8"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453" name="Google Shape;453;p13"/>
          <p:cNvSpPr txBox="1">
            <a:spLocks noGrp="1"/>
          </p:cNvSpPr>
          <p:nvPr>
            <p:ph type="subTitle" idx="17"/>
          </p:nvPr>
        </p:nvSpPr>
        <p:spPr>
          <a:xfrm>
            <a:off x="2145815" y="3495300"/>
            <a:ext cx="2305500" cy="4848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400" b="1">
                <a:solidFill>
                  <a:schemeClr val="dk1"/>
                </a:solidFill>
                <a:latin typeface="Signika"/>
                <a:ea typeface="Signika"/>
                <a:cs typeface="Signika"/>
                <a:sym typeface="Signika"/>
              </a:defRPr>
            </a:lvl1pPr>
            <a:lvl2pPr lvl="1" rtl="0">
              <a:lnSpc>
                <a:spcPct val="115000"/>
              </a:lnSpc>
              <a:spcBef>
                <a:spcPts val="0"/>
              </a:spcBef>
              <a:spcAft>
                <a:spcPts val="0"/>
              </a:spcAft>
              <a:buSzPts val="2400"/>
              <a:buFont typeface="DM Sans"/>
              <a:buNone/>
              <a:defRPr sz="2400" b="1">
                <a:latin typeface="DM Sans"/>
                <a:ea typeface="DM Sans"/>
                <a:cs typeface="DM Sans"/>
                <a:sym typeface="DM Sans"/>
              </a:defRPr>
            </a:lvl2pPr>
            <a:lvl3pPr lvl="2" rtl="0">
              <a:lnSpc>
                <a:spcPct val="115000"/>
              </a:lnSpc>
              <a:spcBef>
                <a:spcPts val="0"/>
              </a:spcBef>
              <a:spcAft>
                <a:spcPts val="0"/>
              </a:spcAft>
              <a:buSzPts val="2400"/>
              <a:buFont typeface="DM Sans"/>
              <a:buNone/>
              <a:defRPr sz="2400" b="1">
                <a:latin typeface="DM Sans"/>
                <a:ea typeface="DM Sans"/>
                <a:cs typeface="DM Sans"/>
                <a:sym typeface="DM Sans"/>
              </a:defRPr>
            </a:lvl3pPr>
            <a:lvl4pPr lvl="3" rtl="0">
              <a:lnSpc>
                <a:spcPct val="115000"/>
              </a:lnSpc>
              <a:spcBef>
                <a:spcPts val="0"/>
              </a:spcBef>
              <a:spcAft>
                <a:spcPts val="0"/>
              </a:spcAft>
              <a:buSzPts val="2400"/>
              <a:buFont typeface="DM Sans"/>
              <a:buNone/>
              <a:defRPr sz="2400" b="1">
                <a:latin typeface="DM Sans"/>
                <a:ea typeface="DM Sans"/>
                <a:cs typeface="DM Sans"/>
                <a:sym typeface="DM Sans"/>
              </a:defRPr>
            </a:lvl4pPr>
            <a:lvl5pPr lvl="4" rtl="0">
              <a:lnSpc>
                <a:spcPct val="115000"/>
              </a:lnSpc>
              <a:spcBef>
                <a:spcPts val="0"/>
              </a:spcBef>
              <a:spcAft>
                <a:spcPts val="0"/>
              </a:spcAft>
              <a:buSzPts val="2400"/>
              <a:buFont typeface="DM Sans"/>
              <a:buNone/>
              <a:defRPr sz="2400" b="1">
                <a:latin typeface="DM Sans"/>
                <a:ea typeface="DM Sans"/>
                <a:cs typeface="DM Sans"/>
                <a:sym typeface="DM Sans"/>
              </a:defRPr>
            </a:lvl5pPr>
            <a:lvl6pPr lvl="5" rtl="0">
              <a:lnSpc>
                <a:spcPct val="115000"/>
              </a:lnSpc>
              <a:spcBef>
                <a:spcPts val="0"/>
              </a:spcBef>
              <a:spcAft>
                <a:spcPts val="0"/>
              </a:spcAft>
              <a:buSzPts val="2400"/>
              <a:buFont typeface="DM Sans"/>
              <a:buNone/>
              <a:defRPr sz="2400" b="1">
                <a:latin typeface="DM Sans"/>
                <a:ea typeface="DM Sans"/>
                <a:cs typeface="DM Sans"/>
                <a:sym typeface="DM Sans"/>
              </a:defRPr>
            </a:lvl6pPr>
            <a:lvl7pPr lvl="6" rtl="0">
              <a:lnSpc>
                <a:spcPct val="115000"/>
              </a:lnSpc>
              <a:spcBef>
                <a:spcPts val="0"/>
              </a:spcBef>
              <a:spcAft>
                <a:spcPts val="0"/>
              </a:spcAft>
              <a:buSzPts val="2400"/>
              <a:buFont typeface="DM Sans"/>
              <a:buNone/>
              <a:defRPr sz="2400" b="1">
                <a:latin typeface="DM Sans"/>
                <a:ea typeface="DM Sans"/>
                <a:cs typeface="DM Sans"/>
                <a:sym typeface="DM Sans"/>
              </a:defRPr>
            </a:lvl7pPr>
            <a:lvl8pPr lvl="7" rtl="0">
              <a:lnSpc>
                <a:spcPct val="115000"/>
              </a:lnSpc>
              <a:spcBef>
                <a:spcPts val="0"/>
              </a:spcBef>
              <a:spcAft>
                <a:spcPts val="0"/>
              </a:spcAft>
              <a:buSzPts val="2400"/>
              <a:buFont typeface="DM Sans"/>
              <a:buNone/>
              <a:defRPr sz="2400" b="1">
                <a:latin typeface="DM Sans"/>
                <a:ea typeface="DM Sans"/>
                <a:cs typeface="DM Sans"/>
                <a:sym typeface="DM Sans"/>
              </a:defRPr>
            </a:lvl8pPr>
            <a:lvl9pPr lvl="8"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454" name="Google Shape;454;p13"/>
          <p:cNvSpPr txBox="1">
            <a:spLocks noGrp="1"/>
          </p:cNvSpPr>
          <p:nvPr>
            <p:ph type="subTitle" idx="18"/>
          </p:nvPr>
        </p:nvSpPr>
        <p:spPr>
          <a:xfrm>
            <a:off x="4692685" y="3495300"/>
            <a:ext cx="2305500" cy="4848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400" b="1">
                <a:solidFill>
                  <a:schemeClr val="dk1"/>
                </a:solidFill>
                <a:latin typeface="Signika"/>
                <a:ea typeface="Signika"/>
                <a:cs typeface="Signika"/>
                <a:sym typeface="Signika"/>
              </a:defRPr>
            </a:lvl1pPr>
            <a:lvl2pPr lvl="1" rtl="0">
              <a:lnSpc>
                <a:spcPct val="115000"/>
              </a:lnSpc>
              <a:spcBef>
                <a:spcPts val="0"/>
              </a:spcBef>
              <a:spcAft>
                <a:spcPts val="0"/>
              </a:spcAft>
              <a:buSzPts val="2400"/>
              <a:buFont typeface="DM Sans"/>
              <a:buNone/>
              <a:defRPr sz="2400" b="1">
                <a:latin typeface="DM Sans"/>
                <a:ea typeface="DM Sans"/>
                <a:cs typeface="DM Sans"/>
                <a:sym typeface="DM Sans"/>
              </a:defRPr>
            </a:lvl2pPr>
            <a:lvl3pPr lvl="2" rtl="0">
              <a:lnSpc>
                <a:spcPct val="115000"/>
              </a:lnSpc>
              <a:spcBef>
                <a:spcPts val="0"/>
              </a:spcBef>
              <a:spcAft>
                <a:spcPts val="0"/>
              </a:spcAft>
              <a:buSzPts val="2400"/>
              <a:buFont typeface="DM Sans"/>
              <a:buNone/>
              <a:defRPr sz="2400" b="1">
                <a:latin typeface="DM Sans"/>
                <a:ea typeface="DM Sans"/>
                <a:cs typeface="DM Sans"/>
                <a:sym typeface="DM Sans"/>
              </a:defRPr>
            </a:lvl3pPr>
            <a:lvl4pPr lvl="3" rtl="0">
              <a:lnSpc>
                <a:spcPct val="115000"/>
              </a:lnSpc>
              <a:spcBef>
                <a:spcPts val="0"/>
              </a:spcBef>
              <a:spcAft>
                <a:spcPts val="0"/>
              </a:spcAft>
              <a:buSzPts val="2400"/>
              <a:buFont typeface="DM Sans"/>
              <a:buNone/>
              <a:defRPr sz="2400" b="1">
                <a:latin typeface="DM Sans"/>
                <a:ea typeface="DM Sans"/>
                <a:cs typeface="DM Sans"/>
                <a:sym typeface="DM Sans"/>
              </a:defRPr>
            </a:lvl4pPr>
            <a:lvl5pPr lvl="4" rtl="0">
              <a:lnSpc>
                <a:spcPct val="115000"/>
              </a:lnSpc>
              <a:spcBef>
                <a:spcPts val="0"/>
              </a:spcBef>
              <a:spcAft>
                <a:spcPts val="0"/>
              </a:spcAft>
              <a:buSzPts val="2400"/>
              <a:buFont typeface="DM Sans"/>
              <a:buNone/>
              <a:defRPr sz="2400" b="1">
                <a:latin typeface="DM Sans"/>
                <a:ea typeface="DM Sans"/>
                <a:cs typeface="DM Sans"/>
                <a:sym typeface="DM Sans"/>
              </a:defRPr>
            </a:lvl5pPr>
            <a:lvl6pPr lvl="5" rtl="0">
              <a:lnSpc>
                <a:spcPct val="115000"/>
              </a:lnSpc>
              <a:spcBef>
                <a:spcPts val="0"/>
              </a:spcBef>
              <a:spcAft>
                <a:spcPts val="0"/>
              </a:spcAft>
              <a:buSzPts val="2400"/>
              <a:buFont typeface="DM Sans"/>
              <a:buNone/>
              <a:defRPr sz="2400" b="1">
                <a:latin typeface="DM Sans"/>
                <a:ea typeface="DM Sans"/>
                <a:cs typeface="DM Sans"/>
                <a:sym typeface="DM Sans"/>
              </a:defRPr>
            </a:lvl6pPr>
            <a:lvl7pPr lvl="6" rtl="0">
              <a:lnSpc>
                <a:spcPct val="115000"/>
              </a:lnSpc>
              <a:spcBef>
                <a:spcPts val="0"/>
              </a:spcBef>
              <a:spcAft>
                <a:spcPts val="0"/>
              </a:spcAft>
              <a:buSzPts val="2400"/>
              <a:buFont typeface="DM Sans"/>
              <a:buNone/>
              <a:defRPr sz="2400" b="1">
                <a:latin typeface="DM Sans"/>
                <a:ea typeface="DM Sans"/>
                <a:cs typeface="DM Sans"/>
                <a:sym typeface="DM Sans"/>
              </a:defRPr>
            </a:lvl7pPr>
            <a:lvl8pPr lvl="7" rtl="0">
              <a:lnSpc>
                <a:spcPct val="115000"/>
              </a:lnSpc>
              <a:spcBef>
                <a:spcPts val="0"/>
              </a:spcBef>
              <a:spcAft>
                <a:spcPts val="0"/>
              </a:spcAft>
              <a:buSzPts val="2400"/>
              <a:buFont typeface="DM Sans"/>
              <a:buNone/>
              <a:defRPr sz="2400" b="1">
                <a:latin typeface="DM Sans"/>
                <a:ea typeface="DM Sans"/>
                <a:cs typeface="DM Sans"/>
                <a:sym typeface="DM Sans"/>
              </a:defRPr>
            </a:lvl8pPr>
            <a:lvl9pPr lvl="8"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455" name="Google Shape;455;p13"/>
          <p:cNvGrpSpPr/>
          <p:nvPr/>
        </p:nvGrpSpPr>
        <p:grpSpPr>
          <a:xfrm>
            <a:off x="-756770" y="-776250"/>
            <a:ext cx="1563908" cy="1563908"/>
            <a:chOff x="-2138760" y="-446400"/>
            <a:chExt cx="1308600" cy="1308600"/>
          </a:xfrm>
        </p:grpSpPr>
        <p:sp>
          <p:nvSpPr>
            <p:cNvPr id="456" name="Google Shape;456;p13"/>
            <p:cNvSpPr/>
            <p:nvPr/>
          </p:nvSpPr>
          <p:spPr>
            <a:xfrm>
              <a:off x="-2138760" y="-446400"/>
              <a:ext cx="1308600" cy="1308600"/>
            </a:xfrm>
            <a:custGeom>
              <a:avLst/>
              <a:gdLst/>
              <a:ahLst/>
              <a:cxnLst/>
              <a:rect l="l" t="t" r="r" b="b"/>
              <a:pathLst>
                <a:path w="3635" h="3635" extrusionOk="0">
                  <a:moveTo>
                    <a:pt x="1817" y="35"/>
                  </a:moveTo>
                  <a:cubicBezTo>
                    <a:pt x="835" y="35"/>
                    <a:pt x="35" y="834"/>
                    <a:pt x="35" y="1817"/>
                  </a:cubicBezTo>
                  <a:cubicBezTo>
                    <a:pt x="35" y="2800"/>
                    <a:pt x="835" y="3600"/>
                    <a:pt x="1817" y="3600"/>
                  </a:cubicBezTo>
                  <a:cubicBezTo>
                    <a:pt x="2800" y="3600"/>
                    <a:pt x="3600" y="2800"/>
                    <a:pt x="3600" y="1817"/>
                  </a:cubicBezTo>
                  <a:cubicBezTo>
                    <a:pt x="3600" y="834"/>
                    <a:pt x="2800" y="35"/>
                    <a:pt x="1817" y="35"/>
                  </a:cubicBezTo>
                  <a:moveTo>
                    <a:pt x="1817" y="3635"/>
                  </a:moveTo>
                  <a:cubicBezTo>
                    <a:pt x="815" y="3635"/>
                    <a:pt x="0" y="2819"/>
                    <a:pt x="0" y="1817"/>
                  </a:cubicBezTo>
                  <a:cubicBezTo>
                    <a:pt x="0" y="815"/>
                    <a:pt x="815" y="0"/>
                    <a:pt x="1817" y="0"/>
                  </a:cubicBezTo>
                  <a:cubicBezTo>
                    <a:pt x="2820" y="0"/>
                    <a:pt x="3635" y="815"/>
                    <a:pt x="3635" y="1817"/>
                  </a:cubicBezTo>
                  <a:cubicBezTo>
                    <a:pt x="3635" y="2819"/>
                    <a:pt x="2820" y="3635"/>
                    <a:pt x="1817" y="363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7" name="Google Shape;457;p13"/>
            <p:cNvSpPr/>
            <p:nvPr/>
          </p:nvSpPr>
          <p:spPr>
            <a:xfrm>
              <a:off x="-2090520" y="-398160"/>
              <a:ext cx="1211760" cy="1211760"/>
            </a:xfrm>
            <a:custGeom>
              <a:avLst/>
              <a:gdLst/>
              <a:ahLst/>
              <a:cxnLst/>
              <a:rect l="l" t="t" r="r" b="b"/>
              <a:pathLst>
                <a:path w="3366" h="3366" extrusionOk="0">
                  <a:moveTo>
                    <a:pt x="1683" y="42"/>
                  </a:moveTo>
                  <a:cubicBezTo>
                    <a:pt x="778" y="42"/>
                    <a:pt x="42" y="778"/>
                    <a:pt x="42" y="1683"/>
                  </a:cubicBezTo>
                  <a:cubicBezTo>
                    <a:pt x="42" y="2588"/>
                    <a:pt x="778" y="3324"/>
                    <a:pt x="1683" y="3324"/>
                  </a:cubicBezTo>
                  <a:cubicBezTo>
                    <a:pt x="2589" y="3324"/>
                    <a:pt x="3325" y="2588"/>
                    <a:pt x="3325" y="1683"/>
                  </a:cubicBezTo>
                  <a:cubicBezTo>
                    <a:pt x="3325" y="778"/>
                    <a:pt x="2589" y="42"/>
                    <a:pt x="1683" y="42"/>
                  </a:cubicBezTo>
                  <a:moveTo>
                    <a:pt x="1683" y="3366"/>
                  </a:moveTo>
                  <a:cubicBezTo>
                    <a:pt x="755" y="3366"/>
                    <a:pt x="0" y="2611"/>
                    <a:pt x="0" y="1683"/>
                  </a:cubicBezTo>
                  <a:cubicBezTo>
                    <a:pt x="0" y="755"/>
                    <a:pt x="755" y="0"/>
                    <a:pt x="1683" y="0"/>
                  </a:cubicBezTo>
                  <a:cubicBezTo>
                    <a:pt x="2612" y="0"/>
                    <a:pt x="3366" y="755"/>
                    <a:pt x="3366" y="1683"/>
                  </a:cubicBezTo>
                  <a:cubicBezTo>
                    <a:pt x="3366" y="2611"/>
                    <a:pt x="2612" y="3366"/>
                    <a:pt x="1683" y="336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8" name="Google Shape;458;p13"/>
            <p:cNvSpPr/>
            <p:nvPr/>
          </p:nvSpPr>
          <p:spPr>
            <a:xfrm>
              <a:off x="-2041920" y="-349560"/>
              <a:ext cx="1114920" cy="1114920"/>
            </a:xfrm>
            <a:custGeom>
              <a:avLst/>
              <a:gdLst/>
              <a:ahLst/>
              <a:cxnLst/>
              <a:rect l="l" t="t" r="r" b="b"/>
              <a:pathLst>
                <a:path w="3097" h="3097" extrusionOk="0">
                  <a:moveTo>
                    <a:pt x="1548" y="48"/>
                  </a:moveTo>
                  <a:cubicBezTo>
                    <a:pt x="721" y="48"/>
                    <a:pt x="48" y="721"/>
                    <a:pt x="48" y="1548"/>
                  </a:cubicBezTo>
                  <a:cubicBezTo>
                    <a:pt x="48" y="2375"/>
                    <a:pt x="721" y="3048"/>
                    <a:pt x="1548" y="3048"/>
                  </a:cubicBezTo>
                  <a:cubicBezTo>
                    <a:pt x="2376" y="3048"/>
                    <a:pt x="3049" y="2375"/>
                    <a:pt x="3049" y="1548"/>
                  </a:cubicBezTo>
                  <a:cubicBezTo>
                    <a:pt x="3049" y="721"/>
                    <a:pt x="2376" y="48"/>
                    <a:pt x="1548" y="48"/>
                  </a:cubicBezTo>
                  <a:moveTo>
                    <a:pt x="1548" y="3097"/>
                  </a:moveTo>
                  <a:cubicBezTo>
                    <a:pt x="695" y="3097"/>
                    <a:pt x="0" y="2402"/>
                    <a:pt x="0" y="1548"/>
                  </a:cubicBezTo>
                  <a:cubicBezTo>
                    <a:pt x="0" y="694"/>
                    <a:pt x="695" y="0"/>
                    <a:pt x="1548" y="0"/>
                  </a:cubicBezTo>
                  <a:cubicBezTo>
                    <a:pt x="2402" y="0"/>
                    <a:pt x="3097" y="694"/>
                    <a:pt x="3097" y="1548"/>
                  </a:cubicBezTo>
                  <a:cubicBezTo>
                    <a:pt x="3097" y="2402"/>
                    <a:pt x="2402" y="3097"/>
                    <a:pt x="1548" y="309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9" name="Google Shape;459;p13"/>
            <p:cNvSpPr/>
            <p:nvPr/>
          </p:nvSpPr>
          <p:spPr>
            <a:xfrm>
              <a:off x="-1993320" y="-301320"/>
              <a:ext cx="1017720" cy="1018080"/>
            </a:xfrm>
            <a:custGeom>
              <a:avLst/>
              <a:gdLst/>
              <a:ahLst/>
              <a:cxnLst/>
              <a:rect l="l" t="t" r="r" b="b"/>
              <a:pathLst>
                <a:path w="2827" h="2828" extrusionOk="0">
                  <a:moveTo>
                    <a:pt x="1413" y="55"/>
                  </a:moveTo>
                  <a:cubicBezTo>
                    <a:pt x="664" y="55"/>
                    <a:pt x="54" y="665"/>
                    <a:pt x="54" y="1414"/>
                  </a:cubicBezTo>
                  <a:cubicBezTo>
                    <a:pt x="54" y="2164"/>
                    <a:pt x="664" y="2773"/>
                    <a:pt x="1413" y="2773"/>
                  </a:cubicBezTo>
                  <a:cubicBezTo>
                    <a:pt x="2163" y="2773"/>
                    <a:pt x="2773" y="2164"/>
                    <a:pt x="2773" y="1414"/>
                  </a:cubicBezTo>
                  <a:cubicBezTo>
                    <a:pt x="2773" y="665"/>
                    <a:pt x="2163" y="55"/>
                    <a:pt x="1413" y="55"/>
                  </a:cubicBezTo>
                  <a:moveTo>
                    <a:pt x="1413" y="2828"/>
                  </a:moveTo>
                  <a:cubicBezTo>
                    <a:pt x="634" y="2828"/>
                    <a:pt x="0" y="2194"/>
                    <a:pt x="0" y="1414"/>
                  </a:cubicBezTo>
                  <a:cubicBezTo>
                    <a:pt x="0" y="635"/>
                    <a:pt x="634" y="0"/>
                    <a:pt x="1413" y="0"/>
                  </a:cubicBezTo>
                  <a:cubicBezTo>
                    <a:pt x="2193" y="0"/>
                    <a:pt x="2827" y="635"/>
                    <a:pt x="2827" y="1414"/>
                  </a:cubicBezTo>
                  <a:cubicBezTo>
                    <a:pt x="2827" y="2194"/>
                    <a:pt x="2193" y="2828"/>
                    <a:pt x="1413" y="28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0" name="Google Shape;460;p13"/>
            <p:cNvSpPr/>
            <p:nvPr/>
          </p:nvSpPr>
          <p:spPr>
            <a:xfrm>
              <a:off x="-1945080" y="-252720"/>
              <a:ext cx="921240" cy="920880"/>
            </a:xfrm>
            <a:custGeom>
              <a:avLst/>
              <a:gdLst/>
              <a:ahLst/>
              <a:cxnLst/>
              <a:rect l="l" t="t" r="r" b="b"/>
              <a:pathLst>
                <a:path w="2559" h="2558" extrusionOk="0">
                  <a:moveTo>
                    <a:pt x="1279" y="61"/>
                  </a:moveTo>
                  <a:cubicBezTo>
                    <a:pt x="608" y="61"/>
                    <a:pt x="61" y="607"/>
                    <a:pt x="61" y="1279"/>
                  </a:cubicBezTo>
                  <a:cubicBezTo>
                    <a:pt x="61" y="1951"/>
                    <a:pt x="608" y="2497"/>
                    <a:pt x="1279" y="2497"/>
                  </a:cubicBezTo>
                  <a:cubicBezTo>
                    <a:pt x="1951" y="2497"/>
                    <a:pt x="2498" y="1951"/>
                    <a:pt x="2498" y="1279"/>
                  </a:cubicBezTo>
                  <a:cubicBezTo>
                    <a:pt x="2498" y="607"/>
                    <a:pt x="1951" y="61"/>
                    <a:pt x="1279" y="61"/>
                  </a:cubicBezTo>
                  <a:moveTo>
                    <a:pt x="1279" y="2558"/>
                  </a:moveTo>
                  <a:cubicBezTo>
                    <a:pt x="574" y="2558"/>
                    <a:pt x="0" y="1984"/>
                    <a:pt x="0" y="1279"/>
                  </a:cubicBezTo>
                  <a:cubicBezTo>
                    <a:pt x="0" y="574"/>
                    <a:pt x="574" y="0"/>
                    <a:pt x="1279" y="0"/>
                  </a:cubicBezTo>
                  <a:cubicBezTo>
                    <a:pt x="1985" y="0"/>
                    <a:pt x="2559" y="574"/>
                    <a:pt x="2559" y="1279"/>
                  </a:cubicBezTo>
                  <a:cubicBezTo>
                    <a:pt x="2559" y="1984"/>
                    <a:pt x="1985" y="2558"/>
                    <a:pt x="1279" y="255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1" name="Google Shape;461;p13"/>
            <p:cNvSpPr/>
            <p:nvPr/>
          </p:nvSpPr>
          <p:spPr>
            <a:xfrm>
              <a:off x="-1896480" y="-204120"/>
              <a:ext cx="824040" cy="824040"/>
            </a:xfrm>
            <a:custGeom>
              <a:avLst/>
              <a:gdLst/>
              <a:ahLst/>
              <a:cxnLst/>
              <a:rect l="l" t="t" r="r" b="b"/>
              <a:pathLst>
                <a:path w="2289" h="2289" extrusionOk="0">
                  <a:moveTo>
                    <a:pt x="1144" y="67"/>
                  </a:moveTo>
                  <a:cubicBezTo>
                    <a:pt x="551" y="67"/>
                    <a:pt x="67" y="550"/>
                    <a:pt x="67" y="1144"/>
                  </a:cubicBezTo>
                  <a:cubicBezTo>
                    <a:pt x="67" y="1738"/>
                    <a:pt x="551" y="2221"/>
                    <a:pt x="1144" y="2221"/>
                  </a:cubicBezTo>
                  <a:cubicBezTo>
                    <a:pt x="1738" y="2221"/>
                    <a:pt x="2222" y="1738"/>
                    <a:pt x="2222" y="1144"/>
                  </a:cubicBezTo>
                  <a:cubicBezTo>
                    <a:pt x="2222" y="550"/>
                    <a:pt x="1738" y="67"/>
                    <a:pt x="1144" y="67"/>
                  </a:cubicBezTo>
                  <a:moveTo>
                    <a:pt x="1144" y="2289"/>
                  </a:moveTo>
                  <a:cubicBezTo>
                    <a:pt x="513" y="2289"/>
                    <a:pt x="0" y="1775"/>
                    <a:pt x="0" y="1144"/>
                  </a:cubicBezTo>
                  <a:cubicBezTo>
                    <a:pt x="0" y="513"/>
                    <a:pt x="513" y="0"/>
                    <a:pt x="1144" y="0"/>
                  </a:cubicBezTo>
                  <a:cubicBezTo>
                    <a:pt x="1776" y="0"/>
                    <a:pt x="2289" y="513"/>
                    <a:pt x="2289" y="1144"/>
                  </a:cubicBezTo>
                  <a:cubicBezTo>
                    <a:pt x="2289" y="1775"/>
                    <a:pt x="1776" y="2289"/>
                    <a:pt x="1144" y="228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2" name="Google Shape;462;p13"/>
            <p:cNvSpPr/>
            <p:nvPr/>
          </p:nvSpPr>
          <p:spPr>
            <a:xfrm>
              <a:off x="-1847880" y="-155880"/>
              <a:ext cx="726840" cy="727200"/>
            </a:xfrm>
            <a:custGeom>
              <a:avLst/>
              <a:gdLst/>
              <a:ahLst/>
              <a:cxnLst/>
              <a:rect l="l" t="t" r="r" b="b"/>
              <a:pathLst>
                <a:path w="2019" h="2020" extrusionOk="0">
                  <a:moveTo>
                    <a:pt x="1009" y="74"/>
                  </a:moveTo>
                  <a:cubicBezTo>
                    <a:pt x="493" y="74"/>
                    <a:pt x="73" y="494"/>
                    <a:pt x="73" y="1010"/>
                  </a:cubicBezTo>
                  <a:cubicBezTo>
                    <a:pt x="73" y="1526"/>
                    <a:pt x="493" y="1946"/>
                    <a:pt x="1009" y="1946"/>
                  </a:cubicBezTo>
                  <a:cubicBezTo>
                    <a:pt x="1526" y="1946"/>
                    <a:pt x="1946" y="1526"/>
                    <a:pt x="1946" y="1010"/>
                  </a:cubicBezTo>
                  <a:cubicBezTo>
                    <a:pt x="1946" y="494"/>
                    <a:pt x="1526" y="74"/>
                    <a:pt x="1009" y="74"/>
                  </a:cubicBezTo>
                  <a:moveTo>
                    <a:pt x="1009" y="2020"/>
                  </a:moveTo>
                  <a:cubicBezTo>
                    <a:pt x="453" y="2020"/>
                    <a:pt x="0" y="1567"/>
                    <a:pt x="0" y="1010"/>
                  </a:cubicBezTo>
                  <a:cubicBezTo>
                    <a:pt x="0" y="453"/>
                    <a:pt x="453" y="0"/>
                    <a:pt x="1009" y="0"/>
                  </a:cubicBezTo>
                  <a:cubicBezTo>
                    <a:pt x="1566" y="0"/>
                    <a:pt x="2019" y="453"/>
                    <a:pt x="2019" y="1010"/>
                  </a:cubicBezTo>
                  <a:cubicBezTo>
                    <a:pt x="2019" y="1567"/>
                    <a:pt x="1566" y="2020"/>
                    <a:pt x="1009" y="20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3" name="Google Shape;463;p13"/>
            <p:cNvSpPr/>
            <p:nvPr/>
          </p:nvSpPr>
          <p:spPr>
            <a:xfrm>
              <a:off x="-1799640" y="-107280"/>
              <a:ext cx="630360" cy="630000"/>
            </a:xfrm>
            <a:custGeom>
              <a:avLst/>
              <a:gdLst/>
              <a:ahLst/>
              <a:cxnLst/>
              <a:rect l="l" t="t" r="r" b="b"/>
              <a:pathLst>
                <a:path w="1751" h="1750" extrusionOk="0">
                  <a:moveTo>
                    <a:pt x="875" y="80"/>
                  </a:moveTo>
                  <a:cubicBezTo>
                    <a:pt x="437" y="80"/>
                    <a:pt x="80" y="437"/>
                    <a:pt x="80" y="875"/>
                  </a:cubicBezTo>
                  <a:cubicBezTo>
                    <a:pt x="80" y="1314"/>
                    <a:pt x="437" y="1670"/>
                    <a:pt x="875" y="1670"/>
                  </a:cubicBezTo>
                  <a:cubicBezTo>
                    <a:pt x="1314" y="1670"/>
                    <a:pt x="1671" y="1314"/>
                    <a:pt x="1671" y="875"/>
                  </a:cubicBezTo>
                  <a:cubicBezTo>
                    <a:pt x="1671" y="437"/>
                    <a:pt x="1314" y="80"/>
                    <a:pt x="875" y="80"/>
                  </a:cubicBezTo>
                  <a:moveTo>
                    <a:pt x="875" y="1750"/>
                  </a:moveTo>
                  <a:cubicBezTo>
                    <a:pt x="393" y="1750"/>
                    <a:pt x="0" y="1358"/>
                    <a:pt x="0" y="875"/>
                  </a:cubicBezTo>
                  <a:cubicBezTo>
                    <a:pt x="0" y="393"/>
                    <a:pt x="393" y="0"/>
                    <a:pt x="875" y="0"/>
                  </a:cubicBezTo>
                  <a:cubicBezTo>
                    <a:pt x="1358" y="0"/>
                    <a:pt x="1751" y="393"/>
                    <a:pt x="1751" y="875"/>
                  </a:cubicBezTo>
                  <a:cubicBezTo>
                    <a:pt x="1751" y="1358"/>
                    <a:pt x="1358" y="1750"/>
                    <a:pt x="875" y="175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4" name="Google Shape;464;p13"/>
            <p:cNvSpPr/>
            <p:nvPr/>
          </p:nvSpPr>
          <p:spPr>
            <a:xfrm>
              <a:off x="-1751040" y="-58680"/>
              <a:ext cx="533160" cy="533160"/>
            </a:xfrm>
            <a:custGeom>
              <a:avLst/>
              <a:gdLst/>
              <a:ahLst/>
              <a:cxnLst/>
              <a:rect l="l" t="t" r="r" b="b"/>
              <a:pathLst>
                <a:path w="1481" h="1481" extrusionOk="0">
                  <a:moveTo>
                    <a:pt x="740" y="86"/>
                  </a:moveTo>
                  <a:cubicBezTo>
                    <a:pt x="380" y="86"/>
                    <a:pt x="87" y="380"/>
                    <a:pt x="87" y="740"/>
                  </a:cubicBezTo>
                  <a:cubicBezTo>
                    <a:pt x="87" y="1101"/>
                    <a:pt x="380" y="1394"/>
                    <a:pt x="740" y="1394"/>
                  </a:cubicBezTo>
                  <a:cubicBezTo>
                    <a:pt x="1101" y="1394"/>
                    <a:pt x="1394" y="1101"/>
                    <a:pt x="1394" y="740"/>
                  </a:cubicBezTo>
                  <a:cubicBezTo>
                    <a:pt x="1394" y="380"/>
                    <a:pt x="1101" y="86"/>
                    <a:pt x="740" y="86"/>
                  </a:cubicBezTo>
                  <a:moveTo>
                    <a:pt x="740" y="1481"/>
                  </a:moveTo>
                  <a:cubicBezTo>
                    <a:pt x="332" y="1481"/>
                    <a:pt x="0" y="1148"/>
                    <a:pt x="0" y="740"/>
                  </a:cubicBezTo>
                  <a:cubicBezTo>
                    <a:pt x="0" y="332"/>
                    <a:pt x="332" y="0"/>
                    <a:pt x="740" y="0"/>
                  </a:cubicBezTo>
                  <a:cubicBezTo>
                    <a:pt x="1149" y="0"/>
                    <a:pt x="1481" y="332"/>
                    <a:pt x="1481" y="740"/>
                  </a:cubicBezTo>
                  <a:cubicBezTo>
                    <a:pt x="1481" y="1148"/>
                    <a:pt x="1149" y="1481"/>
                    <a:pt x="740" y="148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5" name="Google Shape;465;p13"/>
            <p:cNvSpPr/>
            <p:nvPr/>
          </p:nvSpPr>
          <p:spPr>
            <a:xfrm>
              <a:off x="-1702440" y="-10440"/>
              <a:ext cx="435960" cy="436320"/>
            </a:xfrm>
            <a:custGeom>
              <a:avLst/>
              <a:gdLst/>
              <a:ahLst/>
              <a:cxnLst/>
              <a:rect l="l" t="t" r="r" b="b"/>
              <a:pathLst>
                <a:path w="1211" h="1212" extrusionOk="0">
                  <a:moveTo>
                    <a:pt x="605" y="93"/>
                  </a:moveTo>
                  <a:cubicBezTo>
                    <a:pt x="323" y="93"/>
                    <a:pt x="93" y="323"/>
                    <a:pt x="93" y="606"/>
                  </a:cubicBezTo>
                  <a:cubicBezTo>
                    <a:pt x="93" y="889"/>
                    <a:pt x="323" y="1119"/>
                    <a:pt x="605" y="1119"/>
                  </a:cubicBezTo>
                  <a:cubicBezTo>
                    <a:pt x="888" y="1119"/>
                    <a:pt x="1118" y="889"/>
                    <a:pt x="1118" y="606"/>
                  </a:cubicBezTo>
                  <a:cubicBezTo>
                    <a:pt x="1118" y="323"/>
                    <a:pt x="888" y="93"/>
                    <a:pt x="605" y="93"/>
                  </a:cubicBezTo>
                  <a:moveTo>
                    <a:pt x="605" y="1212"/>
                  </a:moveTo>
                  <a:cubicBezTo>
                    <a:pt x="271" y="1212"/>
                    <a:pt x="0" y="940"/>
                    <a:pt x="0" y="606"/>
                  </a:cubicBezTo>
                  <a:cubicBezTo>
                    <a:pt x="0" y="272"/>
                    <a:pt x="271" y="0"/>
                    <a:pt x="605" y="0"/>
                  </a:cubicBezTo>
                  <a:cubicBezTo>
                    <a:pt x="940" y="0"/>
                    <a:pt x="1211" y="272"/>
                    <a:pt x="1211" y="606"/>
                  </a:cubicBezTo>
                  <a:cubicBezTo>
                    <a:pt x="1211" y="940"/>
                    <a:pt x="940" y="1212"/>
                    <a:pt x="605" y="12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6" name="Google Shape;466;p13"/>
            <p:cNvSpPr/>
            <p:nvPr/>
          </p:nvSpPr>
          <p:spPr>
            <a:xfrm>
              <a:off x="-1654200" y="38160"/>
              <a:ext cx="339480" cy="339120"/>
            </a:xfrm>
            <a:custGeom>
              <a:avLst/>
              <a:gdLst/>
              <a:ahLst/>
              <a:cxnLst/>
              <a:rect l="l" t="t" r="r" b="b"/>
              <a:pathLst>
                <a:path w="943" h="942" extrusionOk="0">
                  <a:moveTo>
                    <a:pt x="471" y="99"/>
                  </a:moveTo>
                  <a:cubicBezTo>
                    <a:pt x="266" y="99"/>
                    <a:pt x="100" y="266"/>
                    <a:pt x="100" y="471"/>
                  </a:cubicBezTo>
                  <a:cubicBezTo>
                    <a:pt x="100" y="676"/>
                    <a:pt x="266" y="843"/>
                    <a:pt x="471" y="843"/>
                  </a:cubicBezTo>
                  <a:cubicBezTo>
                    <a:pt x="677" y="843"/>
                    <a:pt x="843" y="676"/>
                    <a:pt x="843" y="471"/>
                  </a:cubicBezTo>
                  <a:cubicBezTo>
                    <a:pt x="843" y="266"/>
                    <a:pt x="677" y="99"/>
                    <a:pt x="471" y="99"/>
                  </a:cubicBezTo>
                  <a:moveTo>
                    <a:pt x="471" y="942"/>
                  </a:moveTo>
                  <a:cubicBezTo>
                    <a:pt x="212" y="942"/>
                    <a:pt x="0" y="731"/>
                    <a:pt x="0" y="471"/>
                  </a:cubicBezTo>
                  <a:cubicBezTo>
                    <a:pt x="0" y="211"/>
                    <a:pt x="212" y="0"/>
                    <a:pt x="471" y="0"/>
                  </a:cubicBezTo>
                  <a:cubicBezTo>
                    <a:pt x="731" y="0"/>
                    <a:pt x="943" y="211"/>
                    <a:pt x="943" y="471"/>
                  </a:cubicBezTo>
                  <a:cubicBezTo>
                    <a:pt x="943" y="731"/>
                    <a:pt x="731" y="942"/>
                    <a:pt x="471" y="94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7" name="Google Shape;467;p13"/>
            <p:cNvSpPr/>
            <p:nvPr/>
          </p:nvSpPr>
          <p:spPr>
            <a:xfrm>
              <a:off x="-1605600" y="86400"/>
              <a:ext cx="242280" cy="242640"/>
            </a:xfrm>
            <a:custGeom>
              <a:avLst/>
              <a:gdLst/>
              <a:ahLst/>
              <a:cxnLst/>
              <a:rect l="l" t="t" r="r" b="b"/>
              <a:pathLst>
                <a:path w="673" h="674" extrusionOk="0">
                  <a:moveTo>
                    <a:pt x="336" y="106"/>
                  </a:moveTo>
                  <a:cubicBezTo>
                    <a:pt x="209" y="106"/>
                    <a:pt x="106" y="210"/>
                    <a:pt x="106" y="337"/>
                  </a:cubicBezTo>
                  <a:cubicBezTo>
                    <a:pt x="106" y="464"/>
                    <a:pt x="209" y="568"/>
                    <a:pt x="336" y="568"/>
                  </a:cubicBezTo>
                  <a:cubicBezTo>
                    <a:pt x="464" y="568"/>
                    <a:pt x="567" y="464"/>
                    <a:pt x="567" y="337"/>
                  </a:cubicBezTo>
                  <a:cubicBezTo>
                    <a:pt x="567" y="210"/>
                    <a:pt x="464" y="106"/>
                    <a:pt x="336" y="106"/>
                  </a:cubicBezTo>
                  <a:moveTo>
                    <a:pt x="336" y="674"/>
                  </a:moveTo>
                  <a:cubicBezTo>
                    <a:pt x="151" y="674"/>
                    <a:pt x="0" y="523"/>
                    <a:pt x="0" y="337"/>
                  </a:cubicBezTo>
                  <a:cubicBezTo>
                    <a:pt x="0" y="152"/>
                    <a:pt x="151" y="0"/>
                    <a:pt x="336" y="0"/>
                  </a:cubicBezTo>
                  <a:cubicBezTo>
                    <a:pt x="522" y="0"/>
                    <a:pt x="673" y="152"/>
                    <a:pt x="673" y="337"/>
                  </a:cubicBezTo>
                  <a:cubicBezTo>
                    <a:pt x="673" y="523"/>
                    <a:pt x="522" y="674"/>
                    <a:pt x="336" y="6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468" name="Google Shape;468;p13"/>
          <p:cNvGrpSpPr/>
          <p:nvPr/>
        </p:nvGrpSpPr>
        <p:grpSpPr>
          <a:xfrm>
            <a:off x="8699033" y="4037690"/>
            <a:ext cx="294794" cy="928673"/>
            <a:chOff x="3588480" y="3184920"/>
            <a:chExt cx="369000" cy="1162440"/>
          </a:xfrm>
        </p:grpSpPr>
        <p:sp>
          <p:nvSpPr>
            <p:cNvPr id="469" name="Google Shape;469;p13"/>
            <p:cNvSpPr/>
            <p:nvPr/>
          </p:nvSpPr>
          <p:spPr>
            <a:xfrm>
              <a:off x="3737520" y="427644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0" name="Google Shape;470;p13"/>
            <p:cNvSpPr/>
            <p:nvPr/>
          </p:nvSpPr>
          <p:spPr>
            <a:xfrm>
              <a:off x="3588480" y="427644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1" name="Google Shape;471;p13"/>
            <p:cNvSpPr/>
            <p:nvPr/>
          </p:nvSpPr>
          <p:spPr>
            <a:xfrm>
              <a:off x="3886560" y="4276440"/>
              <a:ext cx="70920" cy="70920"/>
            </a:xfrm>
            <a:custGeom>
              <a:avLst/>
              <a:gdLst/>
              <a:ahLst/>
              <a:cxnLst/>
              <a:rect l="l" t="t" r="r" b="b"/>
              <a:pathLst>
                <a:path w="197" h="197" extrusionOk="0">
                  <a:moveTo>
                    <a:pt x="0" y="98"/>
                  </a:moveTo>
                  <a:cubicBezTo>
                    <a:pt x="0" y="44"/>
                    <a:pt x="44" y="0"/>
                    <a:pt x="98" y="0"/>
                  </a:cubicBezTo>
                  <a:cubicBezTo>
                    <a:pt x="152" y="0"/>
                    <a:pt x="197" y="44"/>
                    <a:pt x="197" y="98"/>
                  </a:cubicBezTo>
                  <a:cubicBezTo>
                    <a:pt x="197" y="153"/>
                    <a:pt x="152"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2" name="Google Shape;472;p13"/>
            <p:cNvSpPr/>
            <p:nvPr/>
          </p:nvSpPr>
          <p:spPr>
            <a:xfrm>
              <a:off x="3737520" y="409428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3" name="Google Shape;473;p13"/>
            <p:cNvSpPr/>
            <p:nvPr/>
          </p:nvSpPr>
          <p:spPr>
            <a:xfrm>
              <a:off x="3588480" y="409428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4" name="Google Shape;474;p13"/>
            <p:cNvSpPr/>
            <p:nvPr/>
          </p:nvSpPr>
          <p:spPr>
            <a:xfrm>
              <a:off x="3886560" y="4094280"/>
              <a:ext cx="70920" cy="70920"/>
            </a:xfrm>
            <a:custGeom>
              <a:avLst/>
              <a:gdLst/>
              <a:ahLst/>
              <a:cxnLst/>
              <a:rect l="l" t="t" r="r" b="b"/>
              <a:pathLst>
                <a:path w="197" h="197" extrusionOk="0">
                  <a:moveTo>
                    <a:pt x="0" y="99"/>
                  </a:moveTo>
                  <a:cubicBezTo>
                    <a:pt x="0" y="44"/>
                    <a:pt x="44" y="0"/>
                    <a:pt x="98" y="0"/>
                  </a:cubicBezTo>
                  <a:cubicBezTo>
                    <a:pt x="152" y="0"/>
                    <a:pt x="197" y="44"/>
                    <a:pt x="197" y="99"/>
                  </a:cubicBezTo>
                  <a:cubicBezTo>
                    <a:pt x="197" y="153"/>
                    <a:pt x="152"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5" name="Google Shape;475;p13"/>
            <p:cNvSpPr/>
            <p:nvPr/>
          </p:nvSpPr>
          <p:spPr>
            <a:xfrm>
              <a:off x="3737520" y="391248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6" name="Google Shape;476;p13"/>
            <p:cNvSpPr/>
            <p:nvPr/>
          </p:nvSpPr>
          <p:spPr>
            <a:xfrm>
              <a:off x="3588480" y="391248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7" name="Google Shape;477;p13"/>
            <p:cNvSpPr/>
            <p:nvPr/>
          </p:nvSpPr>
          <p:spPr>
            <a:xfrm>
              <a:off x="3886560" y="3912480"/>
              <a:ext cx="70920" cy="70920"/>
            </a:xfrm>
            <a:custGeom>
              <a:avLst/>
              <a:gdLst/>
              <a:ahLst/>
              <a:cxnLst/>
              <a:rect l="l" t="t" r="r" b="b"/>
              <a:pathLst>
                <a:path w="197" h="197" extrusionOk="0">
                  <a:moveTo>
                    <a:pt x="0" y="98"/>
                  </a:moveTo>
                  <a:cubicBezTo>
                    <a:pt x="0" y="44"/>
                    <a:pt x="44" y="0"/>
                    <a:pt x="98" y="0"/>
                  </a:cubicBezTo>
                  <a:cubicBezTo>
                    <a:pt x="152" y="0"/>
                    <a:pt x="197" y="44"/>
                    <a:pt x="197" y="98"/>
                  </a:cubicBezTo>
                  <a:cubicBezTo>
                    <a:pt x="197" y="153"/>
                    <a:pt x="152"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8" name="Google Shape;478;p13"/>
            <p:cNvSpPr/>
            <p:nvPr/>
          </p:nvSpPr>
          <p:spPr>
            <a:xfrm>
              <a:off x="3737520" y="373032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9" name="Google Shape;479;p13"/>
            <p:cNvSpPr/>
            <p:nvPr/>
          </p:nvSpPr>
          <p:spPr>
            <a:xfrm>
              <a:off x="3588480" y="373032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80" name="Google Shape;480;p13"/>
            <p:cNvSpPr/>
            <p:nvPr/>
          </p:nvSpPr>
          <p:spPr>
            <a:xfrm>
              <a:off x="3886560" y="3730320"/>
              <a:ext cx="70920" cy="70920"/>
            </a:xfrm>
            <a:custGeom>
              <a:avLst/>
              <a:gdLst/>
              <a:ahLst/>
              <a:cxnLst/>
              <a:rect l="l" t="t" r="r" b="b"/>
              <a:pathLst>
                <a:path w="197" h="197" extrusionOk="0">
                  <a:moveTo>
                    <a:pt x="0" y="99"/>
                  </a:moveTo>
                  <a:cubicBezTo>
                    <a:pt x="0" y="44"/>
                    <a:pt x="44" y="0"/>
                    <a:pt x="98" y="0"/>
                  </a:cubicBezTo>
                  <a:cubicBezTo>
                    <a:pt x="152" y="0"/>
                    <a:pt x="197" y="44"/>
                    <a:pt x="197" y="99"/>
                  </a:cubicBezTo>
                  <a:cubicBezTo>
                    <a:pt x="197" y="153"/>
                    <a:pt x="152"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81" name="Google Shape;481;p13"/>
            <p:cNvSpPr/>
            <p:nvPr/>
          </p:nvSpPr>
          <p:spPr>
            <a:xfrm>
              <a:off x="3737520" y="354852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82" name="Google Shape;482;p13"/>
            <p:cNvSpPr/>
            <p:nvPr/>
          </p:nvSpPr>
          <p:spPr>
            <a:xfrm>
              <a:off x="3588480" y="354852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83" name="Google Shape;483;p13"/>
            <p:cNvSpPr/>
            <p:nvPr/>
          </p:nvSpPr>
          <p:spPr>
            <a:xfrm>
              <a:off x="3886560" y="3548520"/>
              <a:ext cx="70920" cy="70920"/>
            </a:xfrm>
            <a:custGeom>
              <a:avLst/>
              <a:gdLst/>
              <a:ahLst/>
              <a:cxnLst/>
              <a:rect l="l" t="t" r="r" b="b"/>
              <a:pathLst>
                <a:path w="197" h="197" extrusionOk="0">
                  <a:moveTo>
                    <a:pt x="0" y="98"/>
                  </a:moveTo>
                  <a:cubicBezTo>
                    <a:pt x="0" y="44"/>
                    <a:pt x="44" y="0"/>
                    <a:pt x="98" y="0"/>
                  </a:cubicBezTo>
                  <a:cubicBezTo>
                    <a:pt x="152" y="0"/>
                    <a:pt x="197" y="44"/>
                    <a:pt x="197" y="98"/>
                  </a:cubicBezTo>
                  <a:cubicBezTo>
                    <a:pt x="197" y="153"/>
                    <a:pt x="152"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84" name="Google Shape;484;p13"/>
            <p:cNvSpPr/>
            <p:nvPr/>
          </p:nvSpPr>
          <p:spPr>
            <a:xfrm>
              <a:off x="3737520" y="336636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85" name="Google Shape;485;p13"/>
            <p:cNvSpPr/>
            <p:nvPr/>
          </p:nvSpPr>
          <p:spPr>
            <a:xfrm>
              <a:off x="3588480" y="336636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86" name="Google Shape;486;p13"/>
            <p:cNvSpPr/>
            <p:nvPr/>
          </p:nvSpPr>
          <p:spPr>
            <a:xfrm>
              <a:off x="3886560" y="3366360"/>
              <a:ext cx="70920" cy="70920"/>
            </a:xfrm>
            <a:custGeom>
              <a:avLst/>
              <a:gdLst/>
              <a:ahLst/>
              <a:cxnLst/>
              <a:rect l="l" t="t" r="r" b="b"/>
              <a:pathLst>
                <a:path w="197" h="197" extrusionOk="0">
                  <a:moveTo>
                    <a:pt x="0" y="99"/>
                  </a:moveTo>
                  <a:cubicBezTo>
                    <a:pt x="0" y="44"/>
                    <a:pt x="44" y="0"/>
                    <a:pt x="98" y="0"/>
                  </a:cubicBezTo>
                  <a:cubicBezTo>
                    <a:pt x="152" y="0"/>
                    <a:pt x="197" y="44"/>
                    <a:pt x="197" y="99"/>
                  </a:cubicBezTo>
                  <a:cubicBezTo>
                    <a:pt x="197" y="153"/>
                    <a:pt x="152"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87" name="Google Shape;487;p13"/>
            <p:cNvSpPr/>
            <p:nvPr/>
          </p:nvSpPr>
          <p:spPr>
            <a:xfrm>
              <a:off x="3737520" y="318492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88" name="Google Shape;488;p13"/>
            <p:cNvSpPr/>
            <p:nvPr/>
          </p:nvSpPr>
          <p:spPr>
            <a:xfrm>
              <a:off x="3588480" y="318492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89" name="Google Shape;489;p13"/>
            <p:cNvSpPr/>
            <p:nvPr/>
          </p:nvSpPr>
          <p:spPr>
            <a:xfrm>
              <a:off x="3886560" y="3184920"/>
              <a:ext cx="70920" cy="70920"/>
            </a:xfrm>
            <a:custGeom>
              <a:avLst/>
              <a:gdLst/>
              <a:ahLst/>
              <a:cxnLst/>
              <a:rect l="l" t="t" r="r" b="b"/>
              <a:pathLst>
                <a:path w="197" h="197" extrusionOk="0">
                  <a:moveTo>
                    <a:pt x="0" y="98"/>
                  </a:moveTo>
                  <a:cubicBezTo>
                    <a:pt x="0" y="44"/>
                    <a:pt x="44" y="0"/>
                    <a:pt x="98" y="0"/>
                  </a:cubicBezTo>
                  <a:cubicBezTo>
                    <a:pt x="152" y="0"/>
                    <a:pt x="197" y="44"/>
                    <a:pt x="197" y="98"/>
                  </a:cubicBezTo>
                  <a:cubicBezTo>
                    <a:pt x="197" y="153"/>
                    <a:pt x="152"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490" name="Google Shape;490;p13"/>
          <p:cNvGrpSpPr/>
          <p:nvPr/>
        </p:nvGrpSpPr>
        <p:grpSpPr>
          <a:xfrm>
            <a:off x="0" y="-1"/>
            <a:ext cx="9144001" cy="5143275"/>
            <a:chOff x="0" y="-1"/>
            <a:chExt cx="9144001" cy="5143275"/>
          </a:xfrm>
        </p:grpSpPr>
        <p:grpSp>
          <p:nvGrpSpPr>
            <p:cNvPr id="491" name="Google Shape;491;p13"/>
            <p:cNvGrpSpPr/>
            <p:nvPr/>
          </p:nvGrpSpPr>
          <p:grpSpPr>
            <a:xfrm>
              <a:off x="0" y="4295175"/>
              <a:ext cx="2120008" cy="848099"/>
              <a:chOff x="0" y="4295175"/>
              <a:chExt cx="2120008" cy="848099"/>
            </a:xfrm>
          </p:grpSpPr>
          <p:sp>
            <p:nvSpPr>
              <p:cNvPr id="492" name="Google Shape;492;p13"/>
              <p:cNvSpPr/>
              <p:nvPr/>
            </p:nvSpPr>
            <p:spPr>
              <a:xfrm>
                <a:off x="0" y="4295175"/>
                <a:ext cx="848097" cy="848097"/>
              </a:xfrm>
              <a:custGeom>
                <a:avLst/>
                <a:gdLst/>
                <a:ahLst/>
                <a:cxnLst/>
                <a:rect l="l" t="t" r="r" b="b"/>
                <a:pathLst>
                  <a:path w="3600" h="3600" extrusionOk="0">
                    <a:moveTo>
                      <a:pt x="1799" y="3600"/>
                    </a:moveTo>
                    <a:lnTo>
                      <a:pt x="1799" y="3600"/>
                    </a:lnTo>
                    <a:cubicBezTo>
                      <a:pt x="805" y="3600"/>
                      <a:pt x="0" y="2794"/>
                      <a:pt x="0" y="1800"/>
                    </a:cubicBezTo>
                    <a:lnTo>
                      <a:pt x="0" y="1800"/>
                    </a:lnTo>
                    <a:cubicBezTo>
                      <a:pt x="0" y="806"/>
                      <a:pt x="805" y="0"/>
                      <a:pt x="1799" y="0"/>
                    </a:cubicBezTo>
                    <a:lnTo>
                      <a:pt x="1799" y="0"/>
                    </a:lnTo>
                    <a:cubicBezTo>
                      <a:pt x="2794" y="0"/>
                      <a:pt x="3600" y="806"/>
                      <a:pt x="3600" y="1800"/>
                    </a:cubicBezTo>
                    <a:lnTo>
                      <a:pt x="3600" y="1800"/>
                    </a:lnTo>
                    <a:cubicBezTo>
                      <a:pt x="3600" y="2794"/>
                      <a:pt x="2794" y="3600"/>
                      <a:pt x="1799" y="360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3" name="Google Shape;493;p13"/>
              <p:cNvSpPr/>
              <p:nvPr/>
            </p:nvSpPr>
            <p:spPr>
              <a:xfrm>
                <a:off x="233934" y="4529344"/>
                <a:ext cx="379995" cy="379995"/>
              </a:xfrm>
              <a:custGeom>
                <a:avLst/>
                <a:gdLst/>
                <a:ahLst/>
                <a:cxnLst/>
                <a:rect l="l" t="t" r="r" b="b"/>
                <a:pathLst>
                  <a:path w="1613" h="1613" extrusionOk="0">
                    <a:moveTo>
                      <a:pt x="806" y="1613"/>
                    </a:moveTo>
                    <a:lnTo>
                      <a:pt x="806" y="1613"/>
                    </a:lnTo>
                    <a:cubicBezTo>
                      <a:pt x="361" y="1613"/>
                      <a:pt x="0" y="1252"/>
                      <a:pt x="0" y="806"/>
                    </a:cubicBezTo>
                    <a:cubicBezTo>
                      <a:pt x="0" y="361"/>
                      <a:pt x="361" y="0"/>
                      <a:pt x="806" y="0"/>
                    </a:cubicBezTo>
                    <a:lnTo>
                      <a:pt x="806" y="0"/>
                    </a:lnTo>
                    <a:cubicBezTo>
                      <a:pt x="1252" y="0"/>
                      <a:pt x="1613" y="361"/>
                      <a:pt x="1613" y="806"/>
                    </a:cubicBezTo>
                    <a:cubicBezTo>
                      <a:pt x="1613" y="1252"/>
                      <a:pt x="1252" y="1613"/>
                      <a:pt x="806" y="161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4" name="Google Shape;494;p13"/>
              <p:cNvSpPr/>
              <p:nvPr/>
            </p:nvSpPr>
            <p:spPr>
              <a:xfrm>
                <a:off x="1695960" y="4295412"/>
                <a:ext cx="424049" cy="847861"/>
              </a:xfrm>
              <a:custGeom>
                <a:avLst/>
                <a:gdLst/>
                <a:ahLst/>
                <a:cxnLst/>
                <a:rect l="l" t="t" r="r" b="b"/>
                <a:pathLst>
                  <a:path w="1800" h="3599" extrusionOk="0">
                    <a:moveTo>
                      <a:pt x="1800" y="3599"/>
                    </a:moveTo>
                    <a:lnTo>
                      <a:pt x="0" y="3599"/>
                    </a:lnTo>
                    <a:lnTo>
                      <a:pt x="0" y="900"/>
                    </a:lnTo>
                    <a:cubicBezTo>
                      <a:pt x="0" y="403"/>
                      <a:pt x="403" y="0"/>
                      <a:pt x="900" y="0"/>
                    </a:cubicBezTo>
                    <a:cubicBezTo>
                      <a:pt x="1398" y="0"/>
                      <a:pt x="1800" y="403"/>
                      <a:pt x="1800" y="900"/>
                    </a:cubicBezTo>
                    <a:lnTo>
                      <a:pt x="1800" y="3599"/>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5" name="Google Shape;495;p13"/>
              <p:cNvSpPr/>
              <p:nvPr/>
            </p:nvSpPr>
            <p:spPr>
              <a:xfrm>
                <a:off x="847862" y="4295175"/>
                <a:ext cx="848097" cy="848097"/>
              </a:xfrm>
              <a:custGeom>
                <a:avLst/>
                <a:gdLst/>
                <a:ahLst/>
                <a:cxnLst/>
                <a:rect l="l" t="t" r="r" b="b"/>
                <a:pathLst>
                  <a:path w="3600" h="3600" extrusionOk="0">
                    <a:moveTo>
                      <a:pt x="0" y="3600"/>
                    </a:moveTo>
                    <a:lnTo>
                      <a:pt x="0" y="0"/>
                    </a:lnTo>
                    <a:lnTo>
                      <a:pt x="3600" y="0"/>
                    </a:lnTo>
                    <a:lnTo>
                      <a:pt x="0" y="360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6" name="Google Shape;496;p13"/>
              <p:cNvSpPr/>
              <p:nvPr/>
            </p:nvSpPr>
            <p:spPr>
              <a:xfrm>
                <a:off x="848098" y="4295175"/>
                <a:ext cx="848097" cy="848097"/>
              </a:xfrm>
              <a:custGeom>
                <a:avLst/>
                <a:gdLst/>
                <a:ahLst/>
                <a:cxnLst/>
                <a:rect l="l" t="t" r="r" b="b"/>
                <a:pathLst>
                  <a:path w="3600" h="3600" extrusionOk="0">
                    <a:moveTo>
                      <a:pt x="3600" y="0"/>
                    </a:moveTo>
                    <a:lnTo>
                      <a:pt x="3600" y="3600"/>
                    </a:lnTo>
                    <a:lnTo>
                      <a:pt x="0" y="3600"/>
                    </a:lnTo>
                    <a:lnTo>
                      <a:pt x="360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497" name="Google Shape;497;p13"/>
            <p:cNvSpPr/>
            <p:nvPr/>
          </p:nvSpPr>
          <p:spPr>
            <a:xfrm rot="10800000" flipH="1">
              <a:off x="8309620" y="-1"/>
              <a:ext cx="834381" cy="834381"/>
            </a:xfrm>
            <a:custGeom>
              <a:avLst/>
              <a:gdLst/>
              <a:ahLst/>
              <a:cxnLst/>
              <a:rect l="l" t="t" r="r" b="b"/>
              <a:pathLst>
                <a:path w="3600" h="3600" extrusionOk="0">
                  <a:moveTo>
                    <a:pt x="0" y="0"/>
                  </a:moveTo>
                  <a:lnTo>
                    <a:pt x="0" y="0"/>
                  </a:lnTo>
                  <a:lnTo>
                    <a:pt x="3600" y="0"/>
                  </a:lnTo>
                  <a:lnTo>
                    <a:pt x="3600" y="3600"/>
                  </a:lnTo>
                  <a:lnTo>
                    <a:pt x="3600" y="3600"/>
                  </a:lnTo>
                  <a:cubicBezTo>
                    <a:pt x="1612" y="3600"/>
                    <a:pt x="0" y="1988"/>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98" name="Google Shape;498;p13"/>
          <p:cNvGrpSpPr/>
          <p:nvPr/>
        </p:nvGrpSpPr>
        <p:grpSpPr>
          <a:xfrm>
            <a:off x="124558" y="948615"/>
            <a:ext cx="294794" cy="928673"/>
            <a:chOff x="3588480" y="3184920"/>
            <a:chExt cx="369000" cy="1162440"/>
          </a:xfrm>
        </p:grpSpPr>
        <p:sp>
          <p:nvSpPr>
            <p:cNvPr id="499" name="Google Shape;499;p13"/>
            <p:cNvSpPr/>
            <p:nvPr/>
          </p:nvSpPr>
          <p:spPr>
            <a:xfrm>
              <a:off x="3737520" y="427644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00" name="Google Shape;500;p13"/>
            <p:cNvSpPr/>
            <p:nvPr/>
          </p:nvSpPr>
          <p:spPr>
            <a:xfrm>
              <a:off x="3588480" y="427644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01" name="Google Shape;501;p13"/>
            <p:cNvSpPr/>
            <p:nvPr/>
          </p:nvSpPr>
          <p:spPr>
            <a:xfrm>
              <a:off x="3886560" y="4276440"/>
              <a:ext cx="70920" cy="70920"/>
            </a:xfrm>
            <a:custGeom>
              <a:avLst/>
              <a:gdLst/>
              <a:ahLst/>
              <a:cxnLst/>
              <a:rect l="l" t="t" r="r" b="b"/>
              <a:pathLst>
                <a:path w="197" h="197" extrusionOk="0">
                  <a:moveTo>
                    <a:pt x="0" y="98"/>
                  </a:moveTo>
                  <a:cubicBezTo>
                    <a:pt x="0" y="44"/>
                    <a:pt x="44" y="0"/>
                    <a:pt x="98" y="0"/>
                  </a:cubicBezTo>
                  <a:cubicBezTo>
                    <a:pt x="152" y="0"/>
                    <a:pt x="197" y="44"/>
                    <a:pt x="197" y="98"/>
                  </a:cubicBezTo>
                  <a:cubicBezTo>
                    <a:pt x="197" y="153"/>
                    <a:pt x="152"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02" name="Google Shape;502;p13"/>
            <p:cNvSpPr/>
            <p:nvPr/>
          </p:nvSpPr>
          <p:spPr>
            <a:xfrm>
              <a:off x="3737520" y="409428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03" name="Google Shape;503;p13"/>
            <p:cNvSpPr/>
            <p:nvPr/>
          </p:nvSpPr>
          <p:spPr>
            <a:xfrm>
              <a:off x="3588480" y="409428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04" name="Google Shape;504;p13"/>
            <p:cNvSpPr/>
            <p:nvPr/>
          </p:nvSpPr>
          <p:spPr>
            <a:xfrm>
              <a:off x="3886560" y="4094280"/>
              <a:ext cx="70920" cy="70920"/>
            </a:xfrm>
            <a:custGeom>
              <a:avLst/>
              <a:gdLst/>
              <a:ahLst/>
              <a:cxnLst/>
              <a:rect l="l" t="t" r="r" b="b"/>
              <a:pathLst>
                <a:path w="197" h="197" extrusionOk="0">
                  <a:moveTo>
                    <a:pt x="0" y="99"/>
                  </a:moveTo>
                  <a:cubicBezTo>
                    <a:pt x="0" y="44"/>
                    <a:pt x="44" y="0"/>
                    <a:pt x="98" y="0"/>
                  </a:cubicBezTo>
                  <a:cubicBezTo>
                    <a:pt x="152" y="0"/>
                    <a:pt x="197" y="44"/>
                    <a:pt x="197" y="99"/>
                  </a:cubicBezTo>
                  <a:cubicBezTo>
                    <a:pt x="197" y="153"/>
                    <a:pt x="152"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05" name="Google Shape;505;p13"/>
            <p:cNvSpPr/>
            <p:nvPr/>
          </p:nvSpPr>
          <p:spPr>
            <a:xfrm>
              <a:off x="3737520" y="391248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06" name="Google Shape;506;p13"/>
            <p:cNvSpPr/>
            <p:nvPr/>
          </p:nvSpPr>
          <p:spPr>
            <a:xfrm>
              <a:off x="3588480" y="391248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07" name="Google Shape;507;p13"/>
            <p:cNvSpPr/>
            <p:nvPr/>
          </p:nvSpPr>
          <p:spPr>
            <a:xfrm>
              <a:off x="3886560" y="3912480"/>
              <a:ext cx="70920" cy="70920"/>
            </a:xfrm>
            <a:custGeom>
              <a:avLst/>
              <a:gdLst/>
              <a:ahLst/>
              <a:cxnLst/>
              <a:rect l="l" t="t" r="r" b="b"/>
              <a:pathLst>
                <a:path w="197" h="197" extrusionOk="0">
                  <a:moveTo>
                    <a:pt x="0" y="98"/>
                  </a:moveTo>
                  <a:cubicBezTo>
                    <a:pt x="0" y="44"/>
                    <a:pt x="44" y="0"/>
                    <a:pt x="98" y="0"/>
                  </a:cubicBezTo>
                  <a:cubicBezTo>
                    <a:pt x="152" y="0"/>
                    <a:pt x="197" y="44"/>
                    <a:pt x="197" y="98"/>
                  </a:cubicBezTo>
                  <a:cubicBezTo>
                    <a:pt x="197" y="153"/>
                    <a:pt x="152"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08" name="Google Shape;508;p13"/>
            <p:cNvSpPr/>
            <p:nvPr/>
          </p:nvSpPr>
          <p:spPr>
            <a:xfrm>
              <a:off x="3737520" y="373032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09" name="Google Shape;509;p13"/>
            <p:cNvSpPr/>
            <p:nvPr/>
          </p:nvSpPr>
          <p:spPr>
            <a:xfrm>
              <a:off x="3588480" y="373032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10" name="Google Shape;510;p13"/>
            <p:cNvSpPr/>
            <p:nvPr/>
          </p:nvSpPr>
          <p:spPr>
            <a:xfrm>
              <a:off x="3886560" y="3730320"/>
              <a:ext cx="70920" cy="70920"/>
            </a:xfrm>
            <a:custGeom>
              <a:avLst/>
              <a:gdLst/>
              <a:ahLst/>
              <a:cxnLst/>
              <a:rect l="l" t="t" r="r" b="b"/>
              <a:pathLst>
                <a:path w="197" h="197" extrusionOk="0">
                  <a:moveTo>
                    <a:pt x="0" y="99"/>
                  </a:moveTo>
                  <a:cubicBezTo>
                    <a:pt x="0" y="44"/>
                    <a:pt x="44" y="0"/>
                    <a:pt x="98" y="0"/>
                  </a:cubicBezTo>
                  <a:cubicBezTo>
                    <a:pt x="152" y="0"/>
                    <a:pt x="197" y="44"/>
                    <a:pt x="197" y="99"/>
                  </a:cubicBezTo>
                  <a:cubicBezTo>
                    <a:pt x="197" y="153"/>
                    <a:pt x="152"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11" name="Google Shape;511;p13"/>
            <p:cNvSpPr/>
            <p:nvPr/>
          </p:nvSpPr>
          <p:spPr>
            <a:xfrm>
              <a:off x="3737520" y="354852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12" name="Google Shape;512;p13"/>
            <p:cNvSpPr/>
            <p:nvPr/>
          </p:nvSpPr>
          <p:spPr>
            <a:xfrm>
              <a:off x="3588480" y="354852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13" name="Google Shape;513;p13"/>
            <p:cNvSpPr/>
            <p:nvPr/>
          </p:nvSpPr>
          <p:spPr>
            <a:xfrm>
              <a:off x="3886560" y="3548520"/>
              <a:ext cx="70920" cy="70920"/>
            </a:xfrm>
            <a:custGeom>
              <a:avLst/>
              <a:gdLst/>
              <a:ahLst/>
              <a:cxnLst/>
              <a:rect l="l" t="t" r="r" b="b"/>
              <a:pathLst>
                <a:path w="197" h="197" extrusionOk="0">
                  <a:moveTo>
                    <a:pt x="0" y="98"/>
                  </a:moveTo>
                  <a:cubicBezTo>
                    <a:pt x="0" y="44"/>
                    <a:pt x="44" y="0"/>
                    <a:pt x="98" y="0"/>
                  </a:cubicBezTo>
                  <a:cubicBezTo>
                    <a:pt x="152" y="0"/>
                    <a:pt x="197" y="44"/>
                    <a:pt x="197" y="98"/>
                  </a:cubicBezTo>
                  <a:cubicBezTo>
                    <a:pt x="197" y="153"/>
                    <a:pt x="152"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14" name="Google Shape;514;p13"/>
            <p:cNvSpPr/>
            <p:nvPr/>
          </p:nvSpPr>
          <p:spPr>
            <a:xfrm>
              <a:off x="3737520" y="336636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15" name="Google Shape;515;p13"/>
            <p:cNvSpPr/>
            <p:nvPr/>
          </p:nvSpPr>
          <p:spPr>
            <a:xfrm>
              <a:off x="3588480" y="336636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16" name="Google Shape;516;p13"/>
            <p:cNvSpPr/>
            <p:nvPr/>
          </p:nvSpPr>
          <p:spPr>
            <a:xfrm>
              <a:off x="3886560" y="3366360"/>
              <a:ext cx="70920" cy="70920"/>
            </a:xfrm>
            <a:custGeom>
              <a:avLst/>
              <a:gdLst/>
              <a:ahLst/>
              <a:cxnLst/>
              <a:rect l="l" t="t" r="r" b="b"/>
              <a:pathLst>
                <a:path w="197" h="197" extrusionOk="0">
                  <a:moveTo>
                    <a:pt x="0" y="99"/>
                  </a:moveTo>
                  <a:cubicBezTo>
                    <a:pt x="0" y="44"/>
                    <a:pt x="44" y="0"/>
                    <a:pt x="98" y="0"/>
                  </a:cubicBezTo>
                  <a:cubicBezTo>
                    <a:pt x="152" y="0"/>
                    <a:pt x="197" y="44"/>
                    <a:pt x="197" y="99"/>
                  </a:cubicBezTo>
                  <a:cubicBezTo>
                    <a:pt x="197" y="153"/>
                    <a:pt x="152"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17" name="Google Shape;517;p13"/>
            <p:cNvSpPr/>
            <p:nvPr/>
          </p:nvSpPr>
          <p:spPr>
            <a:xfrm>
              <a:off x="3737520" y="318492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18" name="Google Shape;518;p13"/>
            <p:cNvSpPr/>
            <p:nvPr/>
          </p:nvSpPr>
          <p:spPr>
            <a:xfrm>
              <a:off x="3588480" y="318492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19" name="Google Shape;519;p13"/>
            <p:cNvSpPr/>
            <p:nvPr/>
          </p:nvSpPr>
          <p:spPr>
            <a:xfrm>
              <a:off x="3886560" y="3184920"/>
              <a:ext cx="70920" cy="70920"/>
            </a:xfrm>
            <a:custGeom>
              <a:avLst/>
              <a:gdLst/>
              <a:ahLst/>
              <a:cxnLst/>
              <a:rect l="l" t="t" r="r" b="b"/>
              <a:pathLst>
                <a:path w="197" h="197" extrusionOk="0">
                  <a:moveTo>
                    <a:pt x="0" y="98"/>
                  </a:moveTo>
                  <a:cubicBezTo>
                    <a:pt x="0" y="44"/>
                    <a:pt x="44" y="0"/>
                    <a:pt x="98" y="0"/>
                  </a:cubicBezTo>
                  <a:cubicBezTo>
                    <a:pt x="152" y="0"/>
                    <a:pt x="197" y="44"/>
                    <a:pt x="197" y="98"/>
                  </a:cubicBezTo>
                  <a:cubicBezTo>
                    <a:pt x="197" y="153"/>
                    <a:pt x="152"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030"/>
        <p:cNvGrpSpPr/>
        <p:nvPr/>
      </p:nvGrpSpPr>
      <p:grpSpPr>
        <a:xfrm>
          <a:off x="0" y="0"/>
          <a:ext cx="0" cy="0"/>
          <a:chOff x="0" y="0"/>
          <a:chExt cx="0" cy="0"/>
        </a:xfrm>
      </p:grpSpPr>
      <p:sp>
        <p:nvSpPr>
          <p:cNvPr id="1031" name="Google Shape;1031;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32" name="Google Shape;1032;p25"/>
          <p:cNvSpPr txBox="1">
            <a:spLocks noGrp="1"/>
          </p:cNvSpPr>
          <p:nvPr>
            <p:ph type="subTitle" idx="1"/>
          </p:nvPr>
        </p:nvSpPr>
        <p:spPr>
          <a:xfrm>
            <a:off x="2177275" y="3052050"/>
            <a:ext cx="4789200" cy="1419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33" name="Google Shape;1033;p25"/>
          <p:cNvSpPr txBox="1">
            <a:spLocks noGrp="1"/>
          </p:cNvSpPr>
          <p:nvPr>
            <p:ph type="subTitle" idx="2"/>
          </p:nvPr>
        </p:nvSpPr>
        <p:spPr>
          <a:xfrm>
            <a:off x="2177280" y="1494575"/>
            <a:ext cx="4789200" cy="1419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grpSp>
        <p:nvGrpSpPr>
          <p:cNvPr id="1034" name="Google Shape;1034;p25"/>
          <p:cNvGrpSpPr/>
          <p:nvPr/>
        </p:nvGrpSpPr>
        <p:grpSpPr>
          <a:xfrm>
            <a:off x="3" y="4293192"/>
            <a:ext cx="1700840" cy="850313"/>
            <a:chOff x="3" y="4293192"/>
            <a:chExt cx="1700840" cy="850313"/>
          </a:xfrm>
        </p:grpSpPr>
        <p:sp>
          <p:nvSpPr>
            <p:cNvPr id="1035" name="Google Shape;1035;p25"/>
            <p:cNvSpPr/>
            <p:nvPr/>
          </p:nvSpPr>
          <p:spPr>
            <a:xfrm>
              <a:off x="3" y="4293203"/>
              <a:ext cx="1700604" cy="850302"/>
            </a:xfrm>
            <a:custGeom>
              <a:avLst/>
              <a:gdLst/>
              <a:ahLst/>
              <a:cxnLst/>
              <a:rect l="l" t="t" r="r" b="b"/>
              <a:pathLst>
                <a:path w="7200" h="3600" extrusionOk="0">
                  <a:moveTo>
                    <a:pt x="0" y="0"/>
                  </a:moveTo>
                  <a:lnTo>
                    <a:pt x="7200" y="0"/>
                  </a:lnTo>
                  <a:lnTo>
                    <a:pt x="7200" y="3600"/>
                  </a:lnTo>
                  <a:lnTo>
                    <a:pt x="0" y="3600"/>
                  </a:lnTo>
                  <a:lnTo>
                    <a:pt x="0"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36" name="Google Shape;1036;p25"/>
            <p:cNvSpPr/>
            <p:nvPr/>
          </p:nvSpPr>
          <p:spPr>
            <a:xfrm>
              <a:off x="3" y="4718353"/>
              <a:ext cx="1700840" cy="425151"/>
            </a:xfrm>
            <a:custGeom>
              <a:avLst/>
              <a:gdLst/>
              <a:ahLst/>
              <a:cxnLst/>
              <a:rect l="l" t="t" r="r" b="b"/>
              <a:pathLst>
                <a:path w="7201" h="1800" extrusionOk="0">
                  <a:moveTo>
                    <a:pt x="1800" y="0"/>
                  </a:moveTo>
                  <a:lnTo>
                    <a:pt x="7201" y="0"/>
                  </a:lnTo>
                  <a:lnTo>
                    <a:pt x="7201" y="1800"/>
                  </a:lnTo>
                  <a:lnTo>
                    <a:pt x="0" y="1800"/>
                  </a:lnTo>
                  <a:lnTo>
                    <a:pt x="0" y="1800"/>
                  </a:lnTo>
                  <a:cubicBezTo>
                    <a:pt x="0" y="806"/>
                    <a:pt x="806" y="0"/>
                    <a:pt x="1800"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7" name="Google Shape;1037;p25"/>
            <p:cNvSpPr/>
            <p:nvPr/>
          </p:nvSpPr>
          <p:spPr>
            <a:xfrm rot="-5400000">
              <a:off x="8" y="4293192"/>
              <a:ext cx="850302" cy="850302"/>
            </a:xfrm>
            <a:custGeom>
              <a:avLst/>
              <a:gdLst/>
              <a:ahLst/>
              <a:cxnLst/>
              <a:rect l="l" t="t" r="r" b="b"/>
              <a:pathLst>
                <a:path w="3600" h="3600" extrusionOk="0">
                  <a:moveTo>
                    <a:pt x="1799" y="3600"/>
                  </a:moveTo>
                  <a:lnTo>
                    <a:pt x="1799" y="3600"/>
                  </a:lnTo>
                  <a:cubicBezTo>
                    <a:pt x="805" y="3600"/>
                    <a:pt x="0" y="2794"/>
                    <a:pt x="0" y="1800"/>
                  </a:cubicBezTo>
                  <a:lnTo>
                    <a:pt x="0" y="1800"/>
                  </a:lnTo>
                  <a:cubicBezTo>
                    <a:pt x="0" y="806"/>
                    <a:pt x="805" y="0"/>
                    <a:pt x="1799" y="0"/>
                  </a:cubicBezTo>
                  <a:lnTo>
                    <a:pt x="1799" y="0"/>
                  </a:lnTo>
                  <a:cubicBezTo>
                    <a:pt x="2794" y="0"/>
                    <a:pt x="3600" y="806"/>
                    <a:pt x="3600" y="1800"/>
                  </a:cubicBezTo>
                  <a:lnTo>
                    <a:pt x="3600" y="1800"/>
                  </a:lnTo>
                  <a:cubicBezTo>
                    <a:pt x="3600" y="2794"/>
                    <a:pt x="2794" y="3600"/>
                    <a:pt x="1799" y="360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8" name="Google Shape;1038;p25"/>
            <p:cNvSpPr/>
            <p:nvPr/>
          </p:nvSpPr>
          <p:spPr>
            <a:xfrm rot="-5400000">
              <a:off x="234787" y="4527969"/>
              <a:ext cx="380983" cy="380983"/>
            </a:xfrm>
            <a:custGeom>
              <a:avLst/>
              <a:gdLst/>
              <a:ahLst/>
              <a:cxnLst/>
              <a:rect l="l" t="t" r="r" b="b"/>
              <a:pathLst>
                <a:path w="1613" h="1613" extrusionOk="0">
                  <a:moveTo>
                    <a:pt x="806" y="1613"/>
                  </a:moveTo>
                  <a:lnTo>
                    <a:pt x="806" y="1613"/>
                  </a:lnTo>
                  <a:cubicBezTo>
                    <a:pt x="361" y="1613"/>
                    <a:pt x="0" y="1252"/>
                    <a:pt x="0" y="806"/>
                  </a:cubicBezTo>
                  <a:cubicBezTo>
                    <a:pt x="0" y="361"/>
                    <a:pt x="361" y="0"/>
                    <a:pt x="806" y="0"/>
                  </a:cubicBezTo>
                  <a:lnTo>
                    <a:pt x="806" y="0"/>
                  </a:lnTo>
                  <a:cubicBezTo>
                    <a:pt x="1252" y="0"/>
                    <a:pt x="1613" y="361"/>
                    <a:pt x="1613" y="806"/>
                  </a:cubicBezTo>
                  <a:cubicBezTo>
                    <a:pt x="1613" y="1252"/>
                    <a:pt x="1252" y="1613"/>
                    <a:pt x="806" y="161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039" name="Google Shape;1039;p25"/>
          <p:cNvGrpSpPr/>
          <p:nvPr/>
        </p:nvGrpSpPr>
        <p:grpSpPr>
          <a:xfrm>
            <a:off x="7647276" y="4293200"/>
            <a:ext cx="1496725" cy="850302"/>
            <a:chOff x="7647276" y="4293200"/>
            <a:chExt cx="1496725" cy="850302"/>
          </a:xfrm>
        </p:grpSpPr>
        <p:sp>
          <p:nvSpPr>
            <p:cNvPr id="1040" name="Google Shape;1040;p25"/>
            <p:cNvSpPr/>
            <p:nvPr/>
          </p:nvSpPr>
          <p:spPr>
            <a:xfrm>
              <a:off x="7647276" y="4293200"/>
              <a:ext cx="1496718" cy="850302"/>
            </a:xfrm>
            <a:custGeom>
              <a:avLst/>
              <a:gdLst/>
              <a:ahLst/>
              <a:cxnLst/>
              <a:rect l="l" t="t" r="r" b="b"/>
              <a:pathLst>
                <a:path w="7200" h="3600" extrusionOk="0">
                  <a:moveTo>
                    <a:pt x="0" y="0"/>
                  </a:moveTo>
                  <a:lnTo>
                    <a:pt x="7200" y="0"/>
                  </a:lnTo>
                  <a:lnTo>
                    <a:pt x="7200" y="3600"/>
                  </a:lnTo>
                  <a:lnTo>
                    <a:pt x="0" y="36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1041" name="Google Shape;1041;p25"/>
            <p:cNvGrpSpPr/>
            <p:nvPr/>
          </p:nvGrpSpPr>
          <p:grpSpPr>
            <a:xfrm>
              <a:off x="8383214" y="4293428"/>
              <a:ext cx="760787" cy="850066"/>
              <a:chOff x="2550689" y="4293428"/>
              <a:chExt cx="760787" cy="850066"/>
            </a:xfrm>
          </p:grpSpPr>
          <p:sp>
            <p:nvSpPr>
              <p:cNvPr id="1042" name="Google Shape;1042;p25"/>
              <p:cNvSpPr/>
              <p:nvPr/>
            </p:nvSpPr>
            <p:spPr>
              <a:xfrm rot="-5400000">
                <a:off x="2139473" y="4704644"/>
                <a:ext cx="850066" cy="27635"/>
              </a:xfrm>
              <a:custGeom>
                <a:avLst/>
                <a:gdLst/>
                <a:ahLst/>
                <a:cxnLst/>
                <a:rect l="l" t="t" r="r" b="b"/>
                <a:pathLst>
                  <a:path w="3599" h="117" extrusionOk="0">
                    <a:moveTo>
                      <a:pt x="3599" y="117"/>
                    </a:moveTo>
                    <a:lnTo>
                      <a:pt x="0" y="117"/>
                    </a:lnTo>
                    <a:lnTo>
                      <a:pt x="0" y="0"/>
                    </a:lnTo>
                    <a:lnTo>
                      <a:pt x="3599" y="0"/>
                    </a:lnTo>
                    <a:lnTo>
                      <a:pt x="3599" y="11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3" name="Google Shape;1043;p25"/>
              <p:cNvSpPr/>
              <p:nvPr/>
            </p:nvSpPr>
            <p:spPr>
              <a:xfrm rot="-5400000">
                <a:off x="2206080" y="4704644"/>
                <a:ext cx="850066" cy="27635"/>
              </a:xfrm>
              <a:custGeom>
                <a:avLst/>
                <a:gdLst/>
                <a:ahLst/>
                <a:cxnLst/>
                <a:rect l="l" t="t" r="r" b="b"/>
                <a:pathLst>
                  <a:path w="3599" h="117" extrusionOk="0">
                    <a:moveTo>
                      <a:pt x="3599" y="117"/>
                    </a:moveTo>
                    <a:lnTo>
                      <a:pt x="0" y="117"/>
                    </a:lnTo>
                    <a:lnTo>
                      <a:pt x="0" y="0"/>
                    </a:lnTo>
                    <a:lnTo>
                      <a:pt x="3599" y="0"/>
                    </a:lnTo>
                    <a:lnTo>
                      <a:pt x="3599" y="11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4" name="Google Shape;1044;p25"/>
              <p:cNvSpPr/>
              <p:nvPr/>
            </p:nvSpPr>
            <p:spPr>
              <a:xfrm rot="-5400000">
                <a:off x="2272806" y="4704762"/>
                <a:ext cx="850066" cy="27399"/>
              </a:xfrm>
              <a:custGeom>
                <a:avLst/>
                <a:gdLst/>
                <a:ahLst/>
                <a:cxnLst/>
                <a:rect l="l" t="t" r="r" b="b"/>
                <a:pathLst>
                  <a:path w="3599" h="116" extrusionOk="0">
                    <a:moveTo>
                      <a:pt x="3599" y="116"/>
                    </a:moveTo>
                    <a:lnTo>
                      <a:pt x="0" y="116"/>
                    </a:lnTo>
                    <a:lnTo>
                      <a:pt x="0" y="0"/>
                    </a:lnTo>
                    <a:lnTo>
                      <a:pt x="3599" y="0"/>
                    </a:lnTo>
                    <a:lnTo>
                      <a:pt x="3599" y="11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5" name="Google Shape;1045;p25"/>
              <p:cNvSpPr/>
              <p:nvPr/>
            </p:nvSpPr>
            <p:spPr>
              <a:xfrm rot="-5400000">
                <a:off x="2339413" y="4704762"/>
                <a:ext cx="850066" cy="27399"/>
              </a:xfrm>
              <a:custGeom>
                <a:avLst/>
                <a:gdLst/>
                <a:ahLst/>
                <a:cxnLst/>
                <a:rect l="l" t="t" r="r" b="b"/>
                <a:pathLst>
                  <a:path w="3599" h="116" extrusionOk="0">
                    <a:moveTo>
                      <a:pt x="3599" y="116"/>
                    </a:moveTo>
                    <a:lnTo>
                      <a:pt x="0" y="116"/>
                    </a:lnTo>
                    <a:lnTo>
                      <a:pt x="0" y="0"/>
                    </a:lnTo>
                    <a:lnTo>
                      <a:pt x="3599" y="0"/>
                    </a:lnTo>
                    <a:lnTo>
                      <a:pt x="3599" y="11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6" name="Google Shape;1046;p25"/>
              <p:cNvSpPr/>
              <p:nvPr/>
            </p:nvSpPr>
            <p:spPr>
              <a:xfrm rot="-5400000">
                <a:off x="2406020" y="4704762"/>
                <a:ext cx="850066" cy="27399"/>
              </a:xfrm>
              <a:custGeom>
                <a:avLst/>
                <a:gdLst/>
                <a:ahLst/>
                <a:cxnLst/>
                <a:rect l="l" t="t" r="r" b="b"/>
                <a:pathLst>
                  <a:path w="3599" h="116" extrusionOk="0">
                    <a:moveTo>
                      <a:pt x="3599" y="116"/>
                    </a:moveTo>
                    <a:lnTo>
                      <a:pt x="0" y="116"/>
                    </a:lnTo>
                    <a:lnTo>
                      <a:pt x="0" y="0"/>
                    </a:lnTo>
                    <a:lnTo>
                      <a:pt x="3599" y="0"/>
                    </a:lnTo>
                    <a:lnTo>
                      <a:pt x="3599" y="11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7" name="Google Shape;1047;p25"/>
              <p:cNvSpPr/>
              <p:nvPr/>
            </p:nvSpPr>
            <p:spPr>
              <a:xfrm rot="-5400000">
                <a:off x="2472746" y="4704644"/>
                <a:ext cx="850066" cy="27635"/>
              </a:xfrm>
              <a:custGeom>
                <a:avLst/>
                <a:gdLst/>
                <a:ahLst/>
                <a:cxnLst/>
                <a:rect l="l" t="t" r="r" b="b"/>
                <a:pathLst>
                  <a:path w="3599" h="117" extrusionOk="0">
                    <a:moveTo>
                      <a:pt x="3599" y="117"/>
                    </a:moveTo>
                    <a:lnTo>
                      <a:pt x="0" y="117"/>
                    </a:lnTo>
                    <a:lnTo>
                      <a:pt x="0" y="0"/>
                    </a:lnTo>
                    <a:lnTo>
                      <a:pt x="3599" y="0"/>
                    </a:lnTo>
                    <a:lnTo>
                      <a:pt x="3599" y="11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8" name="Google Shape;1048;p25"/>
              <p:cNvSpPr/>
              <p:nvPr/>
            </p:nvSpPr>
            <p:spPr>
              <a:xfrm rot="-5400000">
                <a:off x="2539353" y="4704644"/>
                <a:ext cx="850066" cy="27635"/>
              </a:xfrm>
              <a:custGeom>
                <a:avLst/>
                <a:gdLst/>
                <a:ahLst/>
                <a:cxnLst/>
                <a:rect l="l" t="t" r="r" b="b"/>
                <a:pathLst>
                  <a:path w="3599" h="117" extrusionOk="0">
                    <a:moveTo>
                      <a:pt x="3599" y="117"/>
                    </a:moveTo>
                    <a:lnTo>
                      <a:pt x="0" y="117"/>
                    </a:lnTo>
                    <a:lnTo>
                      <a:pt x="0" y="0"/>
                    </a:lnTo>
                    <a:lnTo>
                      <a:pt x="3599" y="0"/>
                    </a:lnTo>
                    <a:lnTo>
                      <a:pt x="3599" y="11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9" name="Google Shape;1049;p25"/>
              <p:cNvSpPr/>
              <p:nvPr/>
            </p:nvSpPr>
            <p:spPr>
              <a:xfrm rot="-5400000">
                <a:off x="2606078" y="4704762"/>
                <a:ext cx="850066" cy="27399"/>
              </a:xfrm>
              <a:custGeom>
                <a:avLst/>
                <a:gdLst/>
                <a:ahLst/>
                <a:cxnLst/>
                <a:rect l="l" t="t" r="r" b="b"/>
                <a:pathLst>
                  <a:path w="3599" h="116" extrusionOk="0">
                    <a:moveTo>
                      <a:pt x="3599" y="116"/>
                    </a:moveTo>
                    <a:lnTo>
                      <a:pt x="0" y="116"/>
                    </a:lnTo>
                    <a:lnTo>
                      <a:pt x="0" y="0"/>
                    </a:lnTo>
                    <a:lnTo>
                      <a:pt x="3599" y="0"/>
                    </a:lnTo>
                    <a:lnTo>
                      <a:pt x="3599" y="11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0" name="Google Shape;1050;p25"/>
              <p:cNvSpPr/>
              <p:nvPr/>
            </p:nvSpPr>
            <p:spPr>
              <a:xfrm rot="-5400000">
                <a:off x="2672686" y="4704762"/>
                <a:ext cx="850066" cy="27399"/>
              </a:xfrm>
              <a:custGeom>
                <a:avLst/>
                <a:gdLst/>
                <a:ahLst/>
                <a:cxnLst/>
                <a:rect l="l" t="t" r="r" b="b"/>
                <a:pathLst>
                  <a:path w="3599" h="116" extrusionOk="0">
                    <a:moveTo>
                      <a:pt x="3599" y="116"/>
                    </a:moveTo>
                    <a:lnTo>
                      <a:pt x="0" y="116"/>
                    </a:lnTo>
                    <a:lnTo>
                      <a:pt x="0" y="0"/>
                    </a:lnTo>
                    <a:lnTo>
                      <a:pt x="3599" y="0"/>
                    </a:lnTo>
                    <a:lnTo>
                      <a:pt x="3599" y="11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1" name="Google Shape;1051;p25"/>
              <p:cNvSpPr/>
              <p:nvPr/>
            </p:nvSpPr>
            <p:spPr>
              <a:xfrm rot="-5400000">
                <a:off x="2739411" y="4704644"/>
                <a:ext cx="850066" cy="27635"/>
              </a:xfrm>
              <a:custGeom>
                <a:avLst/>
                <a:gdLst/>
                <a:ahLst/>
                <a:cxnLst/>
                <a:rect l="l" t="t" r="r" b="b"/>
                <a:pathLst>
                  <a:path w="3599" h="117" extrusionOk="0">
                    <a:moveTo>
                      <a:pt x="3599" y="117"/>
                    </a:moveTo>
                    <a:lnTo>
                      <a:pt x="0" y="117"/>
                    </a:lnTo>
                    <a:lnTo>
                      <a:pt x="0" y="0"/>
                    </a:lnTo>
                    <a:lnTo>
                      <a:pt x="3599" y="0"/>
                    </a:lnTo>
                    <a:lnTo>
                      <a:pt x="3599" y="11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2" name="Google Shape;1052;p25"/>
              <p:cNvSpPr/>
              <p:nvPr/>
            </p:nvSpPr>
            <p:spPr>
              <a:xfrm rot="-5400000">
                <a:off x="2806018" y="4704644"/>
                <a:ext cx="850066" cy="27635"/>
              </a:xfrm>
              <a:custGeom>
                <a:avLst/>
                <a:gdLst/>
                <a:ahLst/>
                <a:cxnLst/>
                <a:rect l="l" t="t" r="r" b="b"/>
                <a:pathLst>
                  <a:path w="3599" h="117" extrusionOk="0">
                    <a:moveTo>
                      <a:pt x="3599" y="117"/>
                    </a:moveTo>
                    <a:lnTo>
                      <a:pt x="0" y="117"/>
                    </a:lnTo>
                    <a:lnTo>
                      <a:pt x="0" y="0"/>
                    </a:lnTo>
                    <a:lnTo>
                      <a:pt x="3599" y="0"/>
                    </a:lnTo>
                    <a:lnTo>
                      <a:pt x="3599" y="11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3" name="Google Shape;1053;p25"/>
              <p:cNvSpPr/>
              <p:nvPr/>
            </p:nvSpPr>
            <p:spPr>
              <a:xfrm rot="-5400000">
                <a:off x="2872744" y="4704762"/>
                <a:ext cx="850066" cy="27399"/>
              </a:xfrm>
              <a:custGeom>
                <a:avLst/>
                <a:gdLst/>
                <a:ahLst/>
                <a:cxnLst/>
                <a:rect l="l" t="t" r="r" b="b"/>
                <a:pathLst>
                  <a:path w="3599" h="116" extrusionOk="0">
                    <a:moveTo>
                      <a:pt x="3599" y="116"/>
                    </a:moveTo>
                    <a:lnTo>
                      <a:pt x="0" y="116"/>
                    </a:lnTo>
                    <a:lnTo>
                      <a:pt x="0" y="0"/>
                    </a:lnTo>
                    <a:lnTo>
                      <a:pt x="3599" y="0"/>
                    </a:lnTo>
                    <a:lnTo>
                      <a:pt x="3599" y="11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1054" name="Google Shape;1054;p25"/>
          <p:cNvGrpSpPr/>
          <p:nvPr/>
        </p:nvGrpSpPr>
        <p:grpSpPr>
          <a:xfrm>
            <a:off x="159008" y="183465"/>
            <a:ext cx="294794" cy="928673"/>
            <a:chOff x="3588480" y="3184920"/>
            <a:chExt cx="369000" cy="1162440"/>
          </a:xfrm>
        </p:grpSpPr>
        <p:sp>
          <p:nvSpPr>
            <p:cNvPr id="1055" name="Google Shape;1055;p25"/>
            <p:cNvSpPr/>
            <p:nvPr/>
          </p:nvSpPr>
          <p:spPr>
            <a:xfrm>
              <a:off x="3737520" y="427644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6" name="Google Shape;1056;p25"/>
            <p:cNvSpPr/>
            <p:nvPr/>
          </p:nvSpPr>
          <p:spPr>
            <a:xfrm>
              <a:off x="3588480" y="427644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7" name="Google Shape;1057;p25"/>
            <p:cNvSpPr/>
            <p:nvPr/>
          </p:nvSpPr>
          <p:spPr>
            <a:xfrm>
              <a:off x="3886560" y="4276440"/>
              <a:ext cx="70920" cy="70920"/>
            </a:xfrm>
            <a:custGeom>
              <a:avLst/>
              <a:gdLst/>
              <a:ahLst/>
              <a:cxnLst/>
              <a:rect l="l" t="t" r="r" b="b"/>
              <a:pathLst>
                <a:path w="197" h="197" extrusionOk="0">
                  <a:moveTo>
                    <a:pt x="0" y="98"/>
                  </a:moveTo>
                  <a:cubicBezTo>
                    <a:pt x="0" y="44"/>
                    <a:pt x="44" y="0"/>
                    <a:pt x="98" y="0"/>
                  </a:cubicBezTo>
                  <a:cubicBezTo>
                    <a:pt x="152" y="0"/>
                    <a:pt x="197" y="44"/>
                    <a:pt x="197" y="98"/>
                  </a:cubicBezTo>
                  <a:cubicBezTo>
                    <a:pt x="197" y="153"/>
                    <a:pt x="152"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8" name="Google Shape;1058;p25"/>
            <p:cNvSpPr/>
            <p:nvPr/>
          </p:nvSpPr>
          <p:spPr>
            <a:xfrm>
              <a:off x="3737520" y="409428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9" name="Google Shape;1059;p25"/>
            <p:cNvSpPr/>
            <p:nvPr/>
          </p:nvSpPr>
          <p:spPr>
            <a:xfrm>
              <a:off x="3588480" y="409428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0" name="Google Shape;1060;p25"/>
            <p:cNvSpPr/>
            <p:nvPr/>
          </p:nvSpPr>
          <p:spPr>
            <a:xfrm>
              <a:off x="3886560" y="4094280"/>
              <a:ext cx="70920" cy="70920"/>
            </a:xfrm>
            <a:custGeom>
              <a:avLst/>
              <a:gdLst/>
              <a:ahLst/>
              <a:cxnLst/>
              <a:rect l="l" t="t" r="r" b="b"/>
              <a:pathLst>
                <a:path w="197" h="197" extrusionOk="0">
                  <a:moveTo>
                    <a:pt x="0" y="99"/>
                  </a:moveTo>
                  <a:cubicBezTo>
                    <a:pt x="0" y="44"/>
                    <a:pt x="44" y="0"/>
                    <a:pt x="98" y="0"/>
                  </a:cubicBezTo>
                  <a:cubicBezTo>
                    <a:pt x="152" y="0"/>
                    <a:pt x="197" y="44"/>
                    <a:pt x="197" y="99"/>
                  </a:cubicBezTo>
                  <a:cubicBezTo>
                    <a:pt x="197" y="153"/>
                    <a:pt x="152"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1" name="Google Shape;1061;p25"/>
            <p:cNvSpPr/>
            <p:nvPr/>
          </p:nvSpPr>
          <p:spPr>
            <a:xfrm>
              <a:off x="3737520" y="391248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2" name="Google Shape;1062;p25"/>
            <p:cNvSpPr/>
            <p:nvPr/>
          </p:nvSpPr>
          <p:spPr>
            <a:xfrm>
              <a:off x="3588480" y="391248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3" name="Google Shape;1063;p25"/>
            <p:cNvSpPr/>
            <p:nvPr/>
          </p:nvSpPr>
          <p:spPr>
            <a:xfrm>
              <a:off x="3886560" y="3912480"/>
              <a:ext cx="70920" cy="70920"/>
            </a:xfrm>
            <a:custGeom>
              <a:avLst/>
              <a:gdLst/>
              <a:ahLst/>
              <a:cxnLst/>
              <a:rect l="l" t="t" r="r" b="b"/>
              <a:pathLst>
                <a:path w="197" h="197" extrusionOk="0">
                  <a:moveTo>
                    <a:pt x="0" y="98"/>
                  </a:moveTo>
                  <a:cubicBezTo>
                    <a:pt x="0" y="44"/>
                    <a:pt x="44" y="0"/>
                    <a:pt x="98" y="0"/>
                  </a:cubicBezTo>
                  <a:cubicBezTo>
                    <a:pt x="152" y="0"/>
                    <a:pt x="197" y="44"/>
                    <a:pt x="197" y="98"/>
                  </a:cubicBezTo>
                  <a:cubicBezTo>
                    <a:pt x="197" y="153"/>
                    <a:pt x="152"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4" name="Google Shape;1064;p25"/>
            <p:cNvSpPr/>
            <p:nvPr/>
          </p:nvSpPr>
          <p:spPr>
            <a:xfrm>
              <a:off x="3737520" y="373032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5" name="Google Shape;1065;p25"/>
            <p:cNvSpPr/>
            <p:nvPr/>
          </p:nvSpPr>
          <p:spPr>
            <a:xfrm>
              <a:off x="3588480" y="373032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6" name="Google Shape;1066;p25"/>
            <p:cNvSpPr/>
            <p:nvPr/>
          </p:nvSpPr>
          <p:spPr>
            <a:xfrm>
              <a:off x="3886560" y="3730320"/>
              <a:ext cx="70920" cy="70920"/>
            </a:xfrm>
            <a:custGeom>
              <a:avLst/>
              <a:gdLst/>
              <a:ahLst/>
              <a:cxnLst/>
              <a:rect l="l" t="t" r="r" b="b"/>
              <a:pathLst>
                <a:path w="197" h="197" extrusionOk="0">
                  <a:moveTo>
                    <a:pt x="0" y="99"/>
                  </a:moveTo>
                  <a:cubicBezTo>
                    <a:pt x="0" y="44"/>
                    <a:pt x="44" y="0"/>
                    <a:pt x="98" y="0"/>
                  </a:cubicBezTo>
                  <a:cubicBezTo>
                    <a:pt x="152" y="0"/>
                    <a:pt x="197" y="44"/>
                    <a:pt x="197" y="99"/>
                  </a:cubicBezTo>
                  <a:cubicBezTo>
                    <a:pt x="197" y="153"/>
                    <a:pt x="152"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7" name="Google Shape;1067;p25"/>
            <p:cNvSpPr/>
            <p:nvPr/>
          </p:nvSpPr>
          <p:spPr>
            <a:xfrm>
              <a:off x="3737520" y="354852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8" name="Google Shape;1068;p25"/>
            <p:cNvSpPr/>
            <p:nvPr/>
          </p:nvSpPr>
          <p:spPr>
            <a:xfrm>
              <a:off x="3588480" y="354852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9" name="Google Shape;1069;p25"/>
            <p:cNvSpPr/>
            <p:nvPr/>
          </p:nvSpPr>
          <p:spPr>
            <a:xfrm>
              <a:off x="3886560" y="3548520"/>
              <a:ext cx="70920" cy="70920"/>
            </a:xfrm>
            <a:custGeom>
              <a:avLst/>
              <a:gdLst/>
              <a:ahLst/>
              <a:cxnLst/>
              <a:rect l="l" t="t" r="r" b="b"/>
              <a:pathLst>
                <a:path w="197" h="197" extrusionOk="0">
                  <a:moveTo>
                    <a:pt x="0" y="98"/>
                  </a:moveTo>
                  <a:cubicBezTo>
                    <a:pt x="0" y="44"/>
                    <a:pt x="44" y="0"/>
                    <a:pt x="98" y="0"/>
                  </a:cubicBezTo>
                  <a:cubicBezTo>
                    <a:pt x="152" y="0"/>
                    <a:pt x="197" y="44"/>
                    <a:pt x="197" y="98"/>
                  </a:cubicBezTo>
                  <a:cubicBezTo>
                    <a:pt x="197" y="153"/>
                    <a:pt x="152"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0" name="Google Shape;1070;p25"/>
            <p:cNvSpPr/>
            <p:nvPr/>
          </p:nvSpPr>
          <p:spPr>
            <a:xfrm>
              <a:off x="3737520" y="336636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1" name="Google Shape;1071;p25"/>
            <p:cNvSpPr/>
            <p:nvPr/>
          </p:nvSpPr>
          <p:spPr>
            <a:xfrm>
              <a:off x="3588480" y="336636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2" name="Google Shape;1072;p25"/>
            <p:cNvSpPr/>
            <p:nvPr/>
          </p:nvSpPr>
          <p:spPr>
            <a:xfrm>
              <a:off x="3886560" y="3366360"/>
              <a:ext cx="70920" cy="70920"/>
            </a:xfrm>
            <a:custGeom>
              <a:avLst/>
              <a:gdLst/>
              <a:ahLst/>
              <a:cxnLst/>
              <a:rect l="l" t="t" r="r" b="b"/>
              <a:pathLst>
                <a:path w="197" h="197" extrusionOk="0">
                  <a:moveTo>
                    <a:pt x="0" y="99"/>
                  </a:moveTo>
                  <a:cubicBezTo>
                    <a:pt x="0" y="44"/>
                    <a:pt x="44" y="0"/>
                    <a:pt x="98" y="0"/>
                  </a:cubicBezTo>
                  <a:cubicBezTo>
                    <a:pt x="152" y="0"/>
                    <a:pt x="197" y="44"/>
                    <a:pt x="197" y="99"/>
                  </a:cubicBezTo>
                  <a:cubicBezTo>
                    <a:pt x="197" y="153"/>
                    <a:pt x="152"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3" name="Google Shape;1073;p25"/>
            <p:cNvSpPr/>
            <p:nvPr/>
          </p:nvSpPr>
          <p:spPr>
            <a:xfrm>
              <a:off x="3737520" y="318492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4" name="Google Shape;1074;p25"/>
            <p:cNvSpPr/>
            <p:nvPr/>
          </p:nvSpPr>
          <p:spPr>
            <a:xfrm>
              <a:off x="3588480" y="318492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5" name="Google Shape;1075;p25"/>
            <p:cNvSpPr/>
            <p:nvPr/>
          </p:nvSpPr>
          <p:spPr>
            <a:xfrm>
              <a:off x="3886560" y="3184920"/>
              <a:ext cx="70920" cy="70920"/>
            </a:xfrm>
            <a:custGeom>
              <a:avLst/>
              <a:gdLst/>
              <a:ahLst/>
              <a:cxnLst/>
              <a:rect l="l" t="t" r="r" b="b"/>
              <a:pathLst>
                <a:path w="197" h="197" extrusionOk="0">
                  <a:moveTo>
                    <a:pt x="0" y="98"/>
                  </a:moveTo>
                  <a:cubicBezTo>
                    <a:pt x="0" y="44"/>
                    <a:pt x="44" y="0"/>
                    <a:pt x="98" y="0"/>
                  </a:cubicBezTo>
                  <a:cubicBezTo>
                    <a:pt x="152" y="0"/>
                    <a:pt x="197" y="44"/>
                    <a:pt x="197" y="98"/>
                  </a:cubicBezTo>
                  <a:cubicBezTo>
                    <a:pt x="197" y="153"/>
                    <a:pt x="152"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076" name="Google Shape;1076;p25"/>
          <p:cNvGrpSpPr/>
          <p:nvPr/>
        </p:nvGrpSpPr>
        <p:grpSpPr>
          <a:xfrm>
            <a:off x="8611964" y="1494575"/>
            <a:ext cx="1563908" cy="1563908"/>
            <a:chOff x="-2138760" y="-446400"/>
            <a:chExt cx="1308600" cy="1308600"/>
          </a:xfrm>
        </p:grpSpPr>
        <p:sp>
          <p:nvSpPr>
            <p:cNvPr id="1077" name="Google Shape;1077;p25"/>
            <p:cNvSpPr/>
            <p:nvPr/>
          </p:nvSpPr>
          <p:spPr>
            <a:xfrm>
              <a:off x="-2138760" y="-446400"/>
              <a:ext cx="1308600" cy="1308600"/>
            </a:xfrm>
            <a:custGeom>
              <a:avLst/>
              <a:gdLst/>
              <a:ahLst/>
              <a:cxnLst/>
              <a:rect l="l" t="t" r="r" b="b"/>
              <a:pathLst>
                <a:path w="3635" h="3635" extrusionOk="0">
                  <a:moveTo>
                    <a:pt x="1817" y="35"/>
                  </a:moveTo>
                  <a:cubicBezTo>
                    <a:pt x="835" y="35"/>
                    <a:pt x="35" y="834"/>
                    <a:pt x="35" y="1817"/>
                  </a:cubicBezTo>
                  <a:cubicBezTo>
                    <a:pt x="35" y="2800"/>
                    <a:pt x="835" y="3600"/>
                    <a:pt x="1817" y="3600"/>
                  </a:cubicBezTo>
                  <a:cubicBezTo>
                    <a:pt x="2800" y="3600"/>
                    <a:pt x="3600" y="2800"/>
                    <a:pt x="3600" y="1817"/>
                  </a:cubicBezTo>
                  <a:cubicBezTo>
                    <a:pt x="3600" y="834"/>
                    <a:pt x="2800" y="35"/>
                    <a:pt x="1817" y="35"/>
                  </a:cubicBezTo>
                  <a:moveTo>
                    <a:pt x="1817" y="3635"/>
                  </a:moveTo>
                  <a:cubicBezTo>
                    <a:pt x="815" y="3635"/>
                    <a:pt x="0" y="2819"/>
                    <a:pt x="0" y="1817"/>
                  </a:cubicBezTo>
                  <a:cubicBezTo>
                    <a:pt x="0" y="815"/>
                    <a:pt x="815" y="0"/>
                    <a:pt x="1817" y="0"/>
                  </a:cubicBezTo>
                  <a:cubicBezTo>
                    <a:pt x="2820" y="0"/>
                    <a:pt x="3635" y="815"/>
                    <a:pt x="3635" y="1817"/>
                  </a:cubicBezTo>
                  <a:cubicBezTo>
                    <a:pt x="3635" y="2819"/>
                    <a:pt x="2820" y="3635"/>
                    <a:pt x="1817" y="363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8" name="Google Shape;1078;p25"/>
            <p:cNvSpPr/>
            <p:nvPr/>
          </p:nvSpPr>
          <p:spPr>
            <a:xfrm>
              <a:off x="-2090520" y="-398160"/>
              <a:ext cx="1211760" cy="1211760"/>
            </a:xfrm>
            <a:custGeom>
              <a:avLst/>
              <a:gdLst/>
              <a:ahLst/>
              <a:cxnLst/>
              <a:rect l="l" t="t" r="r" b="b"/>
              <a:pathLst>
                <a:path w="3366" h="3366" extrusionOk="0">
                  <a:moveTo>
                    <a:pt x="1683" y="42"/>
                  </a:moveTo>
                  <a:cubicBezTo>
                    <a:pt x="778" y="42"/>
                    <a:pt x="42" y="778"/>
                    <a:pt x="42" y="1683"/>
                  </a:cubicBezTo>
                  <a:cubicBezTo>
                    <a:pt x="42" y="2588"/>
                    <a:pt x="778" y="3324"/>
                    <a:pt x="1683" y="3324"/>
                  </a:cubicBezTo>
                  <a:cubicBezTo>
                    <a:pt x="2589" y="3324"/>
                    <a:pt x="3325" y="2588"/>
                    <a:pt x="3325" y="1683"/>
                  </a:cubicBezTo>
                  <a:cubicBezTo>
                    <a:pt x="3325" y="778"/>
                    <a:pt x="2589" y="42"/>
                    <a:pt x="1683" y="42"/>
                  </a:cubicBezTo>
                  <a:moveTo>
                    <a:pt x="1683" y="3366"/>
                  </a:moveTo>
                  <a:cubicBezTo>
                    <a:pt x="755" y="3366"/>
                    <a:pt x="0" y="2611"/>
                    <a:pt x="0" y="1683"/>
                  </a:cubicBezTo>
                  <a:cubicBezTo>
                    <a:pt x="0" y="755"/>
                    <a:pt x="755" y="0"/>
                    <a:pt x="1683" y="0"/>
                  </a:cubicBezTo>
                  <a:cubicBezTo>
                    <a:pt x="2612" y="0"/>
                    <a:pt x="3366" y="755"/>
                    <a:pt x="3366" y="1683"/>
                  </a:cubicBezTo>
                  <a:cubicBezTo>
                    <a:pt x="3366" y="2611"/>
                    <a:pt x="2612" y="3366"/>
                    <a:pt x="1683" y="336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9" name="Google Shape;1079;p25"/>
            <p:cNvSpPr/>
            <p:nvPr/>
          </p:nvSpPr>
          <p:spPr>
            <a:xfrm>
              <a:off x="-2041920" y="-349560"/>
              <a:ext cx="1114920" cy="1114920"/>
            </a:xfrm>
            <a:custGeom>
              <a:avLst/>
              <a:gdLst/>
              <a:ahLst/>
              <a:cxnLst/>
              <a:rect l="l" t="t" r="r" b="b"/>
              <a:pathLst>
                <a:path w="3097" h="3097" extrusionOk="0">
                  <a:moveTo>
                    <a:pt x="1548" y="48"/>
                  </a:moveTo>
                  <a:cubicBezTo>
                    <a:pt x="721" y="48"/>
                    <a:pt x="48" y="721"/>
                    <a:pt x="48" y="1548"/>
                  </a:cubicBezTo>
                  <a:cubicBezTo>
                    <a:pt x="48" y="2375"/>
                    <a:pt x="721" y="3048"/>
                    <a:pt x="1548" y="3048"/>
                  </a:cubicBezTo>
                  <a:cubicBezTo>
                    <a:pt x="2376" y="3048"/>
                    <a:pt x="3049" y="2375"/>
                    <a:pt x="3049" y="1548"/>
                  </a:cubicBezTo>
                  <a:cubicBezTo>
                    <a:pt x="3049" y="721"/>
                    <a:pt x="2376" y="48"/>
                    <a:pt x="1548" y="48"/>
                  </a:cubicBezTo>
                  <a:moveTo>
                    <a:pt x="1548" y="3097"/>
                  </a:moveTo>
                  <a:cubicBezTo>
                    <a:pt x="695" y="3097"/>
                    <a:pt x="0" y="2402"/>
                    <a:pt x="0" y="1548"/>
                  </a:cubicBezTo>
                  <a:cubicBezTo>
                    <a:pt x="0" y="694"/>
                    <a:pt x="695" y="0"/>
                    <a:pt x="1548" y="0"/>
                  </a:cubicBezTo>
                  <a:cubicBezTo>
                    <a:pt x="2402" y="0"/>
                    <a:pt x="3097" y="694"/>
                    <a:pt x="3097" y="1548"/>
                  </a:cubicBezTo>
                  <a:cubicBezTo>
                    <a:pt x="3097" y="2402"/>
                    <a:pt x="2402" y="3097"/>
                    <a:pt x="1548" y="309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80" name="Google Shape;1080;p25"/>
            <p:cNvSpPr/>
            <p:nvPr/>
          </p:nvSpPr>
          <p:spPr>
            <a:xfrm>
              <a:off x="-1993320" y="-301320"/>
              <a:ext cx="1017720" cy="1018080"/>
            </a:xfrm>
            <a:custGeom>
              <a:avLst/>
              <a:gdLst/>
              <a:ahLst/>
              <a:cxnLst/>
              <a:rect l="l" t="t" r="r" b="b"/>
              <a:pathLst>
                <a:path w="2827" h="2828" extrusionOk="0">
                  <a:moveTo>
                    <a:pt x="1413" y="55"/>
                  </a:moveTo>
                  <a:cubicBezTo>
                    <a:pt x="664" y="55"/>
                    <a:pt x="54" y="665"/>
                    <a:pt x="54" y="1414"/>
                  </a:cubicBezTo>
                  <a:cubicBezTo>
                    <a:pt x="54" y="2164"/>
                    <a:pt x="664" y="2773"/>
                    <a:pt x="1413" y="2773"/>
                  </a:cubicBezTo>
                  <a:cubicBezTo>
                    <a:pt x="2163" y="2773"/>
                    <a:pt x="2773" y="2164"/>
                    <a:pt x="2773" y="1414"/>
                  </a:cubicBezTo>
                  <a:cubicBezTo>
                    <a:pt x="2773" y="665"/>
                    <a:pt x="2163" y="55"/>
                    <a:pt x="1413" y="55"/>
                  </a:cubicBezTo>
                  <a:moveTo>
                    <a:pt x="1413" y="2828"/>
                  </a:moveTo>
                  <a:cubicBezTo>
                    <a:pt x="634" y="2828"/>
                    <a:pt x="0" y="2194"/>
                    <a:pt x="0" y="1414"/>
                  </a:cubicBezTo>
                  <a:cubicBezTo>
                    <a:pt x="0" y="635"/>
                    <a:pt x="634" y="0"/>
                    <a:pt x="1413" y="0"/>
                  </a:cubicBezTo>
                  <a:cubicBezTo>
                    <a:pt x="2193" y="0"/>
                    <a:pt x="2827" y="635"/>
                    <a:pt x="2827" y="1414"/>
                  </a:cubicBezTo>
                  <a:cubicBezTo>
                    <a:pt x="2827" y="2194"/>
                    <a:pt x="2193" y="2828"/>
                    <a:pt x="1413" y="28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81" name="Google Shape;1081;p25"/>
            <p:cNvSpPr/>
            <p:nvPr/>
          </p:nvSpPr>
          <p:spPr>
            <a:xfrm>
              <a:off x="-1945080" y="-252720"/>
              <a:ext cx="921240" cy="920880"/>
            </a:xfrm>
            <a:custGeom>
              <a:avLst/>
              <a:gdLst/>
              <a:ahLst/>
              <a:cxnLst/>
              <a:rect l="l" t="t" r="r" b="b"/>
              <a:pathLst>
                <a:path w="2559" h="2558" extrusionOk="0">
                  <a:moveTo>
                    <a:pt x="1279" y="61"/>
                  </a:moveTo>
                  <a:cubicBezTo>
                    <a:pt x="608" y="61"/>
                    <a:pt x="61" y="607"/>
                    <a:pt x="61" y="1279"/>
                  </a:cubicBezTo>
                  <a:cubicBezTo>
                    <a:pt x="61" y="1951"/>
                    <a:pt x="608" y="2497"/>
                    <a:pt x="1279" y="2497"/>
                  </a:cubicBezTo>
                  <a:cubicBezTo>
                    <a:pt x="1951" y="2497"/>
                    <a:pt x="2498" y="1951"/>
                    <a:pt x="2498" y="1279"/>
                  </a:cubicBezTo>
                  <a:cubicBezTo>
                    <a:pt x="2498" y="607"/>
                    <a:pt x="1951" y="61"/>
                    <a:pt x="1279" y="61"/>
                  </a:cubicBezTo>
                  <a:moveTo>
                    <a:pt x="1279" y="2558"/>
                  </a:moveTo>
                  <a:cubicBezTo>
                    <a:pt x="574" y="2558"/>
                    <a:pt x="0" y="1984"/>
                    <a:pt x="0" y="1279"/>
                  </a:cubicBezTo>
                  <a:cubicBezTo>
                    <a:pt x="0" y="574"/>
                    <a:pt x="574" y="0"/>
                    <a:pt x="1279" y="0"/>
                  </a:cubicBezTo>
                  <a:cubicBezTo>
                    <a:pt x="1985" y="0"/>
                    <a:pt x="2559" y="574"/>
                    <a:pt x="2559" y="1279"/>
                  </a:cubicBezTo>
                  <a:cubicBezTo>
                    <a:pt x="2559" y="1984"/>
                    <a:pt x="1985" y="2558"/>
                    <a:pt x="1279" y="255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82" name="Google Shape;1082;p25"/>
            <p:cNvSpPr/>
            <p:nvPr/>
          </p:nvSpPr>
          <p:spPr>
            <a:xfrm>
              <a:off x="-1896480" y="-204120"/>
              <a:ext cx="824040" cy="824040"/>
            </a:xfrm>
            <a:custGeom>
              <a:avLst/>
              <a:gdLst/>
              <a:ahLst/>
              <a:cxnLst/>
              <a:rect l="l" t="t" r="r" b="b"/>
              <a:pathLst>
                <a:path w="2289" h="2289" extrusionOk="0">
                  <a:moveTo>
                    <a:pt x="1144" y="67"/>
                  </a:moveTo>
                  <a:cubicBezTo>
                    <a:pt x="551" y="67"/>
                    <a:pt x="67" y="550"/>
                    <a:pt x="67" y="1144"/>
                  </a:cubicBezTo>
                  <a:cubicBezTo>
                    <a:pt x="67" y="1738"/>
                    <a:pt x="551" y="2221"/>
                    <a:pt x="1144" y="2221"/>
                  </a:cubicBezTo>
                  <a:cubicBezTo>
                    <a:pt x="1738" y="2221"/>
                    <a:pt x="2222" y="1738"/>
                    <a:pt x="2222" y="1144"/>
                  </a:cubicBezTo>
                  <a:cubicBezTo>
                    <a:pt x="2222" y="550"/>
                    <a:pt x="1738" y="67"/>
                    <a:pt x="1144" y="67"/>
                  </a:cubicBezTo>
                  <a:moveTo>
                    <a:pt x="1144" y="2289"/>
                  </a:moveTo>
                  <a:cubicBezTo>
                    <a:pt x="513" y="2289"/>
                    <a:pt x="0" y="1775"/>
                    <a:pt x="0" y="1144"/>
                  </a:cubicBezTo>
                  <a:cubicBezTo>
                    <a:pt x="0" y="513"/>
                    <a:pt x="513" y="0"/>
                    <a:pt x="1144" y="0"/>
                  </a:cubicBezTo>
                  <a:cubicBezTo>
                    <a:pt x="1776" y="0"/>
                    <a:pt x="2289" y="513"/>
                    <a:pt x="2289" y="1144"/>
                  </a:cubicBezTo>
                  <a:cubicBezTo>
                    <a:pt x="2289" y="1775"/>
                    <a:pt x="1776" y="2289"/>
                    <a:pt x="1144" y="228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83" name="Google Shape;1083;p25"/>
            <p:cNvSpPr/>
            <p:nvPr/>
          </p:nvSpPr>
          <p:spPr>
            <a:xfrm>
              <a:off x="-1847880" y="-155880"/>
              <a:ext cx="726840" cy="727200"/>
            </a:xfrm>
            <a:custGeom>
              <a:avLst/>
              <a:gdLst/>
              <a:ahLst/>
              <a:cxnLst/>
              <a:rect l="l" t="t" r="r" b="b"/>
              <a:pathLst>
                <a:path w="2019" h="2020" extrusionOk="0">
                  <a:moveTo>
                    <a:pt x="1009" y="74"/>
                  </a:moveTo>
                  <a:cubicBezTo>
                    <a:pt x="493" y="74"/>
                    <a:pt x="73" y="494"/>
                    <a:pt x="73" y="1010"/>
                  </a:cubicBezTo>
                  <a:cubicBezTo>
                    <a:pt x="73" y="1526"/>
                    <a:pt x="493" y="1946"/>
                    <a:pt x="1009" y="1946"/>
                  </a:cubicBezTo>
                  <a:cubicBezTo>
                    <a:pt x="1526" y="1946"/>
                    <a:pt x="1946" y="1526"/>
                    <a:pt x="1946" y="1010"/>
                  </a:cubicBezTo>
                  <a:cubicBezTo>
                    <a:pt x="1946" y="494"/>
                    <a:pt x="1526" y="74"/>
                    <a:pt x="1009" y="74"/>
                  </a:cubicBezTo>
                  <a:moveTo>
                    <a:pt x="1009" y="2020"/>
                  </a:moveTo>
                  <a:cubicBezTo>
                    <a:pt x="453" y="2020"/>
                    <a:pt x="0" y="1567"/>
                    <a:pt x="0" y="1010"/>
                  </a:cubicBezTo>
                  <a:cubicBezTo>
                    <a:pt x="0" y="453"/>
                    <a:pt x="453" y="0"/>
                    <a:pt x="1009" y="0"/>
                  </a:cubicBezTo>
                  <a:cubicBezTo>
                    <a:pt x="1566" y="0"/>
                    <a:pt x="2019" y="453"/>
                    <a:pt x="2019" y="1010"/>
                  </a:cubicBezTo>
                  <a:cubicBezTo>
                    <a:pt x="2019" y="1567"/>
                    <a:pt x="1566" y="2020"/>
                    <a:pt x="1009" y="20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84" name="Google Shape;1084;p25"/>
            <p:cNvSpPr/>
            <p:nvPr/>
          </p:nvSpPr>
          <p:spPr>
            <a:xfrm>
              <a:off x="-1799640" y="-107280"/>
              <a:ext cx="630360" cy="630000"/>
            </a:xfrm>
            <a:custGeom>
              <a:avLst/>
              <a:gdLst/>
              <a:ahLst/>
              <a:cxnLst/>
              <a:rect l="l" t="t" r="r" b="b"/>
              <a:pathLst>
                <a:path w="1751" h="1750" extrusionOk="0">
                  <a:moveTo>
                    <a:pt x="875" y="80"/>
                  </a:moveTo>
                  <a:cubicBezTo>
                    <a:pt x="437" y="80"/>
                    <a:pt x="80" y="437"/>
                    <a:pt x="80" y="875"/>
                  </a:cubicBezTo>
                  <a:cubicBezTo>
                    <a:pt x="80" y="1314"/>
                    <a:pt x="437" y="1670"/>
                    <a:pt x="875" y="1670"/>
                  </a:cubicBezTo>
                  <a:cubicBezTo>
                    <a:pt x="1314" y="1670"/>
                    <a:pt x="1671" y="1314"/>
                    <a:pt x="1671" y="875"/>
                  </a:cubicBezTo>
                  <a:cubicBezTo>
                    <a:pt x="1671" y="437"/>
                    <a:pt x="1314" y="80"/>
                    <a:pt x="875" y="80"/>
                  </a:cubicBezTo>
                  <a:moveTo>
                    <a:pt x="875" y="1750"/>
                  </a:moveTo>
                  <a:cubicBezTo>
                    <a:pt x="393" y="1750"/>
                    <a:pt x="0" y="1358"/>
                    <a:pt x="0" y="875"/>
                  </a:cubicBezTo>
                  <a:cubicBezTo>
                    <a:pt x="0" y="393"/>
                    <a:pt x="393" y="0"/>
                    <a:pt x="875" y="0"/>
                  </a:cubicBezTo>
                  <a:cubicBezTo>
                    <a:pt x="1358" y="0"/>
                    <a:pt x="1751" y="393"/>
                    <a:pt x="1751" y="875"/>
                  </a:cubicBezTo>
                  <a:cubicBezTo>
                    <a:pt x="1751" y="1358"/>
                    <a:pt x="1358" y="1750"/>
                    <a:pt x="875" y="175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85" name="Google Shape;1085;p25"/>
            <p:cNvSpPr/>
            <p:nvPr/>
          </p:nvSpPr>
          <p:spPr>
            <a:xfrm>
              <a:off x="-1751040" y="-58680"/>
              <a:ext cx="533160" cy="533160"/>
            </a:xfrm>
            <a:custGeom>
              <a:avLst/>
              <a:gdLst/>
              <a:ahLst/>
              <a:cxnLst/>
              <a:rect l="l" t="t" r="r" b="b"/>
              <a:pathLst>
                <a:path w="1481" h="1481" extrusionOk="0">
                  <a:moveTo>
                    <a:pt x="740" y="86"/>
                  </a:moveTo>
                  <a:cubicBezTo>
                    <a:pt x="380" y="86"/>
                    <a:pt x="87" y="380"/>
                    <a:pt x="87" y="740"/>
                  </a:cubicBezTo>
                  <a:cubicBezTo>
                    <a:pt x="87" y="1101"/>
                    <a:pt x="380" y="1394"/>
                    <a:pt x="740" y="1394"/>
                  </a:cubicBezTo>
                  <a:cubicBezTo>
                    <a:pt x="1101" y="1394"/>
                    <a:pt x="1394" y="1101"/>
                    <a:pt x="1394" y="740"/>
                  </a:cubicBezTo>
                  <a:cubicBezTo>
                    <a:pt x="1394" y="380"/>
                    <a:pt x="1101" y="86"/>
                    <a:pt x="740" y="86"/>
                  </a:cubicBezTo>
                  <a:moveTo>
                    <a:pt x="740" y="1481"/>
                  </a:moveTo>
                  <a:cubicBezTo>
                    <a:pt x="332" y="1481"/>
                    <a:pt x="0" y="1148"/>
                    <a:pt x="0" y="740"/>
                  </a:cubicBezTo>
                  <a:cubicBezTo>
                    <a:pt x="0" y="332"/>
                    <a:pt x="332" y="0"/>
                    <a:pt x="740" y="0"/>
                  </a:cubicBezTo>
                  <a:cubicBezTo>
                    <a:pt x="1149" y="0"/>
                    <a:pt x="1481" y="332"/>
                    <a:pt x="1481" y="740"/>
                  </a:cubicBezTo>
                  <a:cubicBezTo>
                    <a:pt x="1481" y="1148"/>
                    <a:pt x="1149" y="1481"/>
                    <a:pt x="740" y="148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86" name="Google Shape;1086;p25"/>
            <p:cNvSpPr/>
            <p:nvPr/>
          </p:nvSpPr>
          <p:spPr>
            <a:xfrm>
              <a:off x="-1702440" y="-10440"/>
              <a:ext cx="435960" cy="436320"/>
            </a:xfrm>
            <a:custGeom>
              <a:avLst/>
              <a:gdLst/>
              <a:ahLst/>
              <a:cxnLst/>
              <a:rect l="l" t="t" r="r" b="b"/>
              <a:pathLst>
                <a:path w="1211" h="1212" extrusionOk="0">
                  <a:moveTo>
                    <a:pt x="605" y="93"/>
                  </a:moveTo>
                  <a:cubicBezTo>
                    <a:pt x="323" y="93"/>
                    <a:pt x="93" y="323"/>
                    <a:pt x="93" y="606"/>
                  </a:cubicBezTo>
                  <a:cubicBezTo>
                    <a:pt x="93" y="889"/>
                    <a:pt x="323" y="1119"/>
                    <a:pt x="605" y="1119"/>
                  </a:cubicBezTo>
                  <a:cubicBezTo>
                    <a:pt x="888" y="1119"/>
                    <a:pt x="1118" y="889"/>
                    <a:pt x="1118" y="606"/>
                  </a:cubicBezTo>
                  <a:cubicBezTo>
                    <a:pt x="1118" y="323"/>
                    <a:pt x="888" y="93"/>
                    <a:pt x="605" y="93"/>
                  </a:cubicBezTo>
                  <a:moveTo>
                    <a:pt x="605" y="1212"/>
                  </a:moveTo>
                  <a:cubicBezTo>
                    <a:pt x="271" y="1212"/>
                    <a:pt x="0" y="940"/>
                    <a:pt x="0" y="606"/>
                  </a:cubicBezTo>
                  <a:cubicBezTo>
                    <a:pt x="0" y="272"/>
                    <a:pt x="271" y="0"/>
                    <a:pt x="605" y="0"/>
                  </a:cubicBezTo>
                  <a:cubicBezTo>
                    <a:pt x="940" y="0"/>
                    <a:pt x="1211" y="272"/>
                    <a:pt x="1211" y="606"/>
                  </a:cubicBezTo>
                  <a:cubicBezTo>
                    <a:pt x="1211" y="940"/>
                    <a:pt x="940" y="1212"/>
                    <a:pt x="605" y="12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87" name="Google Shape;1087;p25"/>
            <p:cNvSpPr/>
            <p:nvPr/>
          </p:nvSpPr>
          <p:spPr>
            <a:xfrm>
              <a:off x="-1654200" y="38160"/>
              <a:ext cx="339480" cy="339120"/>
            </a:xfrm>
            <a:custGeom>
              <a:avLst/>
              <a:gdLst/>
              <a:ahLst/>
              <a:cxnLst/>
              <a:rect l="l" t="t" r="r" b="b"/>
              <a:pathLst>
                <a:path w="943" h="942" extrusionOk="0">
                  <a:moveTo>
                    <a:pt x="471" y="99"/>
                  </a:moveTo>
                  <a:cubicBezTo>
                    <a:pt x="266" y="99"/>
                    <a:pt x="100" y="266"/>
                    <a:pt x="100" y="471"/>
                  </a:cubicBezTo>
                  <a:cubicBezTo>
                    <a:pt x="100" y="676"/>
                    <a:pt x="266" y="843"/>
                    <a:pt x="471" y="843"/>
                  </a:cubicBezTo>
                  <a:cubicBezTo>
                    <a:pt x="677" y="843"/>
                    <a:pt x="843" y="676"/>
                    <a:pt x="843" y="471"/>
                  </a:cubicBezTo>
                  <a:cubicBezTo>
                    <a:pt x="843" y="266"/>
                    <a:pt x="677" y="99"/>
                    <a:pt x="471" y="99"/>
                  </a:cubicBezTo>
                  <a:moveTo>
                    <a:pt x="471" y="942"/>
                  </a:moveTo>
                  <a:cubicBezTo>
                    <a:pt x="212" y="942"/>
                    <a:pt x="0" y="731"/>
                    <a:pt x="0" y="471"/>
                  </a:cubicBezTo>
                  <a:cubicBezTo>
                    <a:pt x="0" y="211"/>
                    <a:pt x="212" y="0"/>
                    <a:pt x="471" y="0"/>
                  </a:cubicBezTo>
                  <a:cubicBezTo>
                    <a:pt x="731" y="0"/>
                    <a:pt x="943" y="211"/>
                    <a:pt x="943" y="471"/>
                  </a:cubicBezTo>
                  <a:cubicBezTo>
                    <a:pt x="943" y="731"/>
                    <a:pt x="731" y="942"/>
                    <a:pt x="471" y="94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88" name="Google Shape;1088;p25"/>
            <p:cNvSpPr/>
            <p:nvPr/>
          </p:nvSpPr>
          <p:spPr>
            <a:xfrm>
              <a:off x="-1605600" y="86400"/>
              <a:ext cx="242280" cy="242640"/>
            </a:xfrm>
            <a:custGeom>
              <a:avLst/>
              <a:gdLst/>
              <a:ahLst/>
              <a:cxnLst/>
              <a:rect l="l" t="t" r="r" b="b"/>
              <a:pathLst>
                <a:path w="673" h="674" extrusionOk="0">
                  <a:moveTo>
                    <a:pt x="336" y="106"/>
                  </a:moveTo>
                  <a:cubicBezTo>
                    <a:pt x="209" y="106"/>
                    <a:pt x="106" y="210"/>
                    <a:pt x="106" y="337"/>
                  </a:cubicBezTo>
                  <a:cubicBezTo>
                    <a:pt x="106" y="464"/>
                    <a:pt x="209" y="568"/>
                    <a:pt x="336" y="568"/>
                  </a:cubicBezTo>
                  <a:cubicBezTo>
                    <a:pt x="464" y="568"/>
                    <a:pt x="567" y="464"/>
                    <a:pt x="567" y="337"/>
                  </a:cubicBezTo>
                  <a:cubicBezTo>
                    <a:pt x="567" y="210"/>
                    <a:pt x="464" y="106"/>
                    <a:pt x="336" y="106"/>
                  </a:cubicBezTo>
                  <a:moveTo>
                    <a:pt x="336" y="674"/>
                  </a:moveTo>
                  <a:cubicBezTo>
                    <a:pt x="151" y="674"/>
                    <a:pt x="0" y="523"/>
                    <a:pt x="0" y="337"/>
                  </a:cubicBezTo>
                  <a:cubicBezTo>
                    <a:pt x="0" y="152"/>
                    <a:pt x="151" y="0"/>
                    <a:pt x="336" y="0"/>
                  </a:cubicBezTo>
                  <a:cubicBezTo>
                    <a:pt x="522" y="0"/>
                    <a:pt x="673" y="152"/>
                    <a:pt x="673" y="337"/>
                  </a:cubicBezTo>
                  <a:cubicBezTo>
                    <a:pt x="673" y="523"/>
                    <a:pt x="522" y="674"/>
                    <a:pt x="336" y="6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49"/>
        <p:cNvGrpSpPr/>
        <p:nvPr/>
      </p:nvGrpSpPr>
      <p:grpSpPr>
        <a:xfrm>
          <a:off x="0" y="0"/>
          <a:ext cx="0" cy="0"/>
          <a:chOff x="0" y="0"/>
          <a:chExt cx="0" cy="0"/>
        </a:xfrm>
      </p:grpSpPr>
      <p:grpSp>
        <p:nvGrpSpPr>
          <p:cNvPr id="1350" name="Google Shape;1350;p31"/>
          <p:cNvGrpSpPr/>
          <p:nvPr/>
        </p:nvGrpSpPr>
        <p:grpSpPr>
          <a:xfrm flipH="1">
            <a:off x="877" y="-9"/>
            <a:ext cx="2503326" cy="834365"/>
            <a:chOff x="-3428640" y="4743360"/>
            <a:chExt cx="3888360" cy="1296000"/>
          </a:xfrm>
        </p:grpSpPr>
        <p:sp>
          <p:nvSpPr>
            <p:cNvPr id="1351" name="Google Shape;1351;p31"/>
            <p:cNvSpPr/>
            <p:nvPr/>
          </p:nvSpPr>
          <p:spPr>
            <a:xfrm>
              <a:off x="-3428640" y="4743360"/>
              <a:ext cx="1296000" cy="1296000"/>
            </a:xfrm>
            <a:custGeom>
              <a:avLst/>
              <a:gdLst/>
              <a:ahLst/>
              <a:cxnLst/>
              <a:rect l="l" t="t" r="r" b="b"/>
              <a:pathLst>
                <a:path w="3600" h="3600" extrusionOk="0">
                  <a:moveTo>
                    <a:pt x="3600" y="3600"/>
                  </a:moveTo>
                  <a:lnTo>
                    <a:pt x="0" y="3600"/>
                  </a:lnTo>
                  <a:lnTo>
                    <a:pt x="0" y="0"/>
                  </a:lnTo>
                  <a:lnTo>
                    <a:pt x="3600" y="0"/>
                  </a:lnTo>
                  <a:lnTo>
                    <a:pt x="3600" y="360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52" name="Google Shape;1352;p31"/>
            <p:cNvSpPr/>
            <p:nvPr/>
          </p:nvSpPr>
          <p:spPr>
            <a:xfrm>
              <a:off x="-2132640" y="4743360"/>
              <a:ext cx="2592000" cy="1296000"/>
            </a:xfrm>
            <a:custGeom>
              <a:avLst/>
              <a:gdLst/>
              <a:ahLst/>
              <a:cxnLst/>
              <a:rect l="l" t="t" r="r" b="b"/>
              <a:pathLst>
                <a:path w="7200" h="3600" extrusionOk="0">
                  <a:moveTo>
                    <a:pt x="0" y="0"/>
                  </a:moveTo>
                  <a:lnTo>
                    <a:pt x="7200" y="0"/>
                  </a:lnTo>
                  <a:lnTo>
                    <a:pt x="7200" y="3600"/>
                  </a:lnTo>
                  <a:lnTo>
                    <a:pt x="0" y="3600"/>
                  </a:lnTo>
                  <a:lnTo>
                    <a:pt x="0"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53" name="Google Shape;1353;p31"/>
            <p:cNvSpPr/>
            <p:nvPr/>
          </p:nvSpPr>
          <p:spPr>
            <a:xfrm>
              <a:off x="-2132640" y="5391360"/>
              <a:ext cx="2592360" cy="648000"/>
            </a:xfrm>
            <a:custGeom>
              <a:avLst/>
              <a:gdLst/>
              <a:ahLst/>
              <a:cxnLst/>
              <a:rect l="l" t="t" r="r" b="b"/>
              <a:pathLst>
                <a:path w="7201" h="1800" extrusionOk="0">
                  <a:moveTo>
                    <a:pt x="1800" y="0"/>
                  </a:moveTo>
                  <a:lnTo>
                    <a:pt x="7201" y="0"/>
                  </a:lnTo>
                  <a:lnTo>
                    <a:pt x="7201" y="1800"/>
                  </a:lnTo>
                  <a:lnTo>
                    <a:pt x="0" y="1800"/>
                  </a:lnTo>
                  <a:lnTo>
                    <a:pt x="0" y="1800"/>
                  </a:lnTo>
                  <a:cubicBezTo>
                    <a:pt x="0" y="806"/>
                    <a:pt x="806" y="0"/>
                    <a:pt x="1800"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54" name="Google Shape;1354;p31"/>
            <p:cNvSpPr/>
            <p:nvPr/>
          </p:nvSpPr>
          <p:spPr>
            <a:xfrm>
              <a:off x="-836640" y="4743360"/>
              <a:ext cx="1296000" cy="1296000"/>
            </a:xfrm>
            <a:custGeom>
              <a:avLst/>
              <a:gdLst/>
              <a:ahLst/>
              <a:cxnLst/>
              <a:rect l="l" t="t" r="r" b="b"/>
              <a:pathLst>
                <a:path w="3600" h="3600" extrusionOk="0">
                  <a:moveTo>
                    <a:pt x="0" y="1800"/>
                  </a:moveTo>
                  <a:cubicBezTo>
                    <a:pt x="0" y="806"/>
                    <a:pt x="806" y="0"/>
                    <a:pt x="1801" y="0"/>
                  </a:cubicBezTo>
                  <a:cubicBezTo>
                    <a:pt x="2795" y="0"/>
                    <a:pt x="3600" y="806"/>
                    <a:pt x="3600" y="1800"/>
                  </a:cubicBezTo>
                  <a:cubicBezTo>
                    <a:pt x="3600" y="2794"/>
                    <a:pt x="2795" y="3600"/>
                    <a:pt x="1801" y="3600"/>
                  </a:cubicBezTo>
                  <a:cubicBezTo>
                    <a:pt x="806" y="3600"/>
                    <a:pt x="0" y="2794"/>
                    <a:pt x="0" y="180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55" name="Google Shape;1355;p31"/>
            <p:cNvSpPr/>
            <p:nvPr/>
          </p:nvSpPr>
          <p:spPr>
            <a:xfrm>
              <a:off x="-463320" y="5116320"/>
              <a:ext cx="549720" cy="550080"/>
            </a:xfrm>
            <a:custGeom>
              <a:avLst/>
              <a:gdLst/>
              <a:ahLst/>
              <a:cxnLst/>
              <a:rect l="l" t="t" r="r" b="b"/>
              <a:pathLst>
                <a:path w="1527" h="1528" extrusionOk="0">
                  <a:moveTo>
                    <a:pt x="0" y="764"/>
                  </a:moveTo>
                  <a:cubicBezTo>
                    <a:pt x="0" y="342"/>
                    <a:pt x="342" y="0"/>
                    <a:pt x="764" y="0"/>
                  </a:cubicBezTo>
                  <a:cubicBezTo>
                    <a:pt x="1185" y="0"/>
                    <a:pt x="1527" y="342"/>
                    <a:pt x="1527" y="764"/>
                  </a:cubicBezTo>
                  <a:cubicBezTo>
                    <a:pt x="1527" y="1186"/>
                    <a:pt x="1185" y="1528"/>
                    <a:pt x="764" y="1528"/>
                  </a:cubicBezTo>
                  <a:cubicBezTo>
                    <a:pt x="342" y="1528"/>
                    <a:pt x="0" y="1186"/>
                    <a:pt x="0" y="764"/>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356" name="Google Shape;1356;p31"/>
          <p:cNvGrpSpPr/>
          <p:nvPr/>
        </p:nvGrpSpPr>
        <p:grpSpPr>
          <a:xfrm flipH="1">
            <a:off x="151039" y="4037690"/>
            <a:ext cx="294794" cy="928673"/>
            <a:chOff x="3588480" y="3184920"/>
            <a:chExt cx="369000" cy="1162440"/>
          </a:xfrm>
        </p:grpSpPr>
        <p:sp>
          <p:nvSpPr>
            <p:cNvPr id="1357" name="Google Shape;1357;p31"/>
            <p:cNvSpPr/>
            <p:nvPr/>
          </p:nvSpPr>
          <p:spPr>
            <a:xfrm>
              <a:off x="3737520" y="427644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58" name="Google Shape;1358;p31"/>
            <p:cNvSpPr/>
            <p:nvPr/>
          </p:nvSpPr>
          <p:spPr>
            <a:xfrm>
              <a:off x="3588480" y="427644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59" name="Google Shape;1359;p31"/>
            <p:cNvSpPr/>
            <p:nvPr/>
          </p:nvSpPr>
          <p:spPr>
            <a:xfrm>
              <a:off x="3886560" y="4276440"/>
              <a:ext cx="70920" cy="70920"/>
            </a:xfrm>
            <a:custGeom>
              <a:avLst/>
              <a:gdLst/>
              <a:ahLst/>
              <a:cxnLst/>
              <a:rect l="l" t="t" r="r" b="b"/>
              <a:pathLst>
                <a:path w="197" h="197" extrusionOk="0">
                  <a:moveTo>
                    <a:pt x="0" y="98"/>
                  </a:moveTo>
                  <a:cubicBezTo>
                    <a:pt x="0" y="44"/>
                    <a:pt x="44" y="0"/>
                    <a:pt x="98" y="0"/>
                  </a:cubicBezTo>
                  <a:cubicBezTo>
                    <a:pt x="152" y="0"/>
                    <a:pt x="197" y="44"/>
                    <a:pt x="197" y="98"/>
                  </a:cubicBezTo>
                  <a:cubicBezTo>
                    <a:pt x="197" y="153"/>
                    <a:pt x="152"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60" name="Google Shape;1360;p31"/>
            <p:cNvSpPr/>
            <p:nvPr/>
          </p:nvSpPr>
          <p:spPr>
            <a:xfrm>
              <a:off x="3737520" y="409428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61" name="Google Shape;1361;p31"/>
            <p:cNvSpPr/>
            <p:nvPr/>
          </p:nvSpPr>
          <p:spPr>
            <a:xfrm>
              <a:off x="3588480" y="409428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62" name="Google Shape;1362;p31"/>
            <p:cNvSpPr/>
            <p:nvPr/>
          </p:nvSpPr>
          <p:spPr>
            <a:xfrm>
              <a:off x="3886560" y="4094280"/>
              <a:ext cx="70920" cy="70920"/>
            </a:xfrm>
            <a:custGeom>
              <a:avLst/>
              <a:gdLst/>
              <a:ahLst/>
              <a:cxnLst/>
              <a:rect l="l" t="t" r="r" b="b"/>
              <a:pathLst>
                <a:path w="197" h="197" extrusionOk="0">
                  <a:moveTo>
                    <a:pt x="0" y="99"/>
                  </a:moveTo>
                  <a:cubicBezTo>
                    <a:pt x="0" y="44"/>
                    <a:pt x="44" y="0"/>
                    <a:pt x="98" y="0"/>
                  </a:cubicBezTo>
                  <a:cubicBezTo>
                    <a:pt x="152" y="0"/>
                    <a:pt x="197" y="44"/>
                    <a:pt x="197" y="99"/>
                  </a:cubicBezTo>
                  <a:cubicBezTo>
                    <a:pt x="197" y="153"/>
                    <a:pt x="152"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63" name="Google Shape;1363;p31"/>
            <p:cNvSpPr/>
            <p:nvPr/>
          </p:nvSpPr>
          <p:spPr>
            <a:xfrm>
              <a:off x="3737520" y="391248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64" name="Google Shape;1364;p31"/>
            <p:cNvSpPr/>
            <p:nvPr/>
          </p:nvSpPr>
          <p:spPr>
            <a:xfrm>
              <a:off x="3588480" y="391248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65" name="Google Shape;1365;p31"/>
            <p:cNvSpPr/>
            <p:nvPr/>
          </p:nvSpPr>
          <p:spPr>
            <a:xfrm>
              <a:off x="3886560" y="3912480"/>
              <a:ext cx="70920" cy="70920"/>
            </a:xfrm>
            <a:custGeom>
              <a:avLst/>
              <a:gdLst/>
              <a:ahLst/>
              <a:cxnLst/>
              <a:rect l="l" t="t" r="r" b="b"/>
              <a:pathLst>
                <a:path w="197" h="197" extrusionOk="0">
                  <a:moveTo>
                    <a:pt x="0" y="98"/>
                  </a:moveTo>
                  <a:cubicBezTo>
                    <a:pt x="0" y="44"/>
                    <a:pt x="44" y="0"/>
                    <a:pt x="98" y="0"/>
                  </a:cubicBezTo>
                  <a:cubicBezTo>
                    <a:pt x="152" y="0"/>
                    <a:pt x="197" y="44"/>
                    <a:pt x="197" y="98"/>
                  </a:cubicBezTo>
                  <a:cubicBezTo>
                    <a:pt x="197" y="153"/>
                    <a:pt x="152"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66" name="Google Shape;1366;p31"/>
            <p:cNvSpPr/>
            <p:nvPr/>
          </p:nvSpPr>
          <p:spPr>
            <a:xfrm>
              <a:off x="3737520" y="373032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67" name="Google Shape;1367;p31"/>
            <p:cNvSpPr/>
            <p:nvPr/>
          </p:nvSpPr>
          <p:spPr>
            <a:xfrm>
              <a:off x="3588480" y="373032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68" name="Google Shape;1368;p31"/>
            <p:cNvSpPr/>
            <p:nvPr/>
          </p:nvSpPr>
          <p:spPr>
            <a:xfrm>
              <a:off x="3886560" y="3730320"/>
              <a:ext cx="70920" cy="70920"/>
            </a:xfrm>
            <a:custGeom>
              <a:avLst/>
              <a:gdLst/>
              <a:ahLst/>
              <a:cxnLst/>
              <a:rect l="l" t="t" r="r" b="b"/>
              <a:pathLst>
                <a:path w="197" h="197" extrusionOk="0">
                  <a:moveTo>
                    <a:pt x="0" y="99"/>
                  </a:moveTo>
                  <a:cubicBezTo>
                    <a:pt x="0" y="44"/>
                    <a:pt x="44" y="0"/>
                    <a:pt x="98" y="0"/>
                  </a:cubicBezTo>
                  <a:cubicBezTo>
                    <a:pt x="152" y="0"/>
                    <a:pt x="197" y="44"/>
                    <a:pt x="197" y="99"/>
                  </a:cubicBezTo>
                  <a:cubicBezTo>
                    <a:pt x="197" y="153"/>
                    <a:pt x="152"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69" name="Google Shape;1369;p31"/>
            <p:cNvSpPr/>
            <p:nvPr/>
          </p:nvSpPr>
          <p:spPr>
            <a:xfrm>
              <a:off x="3737520" y="354852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70" name="Google Shape;1370;p31"/>
            <p:cNvSpPr/>
            <p:nvPr/>
          </p:nvSpPr>
          <p:spPr>
            <a:xfrm>
              <a:off x="3588480" y="354852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71" name="Google Shape;1371;p31"/>
            <p:cNvSpPr/>
            <p:nvPr/>
          </p:nvSpPr>
          <p:spPr>
            <a:xfrm>
              <a:off x="3886560" y="3548520"/>
              <a:ext cx="70920" cy="70920"/>
            </a:xfrm>
            <a:custGeom>
              <a:avLst/>
              <a:gdLst/>
              <a:ahLst/>
              <a:cxnLst/>
              <a:rect l="l" t="t" r="r" b="b"/>
              <a:pathLst>
                <a:path w="197" h="197" extrusionOk="0">
                  <a:moveTo>
                    <a:pt x="0" y="98"/>
                  </a:moveTo>
                  <a:cubicBezTo>
                    <a:pt x="0" y="44"/>
                    <a:pt x="44" y="0"/>
                    <a:pt x="98" y="0"/>
                  </a:cubicBezTo>
                  <a:cubicBezTo>
                    <a:pt x="152" y="0"/>
                    <a:pt x="197" y="44"/>
                    <a:pt x="197" y="98"/>
                  </a:cubicBezTo>
                  <a:cubicBezTo>
                    <a:pt x="197" y="153"/>
                    <a:pt x="152"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72" name="Google Shape;1372;p31"/>
            <p:cNvSpPr/>
            <p:nvPr/>
          </p:nvSpPr>
          <p:spPr>
            <a:xfrm>
              <a:off x="3737520" y="336636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73" name="Google Shape;1373;p31"/>
            <p:cNvSpPr/>
            <p:nvPr/>
          </p:nvSpPr>
          <p:spPr>
            <a:xfrm>
              <a:off x="3588480" y="336636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74" name="Google Shape;1374;p31"/>
            <p:cNvSpPr/>
            <p:nvPr/>
          </p:nvSpPr>
          <p:spPr>
            <a:xfrm>
              <a:off x="3886560" y="3366360"/>
              <a:ext cx="70920" cy="70920"/>
            </a:xfrm>
            <a:custGeom>
              <a:avLst/>
              <a:gdLst/>
              <a:ahLst/>
              <a:cxnLst/>
              <a:rect l="l" t="t" r="r" b="b"/>
              <a:pathLst>
                <a:path w="197" h="197" extrusionOk="0">
                  <a:moveTo>
                    <a:pt x="0" y="99"/>
                  </a:moveTo>
                  <a:cubicBezTo>
                    <a:pt x="0" y="44"/>
                    <a:pt x="44" y="0"/>
                    <a:pt x="98" y="0"/>
                  </a:cubicBezTo>
                  <a:cubicBezTo>
                    <a:pt x="152" y="0"/>
                    <a:pt x="197" y="44"/>
                    <a:pt x="197" y="99"/>
                  </a:cubicBezTo>
                  <a:cubicBezTo>
                    <a:pt x="197" y="153"/>
                    <a:pt x="152"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75" name="Google Shape;1375;p31"/>
            <p:cNvSpPr/>
            <p:nvPr/>
          </p:nvSpPr>
          <p:spPr>
            <a:xfrm>
              <a:off x="3737520" y="318492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76" name="Google Shape;1376;p31"/>
            <p:cNvSpPr/>
            <p:nvPr/>
          </p:nvSpPr>
          <p:spPr>
            <a:xfrm>
              <a:off x="3588480" y="318492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77" name="Google Shape;1377;p31"/>
            <p:cNvSpPr/>
            <p:nvPr/>
          </p:nvSpPr>
          <p:spPr>
            <a:xfrm>
              <a:off x="3886560" y="3184920"/>
              <a:ext cx="70920" cy="70920"/>
            </a:xfrm>
            <a:custGeom>
              <a:avLst/>
              <a:gdLst/>
              <a:ahLst/>
              <a:cxnLst/>
              <a:rect l="l" t="t" r="r" b="b"/>
              <a:pathLst>
                <a:path w="197" h="197" extrusionOk="0">
                  <a:moveTo>
                    <a:pt x="0" y="98"/>
                  </a:moveTo>
                  <a:cubicBezTo>
                    <a:pt x="0" y="44"/>
                    <a:pt x="44" y="0"/>
                    <a:pt x="98" y="0"/>
                  </a:cubicBezTo>
                  <a:cubicBezTo>
                    <a:pt x="152" y="0"/>
                    <a:pt x="197" y="44"/>
                    <a:pt x="197" y="98"/>
                  </a:cubicBezTo>
                  <a:cubicBezTo>
                    <a:pt x="197" y="153"/>
                    <a:pt x="152"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378" name="Google Shape;1378;p31"/>
          <p:cNvGrpSpPr/>
          <p:nvPr/>
        </p:nvGrpSpPr>
        <p:grpSpPr>
          <a:xfrm flipH="1">
            <a:off x="8342081" y="-776300"/>
            <a:ext cx="1563908" cy="1563908"/>
            <a:chOff x="-2138760" y="-446400"/>
            <a:chExt cx="1308600" cy="1308600"/>
          </a:xfrm>
        </p:grpSpPr>
        <p:sp>
          <p:nvSpPr>
            <p:cNvPr id="1379" name="Google Shape;1379;p31"/>
            <p:cNvSpPr/>
            <p:nvPr/>
          </p:nvSpPr>
          <p:spPr>
            <a:xfrm>
              <a:off x="-2138760" y="-446400"/>
              <a:ext cx="1308600" cy="1308600"/>
            </a:xfrm>
            <a:custGeom>
              <a:avLst/>
              <a:gdLst/>
              <a:ahLst/>
              <a:cxnLst/>
              <a:rect l="l" t="t" r="r" b="b"/>
              <a:pathLst>
                <a:path w="3635" h="3635" extrusionOk="0">
                  <a:moveTo>
                    <a:pt x="1817" y="35"/>
                  </a:moveTo>
                  <a:cubicBezTo>
                    <a:pt x="835" y="35"/>
                    <a:pt x="35" y="834"/>
                    <a:pt x="35" y="1817"/>
                  </a:cubicBezTo>
                  <a:cubicBezTo>
                    <a:pt x="35" y="2800"/>
                    <a:pt x="835" y="3600"/>
                    <a:pt x="1817" y="3600"/>
                  </a:cubicBezTo>
                  <a:cubicBezTo>
                    <a:pt x="2800" y="3600"/>
                    <a:pt x="3600" y="2800"/>
                    <a:pt x="3600" y="1817"/>
                  </a:cubicBezTo>
                  <a:cubicBezTo>
                    <a:pt x="3600" y="834"/>
                    <a:pt x="2800" y="35"/>
                    <a:pt x="1817" y="35"/>
                  </a:cubicBezTo>
                  <a:moveTo>
                    <a:pt x="1817" y="3635"/>
                  </a:moveTo>
                  <a:cubicBezTo>
                    <a:pt x="815" y="3635"/>
                    <a:pt x="0" y="2819"/>
                    <a:pt x="0" y="1817"/>
                  </a:cubicBezTo>
                  <a:cubicBezTo>
                    <a:pt x="0" y="815"/>
                    <a:pt x="815" y="0"/>
                    <a:pt x="1817" y="0"/>
                  </a:cubicBezTo>
                  <a:cubicBezTo>
                    <a:pt x="2820" y="0"/>
                    <a:pt x="3635" y="815"/>
                    <a:pt x="3635" y="1817"/>
                  </a:cubicBezTo>
                  <a:cubicBezTo>
                    <a:pt x="3635" y="2819"/>
                    <a:pt x="2820" y="3635"/>
                    <a:pt x="1817" y="363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80" name="Google Shape;1380;p31"/>
            <p:cNvSpPr/>
            <p:nvPr/>
          </p:nvSpPr>
          <p:spPr>
            <a:xfrm>
              <a:off x="-2090520" y="-398160"/>
              <a:ext cx="1211760" cy="1211760"/>
            </a:xfrm>
            <a:custGeom>
              <a:avLst/>
              <a:gdLst/>
              <a:ahLst/>
              <a:cxnLst/>
              <a:rect l="l" t="t" r="r" b="b"/>
              <a:pathLst>
                <a:path w="3366" h="3366" extrusionOk="0">
                  <a:moveTo>
                    <a:pt x="1683" y="42"/>
                  </a:moveTo>
                  <a:cubicBezTo>
                    <a:pt x="778" y="42"/>
                    <a:pt x="42" y="778"/>
                    <a:pt x="42" y="1683"/>
                  </a:cubicBezTo>
                  <a:cubicBezTo>
                    <a:pt x="42" y="2588"/>
                    <a:pt x="778" y="3324"/>
                    <a:pt x="1683" y="3324"/>
                  </a:cubicBezTo>
                  <a:cubicBezTo>
                    <a:pt x="2589" y="3324"/>
                    <a:pt x="3325" y="2588"/>
                    <a:pt x="3325" y="1683"/>
                  </a:cubicBezTo>
                  <a:cubicBezTo>
                    <a:pt x="3325" y="778"/>
                    <a:pt x="2589" y="42"/>
                    <a:pt x="1683" y="42"/>
                  </a:cubicBezTo>
                  <a:moveTo>
                    <a:pt x="1683" y="3366"/>
                  </a:moveTo>
                  <a:cubicBezTo>
                    <a:pt x="755" y="3366"/>
                    <a:pt x="0" y="2611"/>
                    <a:pt x="0" y="1683"/>
                  </a:cubicBezTo>
                  <a:cubicBezTo>
                    <a:pt x="0" y="755"/>
                    <a:pt x="755" y="0"/>
                    <a:pt x="1683" y="0"/>
                  </a:cubicBezTo>
                  <a:cubicBezTo>
                    <a:pt x="2612" y="0"/>
                    <a:pt x="3366" y="755"/>
                    <a:pt x="3366" y="1683"/>
                  </a:cubicBezTo>
                  <a:cubicBezTo>
                    <a:pt x="3366" y="2611"/>
                    <a:pt x="2612" y="3366"/>
                    <a:pt x="1683" y="336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81" name="Google Shape;1381;p31"/>
            <p:cNvSpPr/>
            <p:nvPr/>
          </p:nvSpPr>
          <p:spPr>
            <a:xfrm>
              <a:off x="-2041920" y="-349560"/>
              <a:ext cx="1114920" cy="1114920"/>
            </a:xfrm>
            <a:custGeom>
              <a:avLst/>
              <a:gdLst/>
              <a:ahLst/>
              <a:cxnLst/>
              <a:rect l="l" t="t" r="r" b="b"/>
              <a:pathLst>
                <a:path w="3097" h="3097" extrusionOk="0">
                  <a:moveTo>
                    <a:pt x="1548" y="48"/>
                  </a:moveTo>
                  <a:cubicBezTo>
                    <a:pt x="721" y="48"/>
                    <a:pt x="48" y="721"/>
                    <a:pt x="48" y="1548"/>
                  </a:cubicBezTo>
                  <a:cubicBezTo>
                    <a:pt x="48" y="2375"/>
                    <a:pt x="721" y="3048"/>
                    <a:pt x="1548" y="3048"/>
                  </a:cubicBezTo>
                  <a:cubicBezTo>
                    <a:pt x="2376" y="3048"/>
                    <a:pt x="3049" y="2375"/>
                    <a:pt x="3049" y="1548"/>
                  </a:cubicBezTo>
                  <a:cubicBezTo>
                    <a:pt x="3049" y="721"/>
                    <a:pt x="2376" y="48"/>
                    <a:pt x="1548" y="48"/>
                  </a:cubicBezTo>
                  <a:moveTo>
                    <a:pt x="1548" y="3097"/>
                  </a:moveTo>
                  <a:cubicBezTo>
                    <a:pt x="695" y="3097"/>
                    <a:pt x="0" y="2402"/>
                    <a:pt x="0" y="1548"/>
                  </a:cubicBezTo>
                  <a:cubicBezTo>
                    <a:pt x="0" y="694"/>
                    <a:pt x="695" y="0"/>
                    <a:pt x="1548" y="0"/>
                  </a:cubicBezTo>
                  <a:cubicBezTo>
                    <a:pt x="2402" y="0"/>
                    <a:pt x="3097" y="694"/>
                    <a:pt x="3097" y="1548"/>
                  </a:cubicBezTo>
                  <a:cubicBezTo>
                    <a:pt x="3097" y="2402"/>
                    <a:pt x="2402" y="3097"/>
                    <a:pt x="1548" y="309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82" name="Google Shape;1382;p31"/>
            <p:cNvSpPr/>
            <p:nvPr/>
          </p:nvSpPr>
          <p:spPr>
            <a:xfrm>
              <a:off x="-1993320" y="-301320"/>
              <a:ext cx="1017720" cy="1018080"/>
            </a:xfrm>
            <a:custGeom>
              <a:avLst/>
              <a:gdLst/>
              <a:ahLst/>
              <a:cxnLst/>
              <a:rect l="l" t="t" r="r" b="b"/>
              <a:pathLst>
                <a:path w="2827" h="2828" extrusionOk="0">
                  <a:moveTo>
                    <a:pt x="1413" y="55"/>
                  </a:moveTo>
                  <a:cubicBezTo>
                    <a:pt x="664" y="55"/>
                    <a:pt x="54" y="665"/>
                    <a:pt x="54" y="1414"/>
                  </a:cubicBezTo>
                  <a:cubicBezTo>
                    <a:pt x="54" y="2164"/>
                    <a:pt x="664" y="2773"/>
                    <a:pt x="1413" y="2773"/>
                  </a:cubicBezTo>
                  <a:cubicBezTo>
                    <a:pt x="2163" y="2773"/>
                    <a:pt x="2773" y="2164"/>
                    <a:pt x="2773" y="1414"/>
                  </a:cubicBezTo>
                  <a:cubicBezTo>
                    <a:pt x="2773" y="665"/>
                    <a:pt x="2163" y="55"/>
                    <a:pt x="1413" y="55"/>
                  </a:cubicBezTo>
                  <a:moveTo>
                    <a:pt x="1413" y="2828"/>
                  </a:moveTo>
                  <a:cubicBezTo>
                    <a:pt x="634" y="2828"/>
                    <a:pt x="0" y="2194"/>
                    <a:pt x="0" y="1414"/>
                  </a:cubicBezTo>
                  <a:cubicBezTo>
                    <a:pt x="0" y="635"/>
                    <a:pt x="634" y="0"/>
                    <a:pt x="1413" y="0"/>
                  </a:cubicBezTo>
                  <a:cubicBezTo>
                    <a:pt x="2193" y="0"/>
                    <a:pt x="2827" y="635"/>
                    <a:pt x="2827" y="1414"/>
                  </a:cubicBezTo>
                  <a:cubicBezTo>
                    <a:pt x="2827" y="2194"/>
                    <a:pt x="2193" y="2828"/>
                    <a:pt x="1413" y="28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83" name="Google Shape;1383;p31"/>
            <p:cNvSpPr/>
            <p:nvPr/>
          </p:nvSpPr>
          <p:spPr>
            <a:xfrm>
              <a:off x="-1945080" y="-252720"/>
              <a:ext cx="921240" cy="920880"/>
            </a:xfrm>
            <a:custGeom>
              <a:avLst/>
              <a:gdLst/>
              <a:ahLst/>
              <a:cxnLst/>
              <a:rect l="l" t="t" r="r" b="b"/>
              <a:pathLst>
                <a:path w="2559" h="2558" extrusionOk="0">
                  <a:moveTo>
                    <a:pt x="1279" y="61"/>
                  </a:moveTo>
                  <a:cubicBezTo>
                    <a:pt x="608" y="61"/>
                    <a:pt x="61" y="607"/>
                    <a:pt x="61" y="1279"/>
                  </a:cubicBezTo>
                  <a:cubicBezTo>
                    <a:pt x="61" y="1951"/>
                    <a:pt x="608" y="2497"/>
                    <a:pt x="1279" y="2497"/>
                  </a:cubicBezTo>
                  <a:cubicBezTo>
                    <a:pt x="1951" y="2497"/>
                    <a:pt x="2498" y="1951"/>
                    <a:pt x="2498" y="1279"/>
                  </a:cubicBezTo>
                  <a:cubicBezTo>
                    <a:pt x="2498" y="607"/>
                    <a:pt x="1951" y="61"/>
                    <a:pt x="1279" y="61"/>
                  </a:cubicBezTo>
                  <a:moveTo>
                    <a:pt x="1279" y="2558"/>
                  </a:moveTo>
                  <a:cubicBezTo>
                    <a:pt x="574" y="2558"/>
                    <a:pt x="0" y="1984"/>
                    <a:pt x="0" y="1279"/>
                  </a:cubicBezTo>
                  <a:cubicBezTo>
                    <a:pt x="0" y="574"/>
                    <a:pt x="574" y="0"/>
                    <a:pt x="1279" y="0"/>
                  </a:cubicBezTo>
                  <a:cubicBezTo>
                    <a:pt x="1985" y="0"/>
                    <a:pt x="2559" y="574"/>
                    <a:pt x="2559" y="1279"/>
                  </a:cubicBezTo>
                  <a:cubicBezTo>
                    <a:pt x="2559" y="1984"/>
                    <a:pt x="1985" y="2558"/>
                    <a:pt x="1279" y="255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84" name="Google Shape;1384;p31"/>
            <p:cNvSpPr/>
            <p:nvPr/>
          </p:nvSpPr>
          <p:spPr>
            <a:xfrm>
              <a:off x="-1896480" y="-204120"/>
              <a:ext cx="824040" cy="824040"/>
            </a:xfrm>
            <a:custGeom>
              <a:avLst/>
              <a:gdLst/>
              <a:ahLst/>
              <a:cxnLst/>
              <a:rect l="l" t="t" r="r" b="b"/>
              <a:pathLst>
                <a:path w="2289" h="2289" extrusionOk="0">
                  <a:moveTo>
                    <a:pt x="1144" y="67"/>
                  </a:moveTo>
                  <a:cubicBezTo>
                    <a:pt x="551" y="67"/>
                    <a:pt x="67" y="550"/>
                    <a:pt x="67" y="1144"/>
                  </a:cubicBezTo>
                  <a:cubicBezTo>
                    <a:pt x="67" y="1738"/>
                    <a:pt x="551" y="2221"/>
                    <a:pt x="1144" y="2221"/>
                  </a:cubicBezTo>
                  <a:cubicBezTo>
                    <a:pt x="1738" y="2221"/>
                    <a:pt x="2222" y="1738"/>
                    <a:pt x="2222" y="1144"/>
                  </a:cubicBezTo>
                  <a:cubicBezTo>
                    <a:pt x="2222" y="550"/>
                    <a:pt x="1738" y="67"/>
                    <a:pt x="1144" y="67"/>
                  </a:cubicBezTo>
                  <a:moveTo>
                    <a:pt x="1144" y="2289"/>
                  </a:moveTo>
                  <a:cubicBezTo>
                    <a:pt x="513" y="2289"/>
                    <a:pt x="0" y="1775"/>
                    <a:pt x="0" y="1144"/>
                  </a:cubicBezTo>
                  <a:cubicBezTo>
                    <a:pt x="0" y="513"/>
                    <a:pt x="513" y="0"/>
                    <a:pt x="1144" y="0"/>
                  </a:cubicBezTo>
                  <a:cubicBezTo>
                    <a:pt x="1776" y="0"/>
                    <a:pt x="2289" y="513"/>
                    <a:pt x="2289" y="1144"/>
                  </a:cubicBezTo>
                  <a:cubicBezTo>
                    <a:pt x="2289" y="1775"/>
                    <a:pt x="1776" y="2289"/>
                    <a:pt x="1144" y="228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85" name="Google Shape;1385;p31"/>
            <p:cNvSpPr/>
            <p:nvPr/>
          </p:nvSpPr>
          <p:spPr>
            <a:xfrm>
              <a:off x="-1847880" y="-155880"/>
              <a:ext cx="726840" cy="727200"/>
            </a:xfrm>
            <a:custGeom>
              <a:avLst/>
              <a:gdLst/>
              <a:ahLst/>
              <a:cxnLst/>
              <a:rect l="l" t="t" r="r" b="b"/>
              <a:pathLst>
                <a:path w="2019" h="2020" extrusionOk="0">
                  <a:moveTo>
                    <a:pt x="1009" y="74"/>
                  </a:moveTo>
                  <a:cubicBezTo>
                    <a:pt x="493" y="74"/>
                    <a:pt x="73" y="494"/>
                    <a:pt x="73" y="1010"/>
                  </a:cubicBezTo>
                  <a:cubicBezTo>
                    <a:pt x="73" y="1526"/>
                    <a:pt x="493" y="1946"/>
                    <a:pt x="1009" y="1946"/>
                  </a:cubicBezTo>
                  <a:cubicBezTo>
                    <a:pt x="1526" y="1946"/>
                    <a:pt x="1946" y="1526"/>
                    <a:pt x="1946" y="1010"/>
                  </a:cubicBezTo>
                  <a:cubicBezTo>
                    <a:pt x="1946" y="494"/>
                    <a:pt x="1526" y="74"/>
                    <a:pt x="1009" y="74"/>
                  </a:cubicBezTo>
                  <a:moveTo>
                    <a:pt x="1009" y="2020"/>
                  </a:moveTo>
                  <a:cubicBezTo>
                    <a:pt x="453" y="2020"/>
                    <a:pt x="0" y="1567"/>
                    <a:pt x="0" y="1010"/>
                  </a:cubicBezTo>
                  <a:cubicBezTo>
                    <a:pt x="0" y="453"/>
                    <a:pt x="453" y="0"/>
                    <a:pt x="1009" y="0"/>
                  </a:cubicBezTo>
                  <a:cubicBezTo>
                    <a:pt x="1566" y="0"/>
                    <a:pt x="2019" y="453"/>
                    <a:pt x="2019" y="1010"/>
                  </a:cubicBezTo>
                  <a:cubicBezTo>
                    <a:pt x="2019" y="1567"/>
                    <a:pt x="1566" y="2020"/>
                    <a:pt x="1009" y="20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86" name="Google Shape;1386;p31"/>
            <p:cNvSpPr/>
            <p:nvPr/>
          </p:nvSpPr>
          <p:spPr>
            <a:xfrm>
              <a:off x="-1799640" y="-107280"/>
              <a:ext cx="630360" cy="630000"/>
            </a:xfrm>
            <a:custGeom>
              <a:avLst/>
              <a:gdLst/>
              <a:ahLst/>
              <a:cxnLst/>
              <a:rect l="l" t="t" r="r" b="b"/>
              <a:pathLst>
                <a:path w="1751" h="1750" extrusionOk="0">
                  <a:moveTo>
                    <a:pt x="875" y="80"/>
                  </a:moveTo>
                  <a:cubicBezTo>
                    <a:pt x="437" y="80"/>
                    <a:pt x="80" y="437"/>
                    <a:pt x="80" y="875"/>
                  </a:cubicBezTo>
                  <a:cubicBezTo>
                    <a:pt x="80" y="1314"/>
                    <a:pt x="437" y="1670"/>
                    <a:pt x="875" y="1670"/>
                  </a:cubicBezTo>
                  <a:cubicBezTo>
                    <a:pt x="1314" y="1670"/>
                    <a:pt x="1671" y="1314"/>
                    <a:pt x="1671" y="875"/>
                  </a:cubicBezTo>
                  <a:cubicBezTo>
                    <a:pt x="1671" y="437"/>
                    <a:pt x="1314" y="80"/>
                    <a:pt x="875" y="80"/>
                  </a:cubicBezTo>
                  <a:moveTo>
                    <a:pt x="875" y="1750"/>
                  </a:moveTo>
                  <a:cubicBezTo>
                    <a:pt x="393" y="1750"/>
                    <a:pt x="0" y="1358"/>
                    <a:pt x="0" y="875"/>
                  </a:cubicBezTo>
                  <a:cubicBezTo>
                    <a:pt x="0" y="393"/>
                    <a:pt x="393" y="0"/>
                    <a:pt x="875" y="0"/>
                  </a:cubicBezTo>
                  <a:cubicBezTo>
                    <a:pt x="1358" y="0"/>
                    <a:pt x="1751" y="393"/>
                    <a:pt x="1751" y="875"/>
                  </a:cubicBezTo>
                  <a:cubicBezTo>
                    <a:pt x="1751" y="1358"/>
                    <a:pt x="1358" y="1750"/>
                    <a:pt x="875" y="175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87" name="Google Shape;1387;p31"/>
            <p:cNvSpPr/>
            <p:nvPr/>
          </p:nvSpPr>
          <p:spPr>
            <a:xfrm>
              <a:off x="-1751040" y="-58680"/>
              <a:ext cx="533160" cy="533160"/>
            </a:xfrm>
            <a:custGeom>
              <a:avLst/>
              <a:gdLst/>
              <a:ahLst/>
              <a:cxnLst/>
              <a:rect l="l" t="t" r="r" b="b"/>
              <a:pathLst>
                <a:path w="1481" h="1481" extrusionOk="0">
                  <a:moveTo>
                    <a:pt x="740" y="86"/>
                  </a:moveTo>
                  <a:cubicBezTo>
                    <a:pt x="380" y="86"/>
                    <a:pt x="87" y="380"/>
                    <a:pt x="87" y="740"/>
                  </a:cubicBezTo>
                  <a:cubicBezTo>
                    <a:pt x="87" y="1101"/>
                    <a:pt x="380" y="1394"/>
                    <a:pt x="740" y="1394"/>
                  </a:cubicBezTo>
                  <a:cubicBezTo>
                    <a:pt x="1101" y="1394"/>
                    <a:pt x="1394" y="1101"/>
                    <a:pt x="1394" y="740"/>
                  </a:cubicBezTo>
                  <a:cubicBezTo>
                    <a:pt x="1394" y="380"/>
                    <a:pt x="1101" y="86"/>
                    <a:pt x="740" y="86"/>
                  </a:cubicBezTo>
                  <a:moveTo>
                    <a:pt x="740" y="1481"/>
                  </a:moveTo>
                  <a:cubicBezTo>
                    <a:pt x="332" y="1481"/>
                    <a:pt x="0" y="1148"/>
                    <a:pt x="0" y="740"/>
                  </a:cubicBezTo>
                  <a:cubicBezTo>
                    <a:pt x="0" y="332"/>
                    <a:pt x="332" y="0"/>
                    <a:pt x="740" y="0"/>
                  </a:cubicBezTo>
                  <a:cubicBezTo>
                    <a:pt x="1149" y="0"/>
                    <a:pt x="1481" y="332"/>
                    <a:pt x="1481" y="740"/>
                  </a:cubicBezTo>
                  <a:cubicBezTo>
                    <a:pt x="1481" y="1148"/>
                    <a:pt x="1149" y="1481"/>
                    <a:pt x="740" y="148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88" name="Google Shape;1388;p31"/>
            <p:cNvSpPr/>
            <p:nvPr/>
          </p:nvSpPr>
          <p:spPr>
            <a:xfrm>
              <a:off x="-1702440" y="-10440"/>
              <a:ext cx="435960" cy="436320"/>
            </a:xfrm>
            <a:custGeom>
              <a:avLst/>
              <a:gdLst/>
              <a:ahLst/>
              <a:cxnLst/>
              <a:rect l="l" t="t" r="r" b="b"/>
              <a:pathLst>
                <a:path w="1211" h="1212" extrusionOk="0">
                  <a:moveTo>
                    <a:pt x="605" y="93"/>
                  </a:moveTo>
                  <a:cubicBezTo>
                    <a:pt x="323" y="93"/>
                    <a:pt x="93" y="323"/>
                    <a:pt x="93" y="606"/>
                  </a:cubicBezTo>
                  <a:cubicBezTo>
                    <a:pt x="93" y="889"/>
                    <a:pt x="323" y="1119"/>
                    <a:pt x="605" y="1119"/>
                  </a:cubicBezTo>
                  <a:cubicBezTo>
                    <a:pt x="888" y="1119"/>
                    <a:pt x="1118" y="889"/>
                    <a:pt x="1118" y="606"/>
                  </a:cubicBezTo>
                  <a:cubicBezTo>
                    <a:pt x="1118" y="323"/>
                    <a:pt x="888" y="93"/>
                    <a:pt x="605" y="93"/>
                  </a:cubicBezTo>
                  <a:moveTo>
                    <a:pt x="605" y="1212"/>
                  </a:moveTo>
                  <a:cubicBezTo>
                    <a:pt x="271" y="1212"/>
                    <a:pt x="0" y="940"/>
                    <a:pt x="0" y="606"/>
                  </a:cubicBezTo>
                  <a:cubicBezTo>
                    <a:pt x="0" y="272"/>
                    <a:pt x="271" y="0"/>
                    <a:pt x="605" y="0"/>
                  </a:cubicBezTo>
                  <a:cubicBezTo>
                    <a:pt x="940" y="0"/>
                    <a:pt x="1211" y="272"/>
                    <a:pt x="1211" y="606"/>
                  </a:cubicBezTo>
                  <a:cubicBezTo>
                    <a:pt x="1211" y="940"/>
                    <a:pt x="940" y="1212"/>
                    <a:pt x="605" y="12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89" name="Google Shape;1389;p31"/>
            <p:cNvSpPr/>
            <p:nvPr/>
          </p:nvSpPr>
          <p:spPr>
            <a:xfrm>
              <a:off x="-1654200" y="38160"/>
              <a:ext cx="339480" cy="339120"/>
            </a:xfrm>
            <a:custGeom>
              <a:avLst/>
              <a:gdLst/>
              <a:ahLst/>
              <a:cxnLst/>
              <a:rect l="l" t="t" r="r" b="b"/>
              <a:pathLst>
                <a:path w="943" h="942" extrusionOk="0">
                  <a:moveTo>
                    <a:pt x="471" y="99"/>
                  </a:moveTo>
                  <a:cubicBezTo>
                    <a:pt x="266" y="99"/>
                    <a:pt x="100" y="266"/>
                    <a:pt x="100" y="471"/>
                  </a:cubicBezTo>
                  <a:cubicBezTo>
                    <a:pt x="100" y="676"/>
                    <a:pt x="266" y="843"/>
                    <a:pt x="471" y="843"/>
                  </a:cubicBezTo>
                  <a:cubicBezTo>
                    <a:pt x="677" y="843"/>
                    <a:pt x="843" y="676"/>
                    <a:pt x="843" y="471"/>
                  </a:cubicBezTo>
                  <a:cubicBezTo>
                    <a:pt x="843" y="266"/>
                    <a:pt x="677" y="99"/>
                    <a:pt x="471" y="99"/>
                  </a:cubicBezTo>
                  <a:moveTo>
                    <a:pt x="471" y="942"/>
                  </a:moveTo>
                  <a:cubicBezTo>
                    <a:pt x="212" y="942"/>
                    <a:pt x="0" y="731"/>
                    <a:pt x="0" y="471"/>
                  </a:cubicBezTo>
                  <a:cubicBezTo>
                    <a:pt x="0" y="211"/>
                    <a:pt x="212" y="0"/>
                    <a:pt x="471" y="0"/>
                  </a:cubicBezTo>
                  <a:cubicBezTo>
                    <a:pt x="731" y="0"/>
                    <a:pt x="943" y="211"/>
                    <a:pt x="943" y="471"/>
                  </a:cubicBezTo>
                  <a:cubicBezTo>
                    <a:pt x="943" y="731"/>
                    <a:pt x="731" y="942"/>
                    <a:pt x="471" y="94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90" name="Google Shape;1390;p31"/>
            <p:cNvSpPr/>
            <p:nvPr/>
          </p:nvSpPr>
          <p:spPr>
            <a:xfrm>
              <a:off x="-1605600" y="86400"/>
              <a:ext cx="242280" cy="242640"/>
            </a:xfrm>
            <a:custGeom>
              <a:avLst/>
              <a:gdLst/>
              <a:ahLst/>
              <a:cxnLst/>
              <a:rect l="l" t="t" r="r" b="b"/>
              <a:pathLst>
                <a:path w="673" h="674" extrusionOk="0">
                  <a:moveTo>
                    <a:pt x="336" y="106"/>
                  </a:moveTo>
                  <a:cubicBezTo>
                    <a:pt x="209" y="106"/>
                    <a:pt x="106" y="210"/>
                    <a:pt x="106" y="337"/>
                  </a:cubicBezTo>
                  <a:cubicBezTo>
                    <a:pt x="106" y="464"/>
                    <a:pt x="209" y="568"/>
                    <a:pt x="336" y="568"/>
                  </a:cubicBezTo>
                  <a:cubicBezTo>
                    <a:pt x="464" y="568"/>
                    <a:pt x="567" y="464"/>
                    <a:pt x="567" y="337"/>
                  </a:cubicBezTo>
                  <a:cubicBezTo>
                    <a:pt x="567" y="210"/>
                    <a:pt x="464" y="106"/>
                    <a:pt x="336" y="106"/>
                  </a:cubicBezTo>
                  <a:moveTo>
                    <a:pt x="336" y="674"/>
                  </a:moveTo>
                  <a:cubicBezTo>
                    <a:pt x="151" y="674"/>
                    <a:pt x="0" y="523"/>
                    <a:pt x="0" y="337"/>
                  </a:cubicBezTo>
                  <a:cubicBezTo>
                    <a:pt x="0" y="152"/>
                    <a:pt x="151" y="0"/>
                    <a:pt x="336" y="0"/>
                  </a:cubicBezTo>
                  <a:cubicBezTo>
                    <a:pt x="522" y="0"/>
                    <a:pt x="673" y="152"/>
                    <a:pt x="673" y="337"/>
                  </a:cubicBezTo>
                  <a:cubicBezTo>
                    <a:pt x="673" y="523"/>
                    <a:pt x="522" y="674"/>
                    <a:pt x="336" y="6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391" name="Google Shape;1391;p31"/>
          <p:cNvGrpSpPr/>
          <p:nvPr/>
        </p:nvGrpSpPr>
        <p:grpSpPr>
          <a:xfrm flipH="1">
            <a:off x="6693109" y="4295178"/>
            <a:ext cx="2451724" cy="848327"/>
            <a:chOff x="32" y="4295178"/>
            <a:chExt cx="2451724" cy="848327"/>
          </a:xfrm>
        </p:grpSpPr>
        <p:sp>
          <p:nvSpPr>
            <p:cNvPr id="1392" name="Google Shape;1392;p31"/>
            <p:cNvSpPr/>
            <p:nvPr/>
          </p:nvSpPr>
          <p:spPr>
            <a:xfrm>
              <a:off x="782995" y="4309124"/>
              <a:ext cx="834381" cy="834381"/>
            </a:xfrm>
            <a:custGeom>
              <a:avLst/>
              <a:gdLst/>
              <a:ahLst/>
              <a:cxnLst/>
              <a:rect l="l" t="t" r="r" b="b"/>
              <a:pathLst>
                <a:path w="3600" h="3600" extrusionOk="0">
                  <a:moveTo>
                    <a:pt x="0" y="0"/>
                  </a:moveTo>
                  <a:lnTo>
                    <a:pt x="0" y="0"/>
                  </a:lnTo>
                  <a:lnTo>
                    <a:pt x="3600" y="0"/>
                  </a:lnTo>
                  <a:lnTo>
                    <a:pt x="3600" y="3600"/>
                  </a:lnTo>
                  <a:lnTo>
                    <a:pt x="3600" y="3600"/>
                  </a:lnTo>
                  <a:cubicBezTo>
                    <a:pt x="1612" y="3600"/>
                    <a:pt x="0" y="1988"/>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3" name="Google Shape;1393;p31"/>
            <p:cNvSpPr/>
            <p:nvPr/>
          </p:nvSpPr>
          <p:spPr>
            <a:xfrm>
              <a:off x="1617375" y="4309124"/>
              <a:ext cx="834381" cy="834381"/>
            </a:xfrm>
            <a:custGeom>
              <a:avLst/>
              <a:gdLst/>
              <a:ahLst/>
              <a:cxnLst/>
              <a:rect l="l" t="t" r="r" b="b"/>
              <a:pathLst>
                <a:path w="3600" h="3600" extrusionOk="0">
                  <a:moveTo>
                    <a:pt x="3600" y="0"/>
                  </a:moveTo>
                  <a:lnTo>
                    <a:pt x="0" y="0"/>
                  </a:lnTo>
                  <a:lnTo>
                    <a:pt x="0" y="3600"/>
                  </a:lnTo>
                  <a:lnTo>
                    <a:pt x="0" y="3600"/>
                  </a:lnTo>
                  <a:cubicBezTo>
                    <a:pt x="1988" y="3600"/>
                    <a:pt x="3600" y="1988"/>
                    <a:pt x="3600"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394" name="Google Shape;1394;p31"/>
            <p:cNvGrpSpPr/>
            <p:nvPr/>
          </p:nvGrpSpPr>
          <p:grpSpPr>
            <a:xfrm>
              <a:off x="32" y="4295178"/>
              <a:ext cx="848102" cy="848102"/>
              <a:chOff x="-836640" y="4743360"/>
              <a:chExt cx="1296000" cy="1296000"/>
            </a:xfrm>
          </p:grpSpPr>
          <p:sp>
            <p:nvSpPr>
              <p:cNvPr id="1395" name="Google Shape;1395;p31"/>
              <p:cNvSpPr/>
              <p:nvPr/>
            </p:nvSpPr>
            <p:spPr>
              <a:xfrm>
                <a:off x="-836640" y="4743360"/>
                <a:ext cx="1296000" cy="1296000"/>
              </a:xfrm>
              <a:custGeom>
                <a:avLst/>
                <a:gdLst/>
                <a:ahLst/>
                <a:cxnLst/>
                <a:rect l="l" t="t" r="r" b="b"/>
                <a:pathLst>
                  <a:path w="3600" h="3600" extrusionOk="0">
                    <a:moveTo>
                      <a:pt x="0" y="1800"/>
                    </a:moveTo>
                    <a:cubicBezTo>
                      <a:pt x="0" y="806"/>
                      <a:pt x="806" y="0"/>
                      <a:pt x="1801" y="0"/>
                    </a:cubicBezTo>
                    <a:cubicBezTo>
                      <a:pt x="2795" y="0"/>
                      <a:pt x="3600" y="806"/>
                      <a:pt x="3600" y="1800"/>
                    </a:cubicBezTo>
                    <a:cubicBezTo>
                      <a:pt x="3600" y="2794"/>
                      <a:pt x="2795" y="3600"/>
                      <a:pt x="1801" y="3600"/>
                    </a:cubicBezTo>
                    <a:cubicBezTo>
                      <a:pt x="806" y="3600"/>
                      <a:pt x="0" y="2794"/>
                      <a:pt x="0" y="180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6" name="Google Shape;1396;p31"/>
              <p:cNvSpPr/>
              <p:nvPr/>
            </p:nvSpPr>
            <p:spPr>
              <a:xfrm>
                <a:off x="-463320" y="5116320"/>
                <a:ext cx="549720" cy="550080"/>
              </a:xfrm>
              <a:custGeom>
                <a:avLst/>
                <a:gdLst/>
                <a:ahLst/>
                <a:cxnLst/>
                <a:rect l="l" t="t" r="r" b="b"/>
                <a:pathLst>
                  <a:path w="1527" h="1528" extrusionOk="0">
                    <a:moveTo>
                      <a:pt x="0" y="764"/>
                    </a:moveTo>
                    <a:cubicBezTo>
                      <a:pt x="0" y="342"/>
                      <a:pt x="342" y="0"/>
                      <a:pt x="764" y="0"/>
                    </a:cubicBezTo>
                    <a:cubicBezTo>
                      <a:pt x="1185" y="0"/>
                      <a:pt x="1527" y="342"/>
                      <a:pt x="1527" y="764"/>
                    </a:cubicBezTo>
                    <a:cubicBezTo>
                      <a:pt x="1527" y="1186"/>
                      <a:pt x="1185" y="1528"/>
                      <a:pt x="764" y="1528"/>
                    </a:cubicBezTo>
                    <a:cubicBezTo>
                      <a:pt x="342" y="1528"/>
                      <a:pt x="0" y="1186"/>
                      <a:pt x="0" y="76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397"/>
        <p:cNvGrpSpPr/>
        <p:nvPr/>
      </p:nvGrpSpPr>
      <p:grpSpPr>
        <a:xfrm>
          <a:off x="0" y="0"/>
          <a:ext cx="0" cy="0"/>
          <a:chOff x="0" y="0"/>
          <a:chExt cx="0" cy="0"/>
        </a:xfrm>
      </p:grpSpPr>
      <p:grpSp>
        <p:nvGrpSpPr>
          <p:cNvPr id="1398" name="Google Shape;1398;p32"/>
          <p:cNvGrpSpPr/>
          <p:nvPr/>
        </p:nvGrpSpPr>
        <p:grpSpPr>
          <a:xfrm>
            <a:off x="6880256" y="4395490"/>
            <a:ext cx="2263891" cy="754637"/>
            <a:chOff x="6599725" y="4301950"/>
            <a:chExt cx="2544270" cy="848097"/>
          </a:xfrm>
        </p:grpSpPr>
        <p:sp>
          <p:nvSpPr>
            <p:cNvPr id="1399" name="Google Shape;1399;p32"/>
            <p:cNvSpPr/>
            <p:nvPr/>
          </p:nvSpPr>
          <p:spPr>
            <a:xfrm>
              <a:off x="8295907" y="4301950"/>
              <a:ext cx="848088" cy="848097"/>
            </a:xfrm>
            <a:custGeom>
              <a:avLst/>
              <a:gdLst/>
              <a:ahLst/>
              <a:cxnLst/>
              <a:rect l="l" t="t" r="r" b="b"/>
              <a:pathLst>
                <a:path w="3600" h="3600" extrusionOk="0">
                  <a:moveTo>
                    <a:pt x="0" y="3600"/>
                  </a:moveTo>
                  <a:lnTo>
                    <a:pt x="0" y="3600"/>
                  </a:lnTo>
                  <a:cubicBezTo>
                    <a:pt x="1989" y="3600"/>
                    <a:pt x="3600" y="1988"/>
                    <a:pt x="3600" y="0"/>
                  </a:cubicBezTo>
                  <a:lnTo>
                    <a:pt x="3600" y="0"/>
                  </a:lnTo>
                  <a:lnTo>
                    <a:pt x="0" y="0"/>
                  </a:lnTo>
                  <a:lnTo>
                    <a:pt x="0" y="360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0" name="Google Shape;1400;p32"/>
            <p:cNvSpPr/>
            <p:nvPr/>
          </p:nvSpPr>
          <p:spPr>
            <a:xfrm>
              <a:off x="6599725" y="4301950"/>
              <a:ext cx="1696176" cy="848097"/>
            </a:xfrm>
            <a:custGeom>
              <a:avLst/>
              <a:gdLst/>
              <a:ahLst/>
              <a:cxnLst/>
              <a:rect l="l" t="t" r="r" b="b"/>
              <a:pathLst>
                <a:path w="7200" h="3600" extrusionOk="0">
                  <a:moveTo>
                    <a:pt x="0" y="3600"/>
                  </a:moveTo>
                  <a:lnTo>
                    <a:pt x="3600" y="3600"/>
                  </a:lnTo>
                  <a:cubicBezTo>
                    <a:pt x="5589" y="3600"/>
                    <a:pt x="7200" y="1988"/>
                    <a:pt x="7200" y="0"/>
                  </a:cubicBezTo>
                  <a:lnTo>
                    <a:pt x="7200" y="0"/>
                  </a:lnTo>
                  <a:lnTo>
                    <a:pt x="0" y="0"/>
                  </a:lnTo>
                  <a:lnTo>
                    <a:pt x="0" y="360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401" name="Google Shape;1401;p32"/>
          <p:cNvGrpSpPr/>
          <p:nvPr/>
        </p:nvGrpSpPr>
        <p:grpSpPr>
          <a:xfrm>
            <a:off x="175358" y="210865"/>
            <a:ext cx="294794" cy="928673"/>
            <a:chOff x="3588480" y="3184920"/>
            <a:chExt cx="369000" cy="1162440"/>
          </a:xfrm>
        </p:grpSpPr>
        <p:sp>
          <p:nvSpPr>
            <p:cNvPr id="1402" name="Google Shape;1402;p32"/>
            <p:cNvSpPr/>
            <p:nvPr/>
          </p:nvSpPr>
          <p:spPr>
            <a:xfrm>
              <a:off x="3737520" y="427644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03" name="Google Shape;1403;p32"/>
            <p:cNvSpPr/>
            <p:nvPr/>
          </p:nvSpPr>
          <p:spPr>
            <a:xfrm>
              <a:off x="3588480" y="427644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04" name="Google Shape;1404;p32"/>
            <p:cNvSpPr/>
            <p:nvPr/>
          </p:nvSpPr>
          <p:spPr>
            <a:xfrm>
              <a:off x="3886560" y="4276440"/>
              <a:ext cx="70920" cy="70920"/>
            </a:xfrm>
            <a:custGeom>
              <a:avLst/>
              <a:gdLst/>
              <a:ahLst/>
              <a:cxnLst/>
              <a:rect l="l" t="t" r="r" b="b"/>
              <a:pathLst>
                <a:path w="197" h="197" extrusionOk="0">
                  <a:moveTo>
                    <a:pt x="0" y="98"/>
                  </a:moveTo>
                  <a:cubicBezTo>
                    <a:pt x="0" y="44"/>
                    <a:pt x="44" y="0"/>
                    <a:pt x="98" y="0"/>
                  </a:cubicBezTo>
                  <a:cubicBezTo>
                    <a:pt x="152" y="0"/>
                    <a:pt x="197" y="44"/>
                    <a:pt x="197" y="98"/>
                  </a:cubicBezTo>
                  <a:cubicBezTo>
                    <a:pt x="197" y="153"/>
                    <a:pt x="152"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05" name="Google Shape;1405;p32"/>
            <p:cNvSpPr/>
            <p:nvPr/>
          </p:nvSpPr>
          <p:spPr>
            <a:xfrm>
              <a:off x="3737520" y="409428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06" name="Google Shape;1406;p32"/>
            <p:cNvSpPr/>
            <p:nvPr/>
          </p:nvSpPr>
          <p:spPr>
            <a:xfrm>
              <a:off x="3588480" y="409428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07" name="Google Shape;1407;p32"/>
            <p:cNvSpPr/>
            <p:nvPr/>
          </p:nvSpPr>
          <p:spPr>
            <a:xfrm>
              <a:off x="3886560" y="4094280"/>
              <a:ext cx="70920" cy="70920"/>
            </a:xfrm>
            <a:custGeom>
              <a:avLst/>
              <a:gdLst/>
              <a:ahLst/>
              <a:cxnLst/>
              <a:rect l="l" t="t" r="r" b="b"/>
              <a:pathLst>
                <a:path w="197" h="197" extrusionOk="0">
                  <a:moveTo>
                    <a:pt x="0" y="99"/>
                  </a:moveTo>
                  <a:cubicBezTo>
                    <a:pt x="0" y="44"/>
                    <a:pt x="44" y="0"/>
                    <a:pt x="98" y="0"/>
                  </a:cubicBezTo>
                  <a:cubicBezTo>
                    <a:pt x="152" y="0"/>
                    <a:pt x="197" y="44"/>
                    <a:pt x="197" y="99"/>
                  </a:cubicBezTo>
                  <a:cubicBezTo>
                    <a:pt x="197" y="153"/>
                    <a:pt x="152"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08" name="Google Shape;1408;p32"/>
            <p:cNvSpPr/>
            <p:nvPr/>
          </p:nvSpPr>
          <p:spPr>
            <a:xfrm>
              <a:off x="3737520" y="391248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09" name="Google Shape;1409;p32"/>
            <p:cNvSpPr/>
            <p:nvPr/>
          </p:nvSpPr>
          <p:spPr>
            <a:xfrm>
              <a:off x="3588480" y="391248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10" name="Google Shape;1410;p32"/>
            <p:cNvSpPr/>
            <p:nvPr/>
          </p:nvSpPr>
          <p:spPr>
            <a:xfrm>
              <a:off x="3886560" y="3912480"/>
              <a:ext cx="70920" cy="70920"/>
            </a:xfrm>
            <a:custGeom>
              <a:avLst/>
              <a:gdLst/>
              <a:ahLst/>
              <a:cxnLst/>
              <a:rect l="l" t="t" r="r" b="b"/>
              <a:pathLst>
                <a:path w="197" h="197" extrusionOk="0">
                  <a:moveTo>
                    <a:pt x="0" y="98"/>
                  </a:moveTo>
                  <a:cubicBezTo>
                    <a:pt x="0" y="44"/>
                    <a:pt x="44" y="0"/>
                    <a:pt x="98" y="0"/>
                  </a:cubicBezTo>
                  <a:cubicBezTo>
                    <a:pt x="152" y="0"/>
                    <a:pt x="197" y="44"/>
                    <a:pt x="197" y="98"/>
                  </a:cubicBezTo>
                  <a:cubicBezTo>
                    <a:pt x="197" y="153"/>
                    <a:pt x="152"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11" name="Google Shape;1411;p32"/>
            <p:cNvSpPr/>
            <p:nvPr/>
          </p:nvSpPr>
          <p:spPr>
            <a:xfrm>
              <a:off x="3737520" y="373032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12" name="Google Shape;1412;p32"/>
            <p:cNvSpPr/>
            <p:nvPr/>
          </p:nvSpPr>
          <p:spPr>
            <a:xfrm>
              <a:off x="3588480" y="373032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13" name="Google Shape;1413;p32"/>
            <p:cNvSpPr/>
            <p:nvPr/>
          </p:nvSpPr>
          <p:spPr>
            <a:xfrm>
              <a:off x="3886560" y="3730320"/>
              <a:ext cx="70920" cy="70920"/>
            </a:xfrm>
            <a:custGeom>
              <a:avLst/>
              <a:gdLst/>
              <a:ahLst/>
              <a:cxnLst/>
              <a:rect l="l" t="t" r="r" b="b"/>
              <a:pathLst>
                <a:path w="197" h="197" extrusionOk="0">
                  <a:moveTo>
                    <a:pt x="0" y="99"/>
                  </a:moveTo>
                  <a:cubicBezTo>
                    <a:pt x="0" y="44"/>
                    <a:pt x="44" y="0"/>
                    <a:pt x="98" y="0"/>
                  </a:cubicBezTo>
                  <a:cubicBezTo>
                    <a:pt x="152" y="0"/>
                    <a:pt x="197" y="44"/>
                    <a:pt x="197" y="99"/>
                  </a:cubicBezTo>
                  <a:cubicBezTo>
                    <a:pt x="197" y="153"/>
                    <a:pt x="152"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14" name="Google Shape;1414;p32"/>
            <p:cNvSpPr/>
            <p:nvPr/>
          </p:nvSpPr>
          <p:spPr>
            <a:xfrm>
              <a:off x="3737520" y="354852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15" name="Google Shape;1415;p32"/>
            <p:cNvSpPr/>
            <p:nvPr/>
          </p:nvSpPr>
          <p:spPr>
            <a:xfrm>
              <a:off x="3588480" y="354852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16" name="Google Shape;1416;p32"/>
            <p:cNvSpPr/>
            <p:nvPr/>
          </p:nvSpPr>
          <p:spPr>
            <a:xfrm>
              <a:off x="3886560" y="3548520"/>
              <a:ext cx="70920" cy="70920"/>
            </a:xfrm>
            <a:custGeom>
              <a:avLst/>
              <a:gdLst/>
              <a:ahLst/>
              <a:cxnLst/>
              <a:rect l="l" t="t" r="r" b="b"/>
              <a:pathLst>
                <a:path w="197" h="197" extrusionOk="0">
                  <a:moveTo>
                    <a:pt x="0" y="98"/>
                  </a:moveTo>
                  <a:cubicBezTo>
                    <a:pt x="0" y="44"/>
                    <a:pt x="44" y="0"/>
                    <a:pt x="98" y="0"/>
                  </a:cubicBezTo>
                  <a:cubicBezTo>
                    <a:pt x="152" y="0"/>
                    <a:pt x="197" y="44"/>
                    <a:pt x="197" y="98"/>
                  </a:cubicBezTo>
                  <a:cubicBezTo>
                    <a:pt x="197" y="153"/>
                    <a:pt x="152"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17" name="Google Shape;1417;p32"/>
            <p:cNvSpPr/>
            <p:nvPr/>
          </p:nvSpPr>
          <p:spPr>
            <a:xfrm>
              <a:off x="3737520" y="336636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18" name="Google Shape;1418;p32"/>
            <p:cNvSpPr/>
            <p:nvPr/>
          </p:nvSpPr>
          <p:spPr>
            <a:xfrm>
              <a:off x="3588480" y="336636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19" name="Google Shape;1419;p32"/>
            <p:cNvSpPr/>
            <p:nvPr/>
          </p:nvSpPr>
          <p:spPr>
            <a:xfrm>
              <a:off x="3886560" y="3366360"/>
              <a:ext cx="70920" cy="70920"/>
            </a:xfrm>
            <a:custGeom>
              <a:avLst/>
              <a:gdLst/>
              <a:ahLst/>
              <a:cxnLst/>
              <a:rect l="l" t="t" r="r" b="b"/>
              <a:pathLst>
                <a:path w="197" h="197" extrusionOk="0">
                  <a:moveTo>
                    <a:pt x="0" y="99"/>
                  </a:moveTo>
                  <a:cubicBezTo>
                    <a:pt x="0" y="44"/>
                    <a:pt x="44" y="0"/>
                    <a:pt x="98" y="0"/>
                  </a:cubicBezTo>
                  <a:cubicBezTo>
                    <a:pt x="152" y="0"/>
                    <a:pt x="197" y="44"/>
                    <a:pt x="197" y="99"/>
                  </a:cubicBezTo>
                  <a:cubicBezTo>
                    <a:pt x="197" y="153"/>
                    <a:pt x="152"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20" name="Google Shape;1420;p32"/>
            <p:cNvSpPr/>
            <p:nvPr/>
          </p:nvSpPr>
          <p:spPr>
            <a:xfrm>
              <a:off x="3737520" y="318492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21" name="Google Shape;1421;p32"/>
            <p:cNvSpPr/>
            <p:nvPr/>
          </p:nvSpPr>
          <p:spPr>
            <a:xfrm>
              <a:off x="3588480" y="318492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22" name="Google Shape;1422;p32"/>
            <p:cNvSpPr/>
            <p:nvPr/>
          </p:nvSpPr>
          <p:spPr>
            <a:xfrm>
              <a:off x="3886560" y="3184920"/>
              <a:ext cx="70920" cy="70920"/>
            </a:xfrm>
            <a:custGeom>
              <a:avLst/>
              <a:gdLst/>
              <a:ahLst/>
              <a:cxnLst/>
              <a:rect l="l" t="t" r="r" b="b"/>
              <a:pathLst>
                <a:path w="197" h="197" extrusionOk="0">
                  <a:moveTo>
                    <a:pt x="0" y="98"/>
                  </a:moveTo>
                  <a:cubicBezTo>
                    <a:pt x="0" y="44"/>
                    <a:pt x="44" y="0"/>
                    <a:pt x="98" y="0"/>
                  </a:cubicBezTo>
                  <a:cubicBezTo>
                    <a:pt x="152" y="0"/>
                    <a:pt x="197" y="44"/>
                    <a:pt x="197" y="98"/>
                  </a:cubicBezTo>
                  <a:cubicBezTo>
                    <a:pt x="197" y="153"/>
                    <a:pt x="152"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423" name="Google Shape;1423;p32"/>
          <p:cNvGrpSpPr/>
          <p:nvPr/>
        </p:nvGrpSpPr>
        <p:grpSpPr>
          <a:xfrm>
            <a:off x="8367014" y="-776250"/>
            <a:ext cx="1563908" cy="1563908"/>
            <a:chOff x="-2138760" y="-446400"/>
            <a:chExt cx="1308600" cy="1308600"/>
          </a:xfrm>
        </p:grpSpPr>
        <p:sp>
          <p:nvSpPr>
            <p:cNvPr id="1424" name="Google Shape;1424;p32"/>
            <p:cNvSpPr/>
            <p:nvPr/>
          </p:nvSpPr>
          <p:spPr>
            <a:xfrm>
              <a:off x="-2138760" y="-446400"/>
              <a:ext cx="1308600" cy="1308600"/>
            </a:xfrm>
            <a:custGeom>
              <a:avLst/>
              <a:gdLst/>
              <a:ahLst/>
              <a:cxnLst/>
              <a:rect l="l" t="t" r="r" b="b"/>
              <a:pathLst>
                <a:path w="3635" h="3635" extrusionOk="0">
                  <a:moveTo>
                    <a:pt x="1817" y="35"/>
                  </a:moveTo>
                  <a:cubicBezTo>
                    <a:pt x="835" y="35"/>
                    <a:pt x="35" y="834"/>
                    <a:pt x="35" y="1817"/>
                  </a:cubicBezTo>
                  <a:cubicBezTo>
                    <a:pt x="35" y="2800"/>
                    <a:pt x="835" y="3600"/>
                    <a:pt x="1817" y="3600"/>
                  </a:cubicBezTo>
                  <a:cubicBezTo>
                    <a:pt x="2800" y="3600"/>
                    <a:pt x="3600" y="2800"/>
                    <a:pt x="3600" y="1817"/>
                  </a:cubicBezTo>
                  <a:cubicBezTo>
                    <a:pt x="3600" y="834"/>
                    <a:pt x="2800" y="35"/>
                    <a:pt x="1817" y="35"/>
                  </a:cubicBezTo>
                  <a:moveTo>
                    <a:pt x="1817" y="3635"/>
                  </a:moveTo>
                  <a:cubicBezTo>
                    <a:pt x="815" y="3635"/>
                    <a:pt x="0" y="2819"/>
                    <a:pt x="0" y="1817"/>
                  </a:cubicBezTo>
                  <a:cubicBezTo>
                    <a:pt x="0" y="815"/>
                    <a:pt x="815" y="0"/>
                    <a:pt x="1817" y="0"/>
                  </a:cubicBezTo>
                  <a:cubicBezTo>
                    <a:pt x="2820" y="0"/>
                    <a:pt x="3635" y="815"/>
                    <a:pt x="3635" y="1817"/>
                  </a:cubicBezTo>
                  <a:cubicBezTo>
                    <a:pt x="3635" y="2819"/>
                    <a:pt x="2820" y="3635"/>
                    <a:pt x="1817" y="363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25" name="Google Shape;1425;p32"/>
            <p:cNvSpPr/>
            <p:nvPr/>
          </p:nvSpPr>
          <p:spPr>
            <a:xfrm>
              <a:off x="-2090520" y="-398160"/>
              <a:ext cx="1211760" cy="1211760"/>
            </a:xfrm>
            <a:custGeom>
              <a:avLst/>
              <a:gdLst/>
              <a:ahLst/>
              <a:cxnLst/>
              <a:rect l="l" t="t" r="r" b="b"/>
              <a:pathLst>
                <a:path w="3366" h="3366" extrusionOk="0">
                  <a:moveTo>
                    <a:pt x="1683" y="42"/>
                  </a:moveTo>
                  <a:cubicBezTo>
                    <a:pt x="778" y="42"/>
                    <a:pt x="42" y="778"/>
                    <a:pt x="42" y="1683"/>
                  </a:cubicBezTo>
                  <a:cubicBezTo>
                    <a:pt x="42" y="2588"/>
                    <a:pt x="778" y="3324"/>
                    <a:pt x="1683" y="3324"/>
                  </a:cubicBezTo>
                  <a:cubicBezTo>
                    <a:pt x="2589" y="3324"/>
                    <a:pt x="3325" y="2588"/>
                    <a:pt x="3325" y="1683"/>
                  </a:cubicBezTo>
                  <a:cubicBezTo>
                    <a:pt x="3325" y="778"/>
                    <a:pt x="2589" y="42"/>
                    <a:pt x="1683" y="42"/>
                  </a:cubicBezTo>
                  <a:moveTo>
                    <a:pt x="1683" y="3366"/>
                  </a:moveTo>
                  <a:cubicBezTo>
                    <a:pt x="755" y="3366"/>
                    <a:pt x="0" y="2611"/>
                    <a:pt x="0" y="1683"/>
                  </a:cubicBezTo>
                  <a:cubicBezTo>
                    <a:pt x="0" y="755"/>
                    <a:pt x="755" y="0"/>
                    <a:pt x="1683" y="0"/>
                  </a:cubicBezTo>
                  <a:cubicBezTo>
                    <a:pt x="2612" y="0"/>
                    <a:pt x="3366" y="755"/>
                    <a:pt x="3366" y="1683"/>
                  </a:cubicBezTo>
                  <a:cubicBezTo>
                    <a:pt x="3366" y="2611"/>
                    <a:pt x="2612" y="3366"/>
                    <a:pt x="1683" y="336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26" name="Google Shape;1426;p32"/>
            <p:cNvSpPr/>
            <p:nvPr/>
          </p:nvSpPr>
          <p:spPr>
            <a:xfrm>
              <a:off x="-2041920" y="-349560"/>
              <a:ext cx="1114920" cy="1114920"/>
            </a:xfrm>
            <a:custGeom>
              <a:avLst/>
              <a:gdLst/>
              <a:ahLst/>
              <a:cxnLst/>
              <a:rect l="l" t="t" r="r" b="b"/>
              <a:pathLst>
                <a:path w="3097" h="3097" extrusionOk="0">
                  <a:moveTo>
                    <a:pt x="1548" y="48"/>
                  </a:moveTo>
                  <a:cubicBezTo>
                    <a:pt x="721" y="48"/>
                    <a:pt x="48" y="721"/>
                    <a:pt x="48" y="1548"/>
                  </a:cubicBezTo>
                  <a:cubicBezTo>
                    <a:pt x="48" y="2375"/>
                    <a:pt x="721" y="3048"/>
                    <a:pt x="1548" y="3048"/>
                  </a:cubicBezTo>
                  <a:cubicBezTo>
                    <a:pt x="2376" y="3048"/>
                    <a:pt x="3049" y="2375"/>
                    <a:pt x="3049" y="1548"/>
                  </a:cubicBezTo>
                  <a:cubicBezTo>
                    <a:pt x="3049" y="721"/>
                    <a:pt x="2376" y="48"/>
                    <a:pt x="1548" y="48"/>
                  </a:cubicBezTo>
                  <a:moveTo>
                    <a:pt x="1548" y="3097"/>
                  </a:moveTo>
                  <a:cubicBezTo>
                    <a:pt x="695" y="3097"/>
                    <a:pt x="0" y="2402"/>
                    <a:pt x="0" y="1548"/>
                  </a:cubicBezTo>
                  <a:cubicBezTo>
                    <a:pt x="0" y="694"/>
                    <a:pt x="695" y="0"/>
                    <a:pt x="1548" y="0"/>
                  </a:cubicBezTo>
                  <a:cubicBezTo>
                    <a:pt x="2402" y="0"/>
                    <a:pt x="3097" y="694"/>
                    <a:pt x="3097" y="1548"/>
                  </a:cubicBezTo>
                  <a:cubicBezTo>
                    <a:pt x="3097" y="2402"/>
                    <a:pt x="2402" y="3097"/>
                    <a:pt x="1548" y="309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27" name="Google Shape;1427;p32"/>
            <p:cNvSpPr/>
            <p:nvPr/>
          </p:nvSpPr>
          <p:spPr>
            <a:xfrm>
              <a:off x="-1993320" y="-301320"/>
              <a:ext cx="1017720" cy="1018080"/>
            </a:xfrm>
            <a:custGeom>
              <a:avLst/>
              <a:gdLst/>
              <a:ahLst/>
              <a:cxnLst/>
              <a:rect l="l" t="t" r="r" b="b"/>
              <a:pathLst>
                <a:path w="2827" h="2828" extrusionOk="0">
                  <a:moveTo>
                    <a:pt x="1413" y="55"/>
                  </a:moveTo>
                  <a:cubicBezTo>
                    <a:pt x="664" y="55"/>
                    <a:pt x="54" y="665"/>
                    <a:pt x="54" y="1414"/>
                  </a:cubicBezTo>
                  <a:cubicBezTo>
                    <a:pt x="54" y="2164"/>
                    <a:pt x="664" y="2773"/>
                    <a:pt x="1413" y="2773"/>
                  </a:cubicBezTo>
                  <a:cubicBezTo>
                    <a:pt x="2163" y="2773"/>
                    <a:pt x="2773" y="2164"/>
                    <a:pt x="2773" y="1414"/>
                  </a:cubicBezTo>
                  <a:cubicBezTo>
                    <a:pt x="2773" y="665"/>
                    <a:pt x="2163" y="55"/>
                    <a:pt x="1413" y="55"/>
                  </a:cubicBezTo>
                  <a:moveTo>
                    <a:pt x="1413" y="2828"/>
                  </a:moveTo>
                  <a:cubicBezTo>
                    <a:pt x="634" y="2828"/>
                    <a:pt x="0" y="2194"/>
                    <a:pt x="0" y="1414"/>
                  </a:cubicBezTo>
                  <a:cubicBezTo>
                    <a:pt x="0" y="635"/>
                    <a:pt x="634" y="0"/>
                    <a:pt x="1413" y="0"/>
                  </a:cubicBezTo>
                  <a:cubicBezTo>
                    <a:pt x="2193" y="0"/>
                    <a:pt x="2827" y="635"/>
                    <a:pt x="2827" y="1414"/>
                  </a:cubicBezTo>
                  <a:cubicBezTo>
                    <a:pt x="2827" y="2194"/>
                    <a:pt x="2193" y="2828"/>
                    <a:pt x="1413" y="28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28" name="Google Shape;1428;p32"/>
            <p:cNvSpPr/>
            <p:nvPr/>
          </p:nvSpPr>
          <p:spPr>
            <a:xfrm>
              <a:off x="-1945080" y="-252720"/>
              <a:ext cx="921240" cy="920880"/>
            </a:xfrm>
            <a:custGeom>
              <a:avLst/>
              <a:gdLst/>
              <a:ahLst/>
              <a:cxnLst/>
              <a:rect l="l" t="t" r="r" b="b"/>
              <a:pathLst>
                <a:path w="2559" h="2558" extrusionOk="0">
                  <a:moveTo>
                    <a:pt x="1279" y="61"/>
                  </a:moveTo>
                  <a:cubicBezTo>
                    <a:pt x="608" y="61"/>
                    <a:pt x="61" y="607"/>
                    <a:pt x="61" y="1279"/>
                  </a:cubicBezTo>
                  <a:cubicBezTo>
                    <a:pt x="61" y="1951"/>
                    <a:pt x="608" y="2497"/>
                    <a:pt x="1279" y="2497"/>
                  </a:cubicBezTo>
                  <a:cubicBezTo>
                    <a:pt x="1951" y="2497"/>
                    <a:pt x="2498" y="1951"/>
                    <a:pt x="2498" y="1279"/>
                  </a:cubicBezTo>
                  <a:cubicBezTo>
                    <a:pt x="2498" y="607"/>
                    <a:pt x="1951" y="61"/>
                    <a:pt x="1279" y="61"/>
                  </a:cubicBezTo>
                  <a:moveTo>
                    <a:pt x="1279" y="2558"/>
                  </a:moveTo>
                  <a:cubicBezTo>
                    <a:pt x="574" y="2558"/>
                    <a:pt x="0" y="1984"/>
                    <a:pt x="0" y="1279"/>
                  </a:cubicBezTo>
                  <a:cubicBezTo>
                    <a:pt x="0" y="574"/>
                    <a:pt x="574" y="0"/>
                    <a:pt x="1279" y="0"/>
                  </a:cubicBezTo>
                  <a:cubicBezTo>
                    <a:pt x="1985" y="0"/>
                    <a:pt x="2559" y="574"/>
                    <a:pt x="2559" y="1279"/>
                  </a:cubicBezTo>
                  <a:cubicBezTo>
                    <a:pt x="2559" y="1984"/>
                    <a:pt x="1985" y="2558"/>
                    <a:pt x="1279" y="255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29" name="Google Shape;1429;p32"/>
            <p:cNvSpPr/>
            <p:nvPr/>
          </p:nvSpPr>
          <p:spPr>
            <a:xfrm>
              <a:off x="-1896480" y="-204120"/>
              <a:ext cx="824040" cy="824040"/>
            </a:xfrm>
            <a:custGeom>
              <a:avLst/>
              <a:gdLst/>
              <a:ahLst/>
              <a:cxnLst/>
              <a:rect l="l" t="t" r="r" b="b"/>
              <a:pathLst>
                <a:path w="2289" h="2289" extrusionOk="0">
                  <a:moveTo>
                    <a:pt x="1144" y="67"/>
                  </a:moveTo>
                  <a:cubicBezTo>
                    <a:pt x="551" y="67"/>
                    <a:pt x="67" y="550"/>
                    <a:pt x="67" y="1144"/>
                  </a:cubicBezTo>
                  <a:cubicBezTo>
                    <a:pt x="67" y="1738"/>
                    <a:pt x="551" y="2221"/>
                    <a:pt x="1144" y="2221"/>
                  </a:cubicBezTo>
                  <a:cubicBezTo>
                    <a:pt x="1738" y="2221"/>
                    <a:pt x="2222" y="1738"/>
                    <a:pt x="2222" y="1144"/>
                  </a:cubicBezTo>
                  <a:cubicBezTo>
                    <a:pt x="2222" y="550"/>
                    <a:pt x="1738" y="67"/>
                    <a:pt x="1144" y="67"/>
                  </a:cubicBezTo>
                  <a:moveTo>
                    <a:pt x="1144" y="2289"/>
                  </a:moveTo>
                  <a:cubicBezTo>
                    <a:pt x="513" y="2289"/>
                    <a:pt x="0" y="1775"/>
                    <a:pt x="0" y="1144"/>
                  </a:cubicBezTo>
                  <a:cubicBezTo>
                    <a:pt x="0" y="513"/>
                    <a:pt x="513" y="0"/>
                    <a:pt x="1144" y="0"/>
                  </a:cubicBezTo>
                  <a:cubicBezTo>
                    <a:pt x="1776" y="0"/>
                    <a:pt x="2289" y="513"/>
                    <a:pt x="2289" y="1144"/>
                  </a:cubicBezTo>
                  <a:cubicBezTo>
                    <a:pt x="2289" y="1775"/>
                    <a:pt x="1776" y="2289"/>
                    <a:pt x="1144" y="228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0" name="Google Shape;1430;p32"/>
            <p:cNvSpPr/>
            <p:nvPr/>
          </p:nvSpPr>
          <p:spPr>
            <a:xfrm>
              <a:off x="-1847880" y="-155880"/>
              <a:ext cx="726840" cy="727200"/>
            </a:xfrm>
            <a:custGeom>
              <a:avLst/>
              <a:gdLst/>
              <a:ahLst/>
              <a:cxnLst/>
              <a:rect l="l" t="t" r="r" b="b"/>
              <a:pathLst>
                <a:path w="2019" h="2020" extrusionOk="0">
                  <a:moveTo>
                    <a:pt x="1009" y="74"/>
                  </a:moveTo>
                  <a:cubicBezTo>
                    <a:pt x="493" y="74"/>
                    <a:pt x="73" y="494"/>
                    <a:pt x="73" y="1010"/>
                  </a:cubicBezTo>
                  <a:cubicBezTo>
                    <a:pt x="73" y="1526"/>
                    <a:pt x="493" y="1946"/>
                    <a:pt x="1009" y="1946"/>
                  </a:cubicBezTo>
                  <a:cubicBezTo>
                    <a:pt x="1526" y="1946"/>
                    <a:pt x="1946" y="1526"/>
                    <a:pt x="1946" y="1010"/>
                  </a:cubicBezTo>
                  <a:cubicBezTo>
                    <a:pt x="1946" y="494"/>
                    <a:pt x="1526" y="74"/>
                    <a:pt x="1009" y="74"/>
                  </a:cubicBezTo>
                  <a:moveTo>
                    <a:pt x="1009" y="2020"/>
                  </a:moveTo>
                  <a:cubicBezTo>
                    <a:pt x="453" y="2020"/>
                    <a:pt x="0" y="1567"/>
                    <a:pt x="0" y="1010"/>
                  </a:cubicBezTo>
                  <a:cubicBezTo>
                    <a:pt x="0" y="453"/>
                    <a:pt x="453" y="0"/>
                    <a:pt x="1009" y="0"/>
                  </a:cubicBezTo>
                  <a:cubicBezTo>
                    <a:pt x="1566" y="0"/>
                    <a:pt x="2019" y="453"/>
                    <a:pt x="2019" y="1010"/>
                  </a:cubicBezTo>
                  <a:cubicBezTo>
                    <a:pt x="2019" y="1567"/>
                    <a:pt x="1566" y="2020"/>
                    <a:pt x="1009" y="20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1" name="Google Shape;1431;p32"/>
            <p:cNvSpPr/>
            <p:nvPr/>
          </p:nvSpPr>
          <p:spPr>
            <a:xfrm>
              <a:off x="-1799640" y="-107280"/>
              <a:ext cx="630360" cy="630000"/>
            </a:xfrm>
            <a:custGeom>
              <a:avLst/>
              <a:gdLst/>
              <a:ahLst/>
              <a:cxnLst/>
              <a:rect l="l" t="t" r="r" b="b"/>
              <a:pathLst>
                <a:path w="1751" h="1750" extrusionOk="0">
                  <a:moveTo>
                    <a:pt x="875" y="80"/>
                  </a:moveTo>
                  <a:cubicBezTo>
                    <a:pt x="437" y="80"/>
                    <a:pt x="80" y="437"/>
                    <a:pt x="80" y="875"/>
                  </a:cubicBezTo>
                  <a:cubicBezTo>
                    <a:pt x="80" y="1314"/>
                    <a:pt x="437" y="1670"/>
                    <a:pt x="875" y="1670"/>
                  </a:cubicBezTo>
                  <a:cubicBezTo>
                    <a:pt x="1314" y="1670"/>
                    <a:pt x="1671" y="1314"/>
                    <a:pt x="1671" y="875"/>
                  </a:cubicBezTo>
                  <a:cubicBezTo>
                    <a:pt x="1671" y="437"/>
                    <a:pt x="1314" y="80"/>
                    <a:pt x="875" y="80"/>
                  </a:cubicBezTo>
                  <a:moveTo>
                    <a:pt x="875" y="1750"/>
                  </a:moveTo>
                  <a:cubicBezTo>
                    <a:pt x="393" y="1750"/>
                    <a:pt x="0" y="1358"/>
                    <a:pt x="0" y="875"/>
                  </a:cubicBezTo>
                  <a:cubicBezTo>
                    <a:pt x="0" y="393"/>
                    <a:pt x="393" y="0"/>
                    <a:pt x="875" y="0"/>
                  </a:cubicBezTo>
                  <a:cubicBezTo>
                    <a:pt x="1358" y="0"/>
                    <a:pt x="1751" y="393"/>
                    <a:pt x="1751" y="875"/>
                  </a:cubicBezTo>
                  <a:cubicBezTo>
                    <a:pt x="1751" y="1358"/>
                    <a:pt x="1358" y="1750"/>
                    <a:pt x="875" y="175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2" name="Google Shape;1432;p32"/>
            <p:cNvSpPr/>
            <p:nvPr/>
          </p:nvSpPr>
          <p:spPr>
            <a:xfrm>
              <a:off x="-1751040" y="-58680"/>
              <a:ext cx="533160" cy="533160"/>
            </a:xfrm>
            <a:custGeom>
              <a:avLst/>
              <a:gdLst/>
              <a:ahLst/>
              <a:cxnLst/>
              <a:rect l="l" t="t" r="r" b="b"/>
              <a:pathLst>
                <a:path w="1481" h="1481" extrusionOk="0">
                  <a:moveTo>
                    <a:pt x="740" y="86"/>
                  </a:moveTo>
                  <a:cubicBezTo>
                    <a:pt x="380" y="86"/>
                    <a:pt x="87" y="380"/>
                    <a:pt x="87" y="740"/>
                  </a:cubicBezTo>
                  <a:cubicBezTo>
                    <a:pt x="87" y="1101"/>
                    <a:pt x="380" y="1394"/>
                    <a:pt x="740" y="1394"/>
                  </a:cubicBezTo>
                  <a:cubicBezTo>
                    <a:pt x="1101" y="1394"/>
                    <a:pt x="1394" y="1101"/>
                    <a:pt x="1394" y="740"/>
                  </a:cubicBezTo>
                  <a:cubicBezTo>
                    <a:pt x="1394" y="380"/>
                    <a:pt x="1101" y="86"/>
                    <a:pt x="740" y="86"/>
                  </a:cubicBezTo>
                  <a:moveTo>
                    <a:pt x="740" y="1481"/>
                  </a:moveTo>
                  <a:cubicBezTo>
                    <a:pt x="332" y="1481"/>
                    <a:pt x="0" y="1148"/>
                    <a:pt x="0" y="740"/>
                  </a:cubicBezTo>
                  <a:cubicBezTo>
                    <a:pt x="0" y="332"/>
                    <a:pt x="332" y="0"/>
                    <a:pt x="740" y="0"/>
                  </a:cubicBezTo>
                  <a:cubicBezTo>
                    <a:pt x="1149" y="0"/>
                    <a:pt x="1481" y="332"/>
                    <a:pt x="1481" y="740"/>
                  </a:cubicBezTo>
                  <a:cubicBezTo>
                    <a:pt x="1481" y="1148"/>
                    <a:pt x="1149" y="1481"/>
                    <a:pt x="740" y="148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3" name="Google Shape;1433;p32"/>
            <p:cNvSpPr/>
            <p:nvPr/>
          </p:nvSpPr>
          <p:spPr>
            <a:xfrm>
              <a:off x="-1702440" y="-10440"/>
              <a:ext cx="435960" cy="436320"/>
            </a:xfrm>
            <a:custGeom>
              <a:avLst/>
              <a:gdLst/>
              <a:ahLst/>
              <a:cxnLst/>
              <a:rect l="l" t="t" r="r" b="b"/>
              <a:pathLst>
                <a:path w="1211" h="1212" extrusionOk="0">
                  <a:moveTo>
                    <a:pt x="605" y="93"/>
                  </a:moveTo>
                  <a:cubicBezTo>
                    <a:pt x="323" y="93"/>
                    <a:pt x="93" y="323"/>
                    <a:pt x="93" y="606"/>
                  </a:cubicBezTo>
                  <a:cubicBezTo>
                    <a:pt x="93" y="889"/>
                    <a:pt x="323" y="1119"/>
                    <a:pt x="605" y="1119"/>
                  </a:cubicBezTo>
                  <a:cubicBezTo>
                    <a:pt x="888" y="1119"/>
                    <a:pt x="1118" y="889"/>
                    <a:pt x="1118" y="606"/>
                  </a:cubicBezTo>
                  <a:cubicBezTo>
                    <a:pt x="1118" y="323"/>
                    <a:pt x="888" y="93"/>
                    <a:pt x="605" y="93"/>
                  </a:cubicBezTo>
                  <a:moveTo>
                    <a:pt x="605" y="1212"/>
                  </a:moveTo>
                  <a:cubicBezTo>
                    <a:pt x="271" y="1212"/>
                    <a:pt x="0" y="940"/>
                    <a:pt x="0" y="606"/>
                  </a:cubicBezTo>
                  <a:cubicBezTo>
                    <a:pt x="0" y="272"/>
                    <a:pt x="271" y="0"/>
                    <a:pt x="605" y="0"/>
                  </a:cubicBezTo>
                  <a:cubicBezTo>
                    <a:pt x="940" y="0"/>
                    <a:pt x="1211" y="272"/>
                    <a:pt x="1211" y="606"/>
                  </a:cubicBezTo>
                  <a:cubicBezTo>
                    <a:pt x="1211" y="940"/>
                    <a:pt x="940" y="1212"/>
                    <a:pt x="605" y="12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4" name="Google Shape;1434;p32"/>
            <p:cNvSpPr/>
            <p:nvPr/>
          </p:nvSpPr>
          <p:spPr>
            <a:xfrm>
              <a:off x="-1654200" y="38160"/>
              <a:ext cx="339480" cy="339120"/>
            </a:xfrm>
            <a:custGeom>
              <a:avLst/>
              <a:gdLst/>
              <a:ahLst/>
              <a:cxnLst/>
              <a:rect l="l" t="t" r="r" b="b"/>
              <a:pathLst>
                <a:path w="943" h="942" extrusionOk="0">
                  <a:moveTo>
                    <a:pt x="471" y="99"/>
                  </a:moveTo>
                  <a:cubicBezTo>
                    <a:pt x="266" y="99"/>
                    <a:pt x="100" y="266"/>
                    <a:pt x="100" y="471"/>
                  </a:cubicBezTo>
                  <a:cubicBezTo>
                    <a:pt x="100" y="676"/>
                    <a:pt x="266" y="843"/>
                    <a:pt x="471" y="843"/>
                  </a:cubicBezTo>
                  <a:cubicBezTo>
                    <a:pt x="677" y="843"/>
                    <a:pt x="843" y="676"/>
                    <a:pt x="843" y="471"/>
                  </a:cubicBezTo>
                  <a:cubicBezTo>
                    <a:pt x="843" y="266"/>
                    <a:pt x="677" y="99"/>
                    <a:pt x="471" y="99"/>
                  </a:cubicBezTo>
                  <a:moveTo>
                    <a:pt x="471" y="942"/>
                  </a:moveTo>
                  <a:cubicBezTo>
                    <a:pt x="212" y="942"/>
                    <a:pt x="0" y="731"/>
                    <a:pt x="0" y="471"/>
                  </a:cubicBezTo>
                  <a:cubicBezTo>
                    <a:pt x="0" y="211"/>
                    <a:pt x="212" y="0"/>
                    <a:pt x="471" y="0"/>
                  </a:cubicBezTo>
                  <a:cubicBezTo>
                    <a:pt x="731" y="0"/>
                    <a:pt x="943" y="211"/>
                    <a:pt x="943" y="471"/>
                  </a:cubicBezTo>
                  <a:cubicBezTo>
                    <a:pt x="943" y="731"/>
                    <a:pt x="731" y="942"/>
                    <a:pt x="471" y="94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5" name="Google Shape;1435;p32"/>
            <p:cNvSpPr/>
            <p:nvPr/>
          </p:nvSpPr>
          <p:spPr>
            <a:xfrm>
              <a:off x="-1605600" y="86400"/>
              <a:ext cx="242280" cy="242640"/>
            </a:xfrm>
            <a:custGeom>
              <a:avLst/>
              <a:gdLst/>
              <a:ahLst/>
              <a:cxnLst/>
              <a:rect l="l" t="t" r="r" b="b"/>
              <a:pathLst>
                <a:path w="673" h="674" extrusionOk="0">
                  <a:moveTo>
                    <a:pt x="336" y="106"/>
                  </a:moveTo>
                  <a:cubicBezTo>
                    <a:pt x="209" y="106"/>
                    <a:pt x="106" y="210"/>
                    <a:pt x="106" y="337"/>
                  </a:cubicBezTo>
                  <a:cubicBezTo>
                    <a:pt x="106" y="464"/>
                    <a:pt x="209" y="568"/>
                    <a:pt x="336" y="568"/>
                  </a:cubicBezTo>
                  <a:cubicBezTo>
                    <a:pt x="464" y="568"/>
                    <a:pt x="567" y="464"/>
                    <a:pt x="567" y="337"/>
                  </a:cubicBezTo>
                  <a:cubicBezTo>
                    <a:pt x="567" y="210"/>
                    <a:pt x="464" y="106"/>
                    <a:pt x="336" y="106"/>
                  </a:cubicBezTo>
                  <a:moveTo>
                    <a:pt x="336" y="674"/>
                  </a:moveTo>
                  <a:cubicBezTo>
                    <a:pt x="151" y="674"/>
                    <a:pt x="0" y="523"/>
                    <a:pt x="0" y="337"/>
                  </a:cubicBezTo>
                  <a:cubicBezTo>
                    <a:pt x="0" y="152"/>
                    <a:pt x="151" y="0"/>
                    <a:pt x="336" y="0"/>
                  </a:cubicBezTo>
                  <a:cubicBezTo>
                    <a:pt x="522" y="0"/>
                    <a:pt x="673" y="152"/>
                    <a:pt x="673" y="337"/>
                  </a:cubicBezTo>
                  <a:cubicBezTo>
                    <a:pt x="673" y="523"/>
                    <a:pt x="522" y="674"/>
                    <a:pt x="336" y="6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33"/>
        <p:cNvGrpSpPr/>
        <p:nvPr/>
      </p:nvGrpSpPr>
      <p:grpSpPr>
        <a:xfrm>
          <a:off x="0" y="0"/>
          <a:ext cx="0" cy="0"/>
          <a:chOff x="0" y="0"/>
          <a:chExt cx="0" cy="0"/>
        </a:xfrm>
      </p:grpSpPr>
      <p:grpSp>
        <p:nvGrpSpPr>
          <p:cNvPr id="334" name="Google Shape;334;p9"/>
          <p:cNvGrpSpPr/>
          <p:nvPr/>
        </p:nvGrpSpPr>
        <p:grpSpPr>
          <a:xfrm>
            <a:off x="8344887" y="3199309"/>
            <a:ext cx="1563908" cy="1563908"/>
            <a:chOff x="-2138760" y="-446400"/>
            <a:chExt cx="1308600" cy="1308600"/>
          </a:xfrm>
        </p:grpSpPr>
        <p:sp>
          <p:nvSpPr>
            <p:cNvPr id="335" name="Google Shape;335;p9"/>
            <p:cNvSpPr/>
            <p:nvPr/>
          </p:nvSpPr>
          <p:spPr>
            <a:xfrm>
              <a:off x="-2138760" y="-446400"/>
              <a:ext cx="1308600" cy="1308600"/>
            </a:xfrm>
            <a:custGeom>
              <a:avLst/>
              <a:gdLst/>
              <a:ahLst/>
              <a:cxnLst/>
              <a:rect l="l" t="t" r="r" b="b"/>
              <a:pathLst>
                <a:path w="3635" h="3635" extrusionOk="0">
                  <a:moveTo>
                    <a:pt x="1817" y="35"/>
                  </a:moveTo>
                  <a:cubicBezTo>
                    <a:pt x="835" y="35"/>
                    <a:pt x="35" y="834"/>
                    <a:pt x="35" y="1817"/>
                  </a:cubicBezTo>
                  <a:cubicBezTo>
                    <a:pt x="35" y="2800"/>
                    <a:pt x="835" y="3600"/>
                    <a:pt x="1817" y="3600"/>
                  </a:cubicBezTo>
                  <a:cubicBezTo>
                    <a:pt x="2800" y="3600"/>
                    <a:pt x="3600" y="2800"/>
                    <a:pt x="3600" y="1817"/>
                  </a:cubicBezTo>
                  <a:cubicBezTo>
                    <a:pt x="3600" y="834"/>
                    <a:pt x="2800" y="35"/>
                    <a:pt x="1817" y="35"/>
                  </a:cubicBezTo>
                  <a:moveTo>
                    <a:pt x="1817" y="3635"/>
                  </a:moveTo>
                  <a:cubicBezTo>
                    <a:pt x="815" y="3635"/>
                    <a:pt x="0" y="2819"/>
                    <a:pt x="0" y="1817"/>
                  </a:cubicBezTo>
                  <a:cubicBezTo>
                    <a:pt x="0" y="815"/>
                    <a:pt x="815" y="0"/>
                    <a:pt x="1817" y="0"/>
                  </a:cubicBezTo>
                  <a:cubicBezTo>
                    <a:pt x="2820" y="0"/>
                    <a:pt x="3635" y="815"/>
                    <a:pt x="3635" y="1817"/>
                  </a:cubicBezTo>
                  <a:cubicBezTo>
                    <a:pt x="3635" y="2819"/>
                    <a:pt x="2820" y="3635"/>
                    <a:pt x="1817" y="363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6" name="Google Shape;336;p9"/>
            <p:cNvSpPr/>
            <p:nvPr/>
          </p:nvSpPr>
          <p:spPr>
            <a:xfrm>
              <a:off x="-2090520" y="-398160"/>
              <a:ext cx="1211760" cy="1211760"/>
            </a:xfrm>
            <a:custGeom>
              <a:avLst/>
              <a:gdLst/>
              <a:ahLst/>
              <a:cxnLst/>
              <a:rect l="l" t="t" r="r" b="b"/>
              <a:pathLst>
                <a:path w="3366" h="3366" extrusionOk="0">
                  <a:moveTo>
                    <a:pt x="1683" y="42"/>
                  </a:moveTo>
                  <a:cubicBezTo>
                    <a:pt x="778" y="42"/>
                    <a:pt x="42" y="778"/>
                    <a:pt x="42" y="1683"/>
                  </a:cubicBezTo>
                  <a:cubicBezTo>
                    <a:pt x="42" y="2588"/>
                    <a:pt x="778" y="3324"/>
                    <a:pt x="1683" y="3324"/>
                  </a:cubicBezTo>
                  <a:cubicBezTo>
                    <a:pt x="2589" y="3324"/>
                    <a:pt x="3325" y="2588"/>
                    <a:pt x="3325" y="1683"/>
                  </a:cubicBezTo>
                  <a:cubicBezTo>
                    <a:pt x="3325" y="778"/>
                    <a:pt x="2589" y="42"/>
                    <a:pt x="1683" y="42"/>
                  </a:cubicBezTo>
                  <a:moveTo>
                    <a:pt x="1683" y="3366"/>
                  </a:moveTo>
                  <a:cubicBezTo>
                    <a:pt x="755" y="3366"/>
                    <a:pt x="0" y="2611"/>
                    <a:pt x="0" y="1683"/>
                  </a:cubicBezTo>
                  <a:cubicBezTo>
                    <a:pt x="0" y="755"/>
                    <a:pt x="755" y="0"/>
                    <a:pt x="1683" y="0"/>
                  </a:cubicBezTo>
                  <a:cubicBezTo>
                    <a:pt x="2612" y="0"/>
                    <a:pt x="3366" y="755"/>
                    <a:pt x="3366" y="1683"/>
                  </a:cubicBezTo>
                  <a:cubicBezTo>
                    <a:pt x="3366" y="2611"/>
                    <a:pt x="2612" y="3366"/>
                    <a:pt x="1683" y="336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7" name="Google Shape;337;p9"/>
            <p:cNvSpPr/>
            <p:nvPr/>
          </p:nvSpPr>
          <p:spPr>
            <a:xfrm>
              <a:off x="-2041920" y="-349560"/>
              <a:ext cx="1114920" cy="1114920"/>
            </a:xfrm>
            <a:custGeom>
              <a:avLst/>
              <a:gdLst/>
              <a:ahLst/>
              <a:cxnLst/>
              <a:rect l="l" t="t" r="r" b="b"/>
              <a:pathLst>
                <a:path w="3097" h="3097" extrusionOk="0">
                  <a:moveTo>
                    <a:pt x="1548" y="48"/>
                  </a:moveTo>
                  <a:cubicBezTo>
                    <a:pt x="721" y="48"/>
                    <a:pt x="48" y="721"/>
                    <a:pt x="48" y="1548"/>
                  </a:cubicBezTo>
                  <a:cubicBezTo>
                    <a:pt x="48" y="2375"/>
                    <a:pt x="721" y="3048"/>
                    <a:pt x="1548" y="3048"/>
                  </a:cubicBezTo>
                  <a:cubicBezTo>
                    <a:pt x="2376" y="3048"/>
                    <a:pt x="3049" y="2375"/>
                    <a:pt x="3049" y="1548"/>
                  </a:cubicBezTo>
                  <a:cubicBezTo>
                    <a:pt x="3049" y="721"/>
                    <a:pt x="2376" y="48"/>
                    <a:pt x="1548" y="48"/>
                  </a:cubicBezTo>
                  <a:moveTo>
                    <a:pt x="1548" y="3097"/>
                  </a:moveTo>
                  <a:cubicBezTo>
                    <a:pt x="695" y="3097"/>
                    <a:pt x="0" y="2402"/>
                    <a:pt x="0" y="1548"/>
                  </a:cubicBezTo>
                  <a:cubicBezTo>
                    <a:pt x="0" y="694"/>
                    <a:pt x="695" y="0"/>
                    <a:pt x="1548" y="0"/>
                  </a:cubicBezTo>
                  <a:cubicBezTo>
                    <a:pt x="2402" y="0"/>
                    <a:pt x="3097" y="694"/>
                    <a:pt x="3097" y="1548"/>
                  </a:cubicBezTo>
                  <a:cubicBezTo>
                    <a:pt x="3097" y="2402"/>
                    <a:pt x="2402" y="3097"/>
                    <a:pt x="1548" y="309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8" name="Google Shape;338;p9"/>
            <p:cNvSpPr/>
            <p:nvPr/>
          </p:nvSpPr>
          <p:spPr>
            <a:xfrm>
              <a:off x="-1993320" y="-301320"/>
              <a:ext cx="1017720" cy="1018080"/>
            </a:xfrm>
            <a:custGeom>
              <a:avLst/>
              <a:gdLst/>
              <a:ahLst/>
              <a:cxnLst/>
              <a:rect l="l" t="t" r="r" b="b"/>
              <a:pathLst>
                <a:path w="2827" h="2828" extrusionOk="0">
                  <a:moveTo>
                    <a:pt x="1413" y="55"/>
                  </a:moveTo>
                  <a:cubicBezTo>
                    <a:pt x="664" y="55"/>
                    <a:pt x="54" y="665"/>
                    <a:pt x="54" y="1414"/>
                  </a:cubicBezTo>
                  <a:cubicBezTo>
                    <a:pt x="54" y="2164"/>
                    <a:pt x="664" y="2773"/>
                    <a:pt x="1413" y="2773"/>
                  </a:cubicBezTo>
                  <a:cubicBezTo>
                    <a:pt x="2163" y="2773"/>
                    <a:pt x="2773" y="2164"/>
                    <a:pt x="2773" y="1414"/>
                  </a:cubicBezTo>
                  <a:cubicBezTo>
                    <a:pt x="2773" y="665"/>
                    <a:pt x="2163" y="55"/>
                    <a:pt x="1413" y="55"/>
                  </a:cubicBezTo>
                  <a:moveTo>
                    <a:pt x="1413" y="2828"/>
                  </a:moveTo>
                  <a:cubicBezTo>
                    <a:pt x="634" y="2828"/>
                    <a:pt x="0" y="2194"/>
                    <a:pt x="0" y="1414"/>
                  </a:cubicBezTo>
                  <a:cubicBezTo>
                    <a:pt x="0" y="635"/>
                    <a:pt x="634" y="0"/>
                    <a:pt x="1413" y="0"/>
                  </a:cubicBezTo>
                  <a:cubicBezTo>
                    <a:pt x="2193" y="0"/>
                    <a:pt x="2827" y="635"/>
                    <a:pt x="2827" y="1414"/>
                  </a:cubicBezTo>
                  <a:cubicBezTo>
                    <a:pt x="2827" y="2194"/>
                    <a:pt x="2193" y="2828"/>
                    <a:pt x="1413" y="28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9" name="Google Shape;339;p9"/>
            <p:cNvSpPr/>
            <p:nvPr/>
          </p:nvSpPr>
          <p:spPr>
            <a:xfrm>
              <a:off x="-1945080" y="-252720"/>
              <a:ext cx="921240" cy="920880"/>
            </a:xfrm>
            <a:custGeom>
              <a:avLst/>
              <a:gdLst/>
              <a:ahLst/>
              <a:cxnLst/>
              <a:rect l="l" t="t" r="r" b="b"/>
              <a:pathLst>
                <a:path w="2559" h="2558" extrusionOk="0">
                  <a:moveTo>
                    <a:pt x="1279" y="61"/>
                  </a:moveTo>
                  <a:cubicBezTo>
                    <a:pt x="608" y="61"/>
                    <a:pt x="61" y="607"/>
                    <a:pt x="61" y="1279"/>
                  </a:cubicBezTo>
                  <a:cubicBezTo>
                    <a:pt x="61" y="1951"/>
                    <a:pt x="608" y="2497"/>
                    <a:pt x="1279" y="2497"/>
                  </a:cubicBezTo>
                  <a:cubicBezTo>
                    <a:pt x="1951" y="2497"/>
                    <a:pt x="2498" y="1951"/>
                    <a:pt x="2498" y="1279"/>
                  </a:cubicBezTo>
                  <a:cubicBezTo>
                    <a:pt x="2498" y="607"/>
                    <a:pt x="1951" y="61"/>
                    <a:pt x="1279" y="61"/>
                  </a:cubicBezTo>
                  <a:moveTo>
                    <a:pt x="1279" y="2558"/>
                  </a:moveTo>
                  <a:cubicBezTo>
                    <a:pt x="574" y="2558"/>
                    <a:pt x="0" y="1984"/>
                    <a:pt x="0" y="1279"/>
                  </a:cubicBezTo>
                  <a:cubicBezTo>
                    <a:pt x="0" y="574"/>
                    <a:pt x="574" y="0"/>
                    <a:pt x="1279" y="0"/>
                  </a:cubicBezTo>
                  <a:cubicBezTo>
                    <a:pt x="1985" y="0"/>
                    <a:pt x="2559" y="574"/>
                    <a:pt x="2559" y="1279"/>
                  </a:cubicBezTo>
                  <a:cubicBezTo>
                    <a:pt x="2559" y="1984"/>
                    <a:pt x="1985" y="2558"/>
                    <a:pt x="1279" y="255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0" name="Google Shape;340;p9"/>
            <p:cNvSpPr/>
            <p:nvPr/>
          </p:nvSpPr>
          <p:spPr>
            <a:xfrm>
              <a:off x="-1896480" y="-204120"/>
              <a:ext cx="824040" cy="824040"/>
            </a:xfrm>
            <a:custGeom>
              <a:avLst/>
              <a:gdLst/>
              <a:ahLst/>
              <a:cxnLst/>
              <a:rect l="l" t="t" r="r" b="b"/>
              <a:pathLst>
                <a:path w="2289" h="2289" extrusionOk="0">
                  <a:moveTo>
                    <a:pt x="1144" y="67"/>
                  </a:moveTo>
                  <a:cubicBezTo>
                    <a:pt x="551" y="67"/>
                    <a:pt x="67" y="550"/>
                    <a:pt x="67" y="1144"/>
                  </a:cubicBezTo>
                  <a:cubicBezTo>
                    <a:pt x="67" y="1738"/>
                    <a:pt x="551" y="2221"/>
                    <a:pt x="1144" y="2221"/>
                  </a:cubicBezTo>
                  <a:cubicBezTo>
                    <a:pt x="1738" y="2221"/>
                    <a:pt x="2222" y="1738"/>
                    <a:pt x="2222" y="1144"/>
                  </a:cubicBezTo>
                  <a:cubicBezTo>
                    <a:pt x="2222" y="550"/>
                    <a:pt x="1738" y="67"/>
                    <a:pt x="1144" y="67"/>
                  </a:cubicBezTo>
                  <a:moveTo>
                    <a:pt x="1144" y="2289"/>
                  </a:moveTo>
                  <a:cubicBezTo>
                    <a:pt x="513" y="2289"/>
                    <a:pt x="0" y="1775"/>
                    <a:pt x="0" y="1144"/>
                  </a:cubicBezTo>
                  <a:cubicBezTo>
                    <a:pt x="0" y="513"/>
                    <a:pt x="513" y="0"/>
                    <a:pt x="1144" y="0"/>
                  </a:cubicBezTo>
                  <a:cubicBezTo>
                    <a:pt x="1776" y="0"/>
                    <a:pt x="2289" y="513"/>
                    <a:pt x="2289" y="1144"/>
                  </a:cubicBezTo>
                  <a:cubicBezTo>
                    <a:pt x="2289" y="1775"/>
                    <a:pt x="1776" y="2289"/>
                    <a:pt x="1144" y="228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1" name="Google Shape;341;p9"/>
            <p:cNvSpPr/>
            <p:nvPr/>
          </p:nvSpPr>
          <p:spPr>
            <a:xfrm>
              <a:off x="-1847880" y="-155880"/>
              <a:ext cx="726840" cy="727200"/>
            </a:xfrm>
            <a:custGeom>
              <a:avLst/>
              <a:gdLst/>
              <a:ahLst/>
              <a:cxnLst/>
              <a:rect l="l" t="t" r="r" b="b"/>
              <a:pathLst>
                <a:path w="2019" h="2020" extrusionOk="0">
                  <a:moveTo>
                    <a:pt x="1009" y="74"/>
                  </a:moveTo>
                  <a:cubicBezTo>
                    <a:pt x="493" y="74"/>
                    <a:pt x="73" y="494"/>
                    <a:pt x="73" y="1010"/>
                  </a:cubicBezTo>
                  <a:cubicBezTo>
                    <a:pt x="73" y="1526"/>
                    <a:pt x="493" y="1946"/>
                    <a:pt x="1009" y="1946"/>
                  </a:cubicBezTo>
                  <a:cubicBezTo>
                    <a:pt x="1526" y="1946"/>
                    <a:pt x="1946" y="1526"/>
                    <a:pt x="1946" y="1010"/>
                  </a:cubicBezTo>
                  <a:cubicBezTo>
                    <a:pt x="1946" y="494"/>
                    <a:pt x="1526" y="74"/>
                    <a:pt x="1009" y="74"/>
                  </a:cubicBezTo>
                  <a:moveTo>
                    <a:pt x="1009" y="2020"/>
                  </a:moveTo>
                  <a:cubicBezTo>
                    <a:pt x="453" y="2020"/>
                    <a:pt x="0" y="1567"/>
                    <a:pt x="0" y="1010"/>
                  </a:cubicBezTo>
                  <a:cubicBezTo>
                    <a:pt x="0" y="453"/>
                    <a:pt x="453" y="0"/>
                    <a:pt x="1009" y="0"/>
                  </a:cubicBezTo>
                  <a:cubicBezTo>
                    <a:pt x="1566" y="0"/>
                    <a:pt x="2019" y="453"/>
                    <a:pt x="2019" y="1010"/>
                  </a:cubicBezTo>
                  <a:cubicBezTo>
                    <a:pt x="2019" y="1567"/>
                    <a:pt x="1566" y="2020"/>
                    <a:pt x="1009" y="20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2" name="Google Shape;342;p9"/>
            <p:cNvSpPr/>
            <p:nvPr/>
          </p:nvSpPr>
          <p:spPr>
            <a:xfrm>
              <a:off x="-1799640" y="-107280"/>
              <a:ext cx="630360" cy="630000"/>
            </a:xfrm>
            <a:custGeom>
              <a:avLst/>
              <a:gdLst/>
              <a:ahLst/>
              <a:cxnLst/>
              <a:rect l="l" t="t" r="r" b="b"/>
              <a:pathLst>
                <a:path w="1751" h="1750" extrusionOk="0">
                  <a:moveTo>
                    <a:pt x="875" y="80"/>
                  </a:moveTo>
                  <a:cubicBezTo>
                    <a:pt x="437" y="80"/>
                    <a:pt x="80" y="437"/>
                    <a:pt x="80" y="875"/>
                  </a:cubicBezTo>
                  <a:cubicBezTo>
                    <a:pt x="80" y="1314"/>
                    <a:pt x="437" y="1670"/>
                    <a:pt x="875" y="1670"/>
                  </a:cubicBezTo>
                  <a:cubicBezTo>
                    <a:pt x="1314" y="1670"/>
                    <a:pt x="1671" y="1314"/>
                    <a:pt x="1671" y="875"/>
                  </a:cubicBezTo>
                  <a:cubicBezTo>
                    <a:pt x="1671" y="437"/>
                    <a:pt x="1314" y="80"/>
                    <a:pt x="875" y="80"/>
                  </a:cubicBezTo>
                  <a:moveTo>
                    <a:pt x="875" y="1750"/>
                  </a:moveTo>
                  <a:cubicBezTo>
                    <a:pt x="393" y="1750"/>
                    <a:pt x="0" y="1358"/>
                    <a:pt x="0" y="875"/>
                  </a:cubicBezTo>
                  <a:cubicBezTo>
                    <a:pt x="0" y="393"/>
                    <a:pt x="393" y="0"/>
                    <a:pt x="875" y="0"/>
                  </a:cubicBezTo>
                  <a:cubicBezTo>
                    <a:pt x="1358" y="0"/>
                    <a:pt x="1751" y="393"/>
                    <a:pt x="1751" y="875"/>
                  </a:cubicBezTo>
                  <a:cubicBezTo>
                    <a:pt x="1751" y="1358"/>
                    <a:pt x="1358" y="1750"/>
                    <a:pt x="875" y="175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3" name="Google Shape;343;p9"/>
            <p:cNvSpPr/>
            <p:nvPr/>
          </p:nvSpPr>
          <p:spPr>
            <a:xfrm>
              <a:off x="-1751040" y="-58680"/>
              <a:ext cx="533160" cy="533160"/>
            </a:xfrm>
            <a:custGeom>
              <a:avLst/>
              <a:gdLst/>
              <a:ahLst/>
              <a:cxnLst/>
              <a:rect l="l" t="t" r="r" b="b"/>
              <a:pathLst>
                <a:path w="1481" h="1481" extrusionOk="0">
                  <a:moveTo>
                    <a:pt x="740" y="86"/>
                  </a:moveTo>
                  <a:cubicBezTo>
                    <a:pt x="380" y="86"/>
                    <a:pt x="87" y="380"/>
                    <a:pt x="87" y="740"/>
                  </a:cubicBezTo>
                  <a:cubicBezTo>
                    <a:pt x="87" y="1101"/>
                    <a:pt x="380" y="1394"/>
                    <a:pt x="740" y="1394"/>
                  </a:cubicBezTo>
                  <a:cubicBezTo>
                    <a:pt x="1101" y="1394"/>
                    <a:pt x="1394" y="1101"/>
                    <a:pt x="1394" y="740"/>
                  </a:cubicBezTo>
                  <a:cubicBezTo>
                    <a:pt x="1394" y="380"/>
                    <a:pt x="1101" y="86"/>
                    <a:pt x="740" y="86"/>
                  </a:cubicBezTo>
                  <a:moveTo>
                    <a:pt x="740" y="1481"/>
                  </a:moveTo>
                  <a:cubicBezTo>
                    <a:pt x="332" y="1481"/>
                    <a:pt x="0" y="1148"/>
                    <a:pt x="0" y="740"/>
                  </a:cubicBezTo>
                  <a:cubicBezTo>
                    <a:pt x="0" y="332"/>
                    <a:pt x="332" y="0"/>
                    <a:pt x="740" y="0"/>
                  </a:cubicBezTo>
                  <a:cubicBezTo>
                    <a:pt x="1149" y="0"/>
                    <a:pt x="1481" y="332"/>
                    <a:pt x="1481" y="740"/>
                  </a:cubicBezTo>
                  <a:cubicBezTo>
                    <a:pt x="1481" y="1148"/>
                    <a:pt x="1149" y="1481"/>
                    <a:pt x="740" y="148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4" name="Google Shape;344;p9"/>
            <p:cNvSpPr/>
            <p:nvPr/>
          </p:nvSpPr>
          <p:spPr>
            <a:xfrm>
              <a:off x="-1702440" y="-10440"/>
              <a:ext cx="435960" cy="436320"/>
            </a:xfrm>
            <a:custGeom>
              <a:avLst/>
              <a:gdLst/>
              <a:ahLst/>
              <a:cxnLst/>
              <a:rect l="l" t="t" r="r" b="b"/>
              <a:pathLst>
                <a:path w="1211" h="1212" extrusionOk="0">
                  <a:moveTo>
                    <a:pt x="605" y="93"/>
                  </a:moveTo>
                  <a:cubicBezTo>
                    <a:pt x="323" y="93"/>
                    <a:pt x="93" y="323"/>
                    <a:pt x="93" y="606"/>
                  </a:cubicBezTo>
                  <a:cubicBezTo>
                    <a:pt x="93" y="889"/>
                    <a:pt x="323" y="1119"/>
                    <a:pt x="605" y="1119"/>
                  </a:cubicBezTo>
                  <a:cubicBezTo>
                    <a:pt x="888" y="1119"/>
                    <a:pt x="1118" y="889"/>
                    <a:pt x="1118" y="606"/>
                  </a:cubicBezTo>
                  <a:cubicBezTo>
                    <a:pt x="1118" y="323"/>
                    <a:pt x="888" y="93"/>
                    <a:pt x="605" y="93"/>
                  </a:cubicBezTo>
                  <a:moveTo>
                    <a:pt x="605" y="1212"/>
                  </a:moveTo>
                  <a:cubicBezTo>
                    <a:pt x="271" y="1212"/>
                    <a:pt x="0" y="940"/>
                    <a:pt x="0" y="606"/>
                  </a:cubicBezTo>
                  <a:cubicBezTo>
                    <a:pt x="0" y="272"/>
                    <a:pt x="271" y="0"/>
                    <a:pt x="605" y="0"/>
                  </a:cubicBezTo>
                  <a:cubicBezTo>
                    <a:pt x="940" y="0"/>
                    <a:pt x="1211" y="272"/>
                    <a:pt x="1211" y="606"/>
                  </a:cubicBezTo>
                  <a:cubicBezTo>
                    <a:pt x="1211" y="940"/>
                    <a:pt x="940" y="1212"/>
                    <a:pt x="605" y="12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5" name="Google Shape;345;p9"/>
            <p:cNvSpPr/>
            <p:nvPr/>
          </p:nvSpPr>
          <p:spPr>
            <a:xfrm>
              <a:off x="-1654200" y="38160"/>
              <a:ext cx="339480" cy="339120"/>
            </a:xfrm>
            <a:custGeom>
              <a:avLst/>
              <a:gdLst/>
              <a:ahLst/>
              <a:cxnLst/>
              <a:rect l="l" t="t" r="r" b="b"/>
              <a:pathLst>
                <a:path w="943" h="942" extrusionOk="0">
                  <a:moveTo>
                    <a:pt x="471" y="99"/>
                  </a:moveTo>
                  <a:cubicBezTo>
                    <a:pt x="266" y="99"/>
                    <a:pt x="100" y="266"/>
                    <a:pt x="100" y="471"/>
                  </a:cubicBezTo>
                  <a:cubicBezTo>
                    <a:pt x="100" y="676"/>
                    <a:pt x="266" y="843"/>
                    <a:pt x="471" y="843"/>
                  </a:cubicBezTo>
                  <a:cubicBezTo>
                    <a:pt x="677" y="843"/>
                    <a:pt x="843" y="676"/>
                    <a:pt x="843" y="471"/>
                  </a:cubicBezTo>
                  <a:cubicBezTo>
                    <a:pt x="843" y="266"/>
                    <a:pt x="677" y="99"/>
                    <a:pt x="471" y="99"/>
                  </a:cubicBezTo>
                  <a:moveTo>
                    <a:pt x="471" y="942"/>
                  </a:moveTo>
                  <a:cubicBezTo>
                    <a:pt x="212" y="942"/>
                    <a:pt x="0" y="731"/>
                    <a:pt x="0" y="471"/>
                  </a:cubicBezTo>
                  <a:cubicBezTo>
                    <a:pt x="0" y="211"/>
                    <a:pt x="212" y="0"/>
                    <a:pt x="471" y="0"/>
                  </a:cubicBezTo>
                  <a:cubicBezTo>
                    <a:pt x="731" y="0"/>
                    <a:pt x="943" y="211"/>
                    <a:pt x="943" y="471"/>
                  </a:cubicBezTo>
                  <a:cubicBezTo>
                    <a:pt x="943" y="731"/>
                    <a:pt x="731" y="942"/>
                    <a:pt x="471" y="94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6" name="Google Shape;346;p9"/>
            <p:cNvSpPr/>
            <p:nvPr/>
          </p:nvSpPr>
          <p:spPr>
            <a:xfrm>
              <a:off x="-1605600" y="86400"/>
              <a:ext cx="242280" cy="242640"/>
            </a:xfrm>
            <a:custGeom>
              <a:avLst/>
              <a:gdLst/>
              <a:ahLst/>
              <a:cxnLst/>
              <a:rect l="l" t="t" r="r" b="b"/>
              <a:pathLst>
                <a:path w="673" h="674" extrusionOk="0">
                  <a:moveTo>
                    <a:pt x="336" y="106"/>
                  </a:moveTo>
                  <a:cubicBezTo>
                    <a:pt x="209" y="106"/>
                    <a:pt x="106" y="210"/>
                    <a:pt x="106" y="337"/>
                  </a:cubicBezTo>
                  <a:cubicBezTo>
                    <a:pt x="106" y="464"/>
                    <a:pt x="209" y="568"/>
                    <a:pt x="336" y="568"/>
                  </a:cubicBezTo>
                  <a:cubicBezTo>
                    <a:pt x="464" y="568"/>
                    <a:pt x="567" y="464"/>
                    <a:pt x="567" y="337"/>
                  </a:cubicBezTo>
                  <a:cubicBezTo>
                    <a:pt x="567" y="210"/>
                    <a:pt x="464" y="106"/>
                    <a:pt x="336" y="106"/>
                  </a:cubicBezTo>
                  <a:moveTo>
                    <a:pt x="336" y="674"/>
                  </a:moveTo>
                  <a:cubicBezTo>
                    <a:pt x="151" y="674"/>
                    <a:pt x="0" y="523"/>
                    <a:pt x="0" y="337"/>
                  </a:cubicBezTo>
                  <a:cubicBezTo>
                    <a:pt x="0" y="152"/>
                    <a:pt x="151" y="0"/>
                    <a:pt x="336" y="0"/>
                  </a:cubicBezTo>
                  <a:cubicBezTo>
                    <a:pt x="522" y="0"/>
                    <a:pt x="673" y="152"/>
                    <a:pt x="673" y="337"/>
                  </a:cubicBezTo>
                  <a:cubicBezTo>
                    <a:pt x="673" y="523"/>
                    <a:pt x="522" y="674"/>
                    <a:pt x="336" y="6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47" name="Google Shape;347;p9"/>
          <p:cNvGrpSpPr/>
          <p:nvPr/>
        </p:nvGrpSpPr>
        <p:grpSpPr>
          <a:xfrm>
            <a:off x="216083" y="4037690"/>
            <a:ext cx="294794" cy="928673"/>
            <a:chOff x="3588480" y="3184920"/>
            <a:chExt cx="369000" cy="1162440"/>
          </a:xfrm>
        </p:grpSpPr>
        <p:sp>
          <p:nvSpPr>
            <p:cNvPr id="348" name="Google Shape;348;p9"/>
            <p:cNvSpPr/>
            <p:nvPr/>
          </p:nvSpPr>
          <p:spPr>
            <a:xfrm>
              <a:off x="3737520" y="427644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9" name="Google Shape;349;p9"/>
            <p:cNvSpPr/>
            <p:nvPr/>
          </p:nvSpPr>
          <p:spPr>
            <a:xfrm>
              <a:off x="3588480" y="427644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0" name="Google Shape;350;p9"/>
            <p:cNvSpPr/>
            <p:nvPr/>
          </p:nvSpPr>
          <p:spPr>
            <a:xfrm>
              <a:off x="3886560" y="4276440"/>
              <a:ext cx="70920" cy="70920"/>
            </a:xfrm>
            <a:custGeom>
              <a:avLst/>
              <a:gdLst/>
              <a:ahLst/>
              <a:cxnLst/>
              <a:rect l="l" t="t" r="r" b="b"/>
              <a:pathLst>
                <a:path w="197" h="197" extrusionOk="0">
                  <a:moveTo>
                    <a:pt x="0" y="98"/>
                  </a:moveTo>
                  <a:cubicBezTo>
                    <a:pt x="0" y="44"/>
                    <a:pt x="44" y="0"/>
                    <a:pt x="98" y="0"/>
                  </a:cubicBezTo>
                  <a:cubicBezTo>
                    <a:pt x="152" y="0"/>
                    <a:pt x="197" y="44"/>
                    <a:pt x="197" y="98"/>
                  </a:cubicBezTo>
                  <a:cubicBezTo>
                    <a:pt x="197" y="153"/>
                    <a:pt x="152"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1" name="Google Shape;351;p9"/>
            <p:cNvSpPr/>
            <p:nvPr/>
          </p:nvSpPr>
          <p:spPr>
            <a:xfrm>
              <a:off x="3737520" y="409428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2" name="Google Shape;352;p9"/>
            <p:cNvSpPr/>
            <p:nvPr/>
          </p:nvSpPr>
          <p:spPr>
            <a:xfrm>
              <a:off x="3588480" y="409428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3" name="Google Shape;353;p9"/>
            <p:cNvSpPr/>
            <p:nvPr/>
          </p:nvSpPr>
          <p:spPr>
            <a:xfrm>
              <a:off x="3886560" y="4094280"/>
              <a:ext cx="70920" cy="70920"/>
            </a:xfrm>
            <a:custGeom>
              <a:avLst/>
              <a:gdLst/>
              <a:ahLst/>
              <a:cxnLst/>
              <a:rect l="l" t="t" r="r" b="b"/>
              <a:pathLst>
                <a:path w="197" h="197" extrusionOk="0">
                  <a:moveTo>
                    <a:pt x="0" y="99"/>
                  </a:moveTo>
                  <a:cubicBezTo>
                    <a:pt x="0" y="44"/>
                    <a:pt x="44" y="0"/>
                    <a:pt x="98" y="0"/>
                  </a:cubicBezTo>
                  <a:cubicBezTo>
                    <a:pt x="152" y="0"/>
                    <a:pt x="197" y="44"/>
                    <a:pt x="197" y="99"/>
                  </a:cubicBezTo>
                  <a:cubicBezTo>
                    <a:pt x="197" y="153"/>
                    <a:pt x="152"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4" name="Google Shape;354;p9"/>
            <p:cNvSpPr/>
            <p:nvPr/>
          </p:nvSpPr>
          <p:spPr>
            <a:xfrm>
              <a:off x="3737520" y="391248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5" name="Google Shape;355;p9"/>
            <p:cNvSpPr/>
            <p:nvPr/>
          </p:nvSpPr>
          <p:spPr>
            <a:xfrm>
              <a:off x="3588480" y="391248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6" name="Google Shape;356;p9"/>
            <p:cNvSpPr/>
            <p:nvPr/>
          </p:nvSpPr>
          <p:spPr>
            <a:xfrm>
              <a:off x="3886560" y="3912480"/>
              <a:ext cx="70920" cy="70920"/>
            </a:xfrm>
            <a:custGeom>
              <a:avLst/>
              <a:gdLst/>
              <a:ahLst/>
              <a:cxnLst/>
              <a:rect l="l" t="t" r="r" b="b"/>
              <a:pathLst>
                <a:path w="197" h="197" extrusionOk="0">
                  <a:moveTo>
                    <a:pt x="0" y="98"/>
                  </a:moveTo>
                  <a:cubicBezTo>
                    <a:pt x="0" y="44"/>
                    <a:pt x="44" y="0"/>
                    <a:pt x="98" y="0"/>
                  </a:cubicBezTo>
                  <a:cubicBezTo>
                    <a:pt x="152" y="0"/>
                    <a:pt x="197" y="44"/>
                    <a:pt x="197" y="98"/>
                  </a:cubicBezTo>
                  <a:cubicBezTo>
                    <a:pt x="197" y="153"/>
                    <a:pt x="152"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7" name="Google Shape;357;p9"/>
            <p:cNvSpPr/>
            <p:nvPr/>
          </p:nvSpPr>
          <p:spPr>
            <a:xfrm>
              <a:off x="3737520" y="373032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8" name="Google Shape;358;p9"/>
            <p:cNvSpPr/>
            <p:nvPr/>
          </p:nvSpPr>
          <p:spPr>
            <a:xfrm>
              <a:off x="3588480" y="373032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9" name="Google Shape;359;p9"/>
            <p:cNvSpPr/>
            <p:nvPr/>
          </p:nvSpPr>
          <p:spPr>
            <a:xfrm>
              <a:off x="3886560" y="3730320"/>
              <a:ext cx="70920" cy="70920"/>
            </a:xfrm>
            <a:custGeom>
              <a:avLst/>
              <a:gdLst/>
              <a:ahLst/>
              <a:cxnLst/>
              <a:rect l="l" t="t" r="r" b="b"/>
              <a:pathLst>
                <a:path w="197" h="197" extrusionOk="0">
                  <a:moveTo>
                    <a:pt x="0" y="99"/>
                  </a:moveTo>
                  <a:cubicBezTo>
                    <a:pt x="0" y="44"/>
                    <a:pt x="44" y="0"/>
                    <a:pt x="98" y="0"/>
                  </a:cubicBezTo>
                  <a:cubicBezTo>
                    <a:pt x="152" y="0"/>
                    <a:pt x="197" y="44"/>
                    <a:pt x="197" y="99"/>
                  </a:cubicBezTo>
                  <a:cubicBezTo>
                    <a:pt x="197" y="153"/>
                    <a:pt x="152"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60" name="Google Shape;360;p9"/>
            <p:cNvSpPr/>
            <p:nvPr/>
          </p:nvSpPr>
          <p:spPr>
            <a:xfrm>
              <a:off x="3737520" y="354852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61" name="Google Shape;361;p9"/>
            <p:cNvSpPr/>
            <p:nvPr/>
          </p:nvSpPr>
          <p:spPr>
            <a:xfrm>
              <a:off x="3588480" y="354852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62" name="Google Shape;362;p9"/>
            <p:cNvSpPr/>
            <p:nvPr/>
          </p:nvSpPr>
          <p:spPr>
            <a:xfrm>
              <a:off x="3886560" y="3548520"/>
              <a:ext cx="70920" cy="70920"/>
            </a:xfrm>
            <a:custGeom>
              <a:avLst/>
              <a:gdLst/>
              <a:ahLst/>
              <a:cxnLst/>
              <a:rect l="l" t="t" r="r" b="b"/>
              <a:pathLst>
                <a:path w="197" h="197" extrusionOk="0">
                  <a:moveTo>
                    <a:pt x="0" y="98"/>
                  </a:moveTo>
                  <a:cubicBezTo>
                    <a:pt x="0" y="44"/>
                    <a:pt x="44" y="0"/>
                    <a:pt x="98" y="0"/>
                  </a:cubicBezTo>
                  <a:cubicBezTo>
                    <a:pt x="152" y="0"/>
                    <a:pt x="197" y="44"/>
                    <a:pt x="197" y="98"/>
                  </a:cubicBezTo>
                  <a:cubicBezTo>
                    <a:pt x="197" y="153"/>
                    <a:pt x="152"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63" name="Google Shape;363;p9"/>
            <p:cNvSpPr/>
            <p:nvPr/>
          </p:nvSpPr>
          <p:spPr>
            <a:xfrm>
              <a:off x="3737520" y="336636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64" name="Google Shape;364;p9"/>
            <p:cNvSpPr/>
            <p:nvPr/>
          </p:nvSpPr>
          <p:spPr>
            <a:xfrm>
              <a:off x="3588480" y="3366360"/>
              <a:ext cx="70920" cy="70920"/>
            </a:xfrm>
            <a:custGeom>
              <a:avLst/>
              <a:gdLst/>
              <a:ahLst/>
              <a:cxnLst/>
              <a:rect l="l" t="t" r="r" b="b"/>
              <a:pathLst>
                <a:path w="197" h="197" extrusionOk="0">
                  <a:moveTo>
                    <a:pt x="0" y="99"/>
                  </a:moveTo>
                  <a:cubicBezTo>
                    <a:pt x="0" y="44"/>
                    <a:pt x="44" y="0"/>
                    <a:pt x="98" y="0"/>
                  </a:cubicBezTo>
                  <a:cubicBezTo>
                    <a:pt x="153" y="0"/>
                    <a:pt x="197" y="44"/>
                    <a:pt x="197" y="99"/>
                  </a:cubicBezTo>
                  <a:cubicBezTo>
                    <a:pt x="197" y="153"/>
                    <a:pt x="153"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65" name="Google Shape;365;p9"/>
            <p:cNvSpPr/>
            <p:nvPr/>
          </p:nvSpPr>
          <p:spPr>
            <a:xfrm>
              <a:off x="3886560" y="3366360"/>
              <a:ext cx="70920" cy="70920"/>
            </a:xfrm>
            <a:custGeom>
              <a:avLst/>
              <a:gdLst/>
              <a:ahLst/>
              <a:cxnLst/>
              <a:rect l="l" t="t" r="r" b="b"/>
              <a:pathLst>
                <a:path w="197" h="197" extrusionOk="0">
                  <a:moveTo>
                    <a:pt x="0" y="99"/>
                  </a:moveTo>
                  <a:cubicBezTo>
                    <a:pt x="0" y="44"/>
                    <a:pt x="44" y="0"/>
                    <a:pt x="98" y="0"/>
                  </a:cubicBezTo>
                  <a:cubicBezTo>
                    <a:pt x="152" y="0"/>
                    <a:pt x="197" y="44"/>
                    <a:pt x="197" y="99"/>
                  </a:cubicBezTo>
                  <a:cubicBezTo>
                    <a:pt x="197" y="153"/>
                    <a:pt x="152" y="197"/>
                    <a:pt x="98" y="197"/>
                  </a:cubicBezTo>
                  <a:cubicBezTo>
                    <a:pt x="44" y="197"/>
                    <a:pt x="0" y="153"/>
                    <a:pt x="0" y="99"/>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66" name="Google Shape;366;p9"/>
            <p:cNvSpPr/>
            <p:nvPr/>
          </p:nvSpPr>
          <p:spPr>
            <a:xfrm>
              <a:off x="3737520" y="318492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67" name="Google Shape;367;p9"/>
            <p:cNvSpPr/>
            <p:nvPr/>
          </p:nvSpPr>
          <p:spPr>
            <a:xfrm>
              <a:off x="3588480" y="3184920"/>
              <a:ext cx="70920" cy="70920"/>
            </a:xfrm>
            <a:custGeom>
              <a:avLst/>
              <a:gdLst/>
              <a:ahLst/>
              <a:cxnLst/>
              <a:rect l="l" t="t" r="r" b="b"/>
              <a:pathLst>
                <a:path w="197" h="197" extrusionOk="0">
                  <a:moveTo>
                    <a:pt x="0" y="98"/>
                  </a:moveTo>
                  <a:cubicBezTo>
                    <a:pt x="0" y="44"/>
                    <a:pt x="44" y="0"/>
                    <a:pt x="98" y="0"/>
                  </a:cubicBezTo>
                  <a:cubicBezTo>
                    <a:pt x="153" y="0"/>
                    <a:pt x="197" y="44"/>
                    <a:pt x="197" y="98"/>
                  </a:cubicBezTo>
                  <a:cubicBezTo>
                    <a:pt x="197" y="153"/>
                    <a:pt x="153"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68" name="Google Shape;368;p9"/>
            <p:cNvSpPr/>
            <p:nvPr/>
          </p:nvSpPr>
          <p:spPr>
            <a:xfrm>
              <a:off x="3886560" y="3184920"/>
              <a:ext cx="70920" cy="70920"/>
            </a:xfrm>
            <a:custGeom>
              <a:avLst/>
              <a:gdLst/>
              <a:ahLst/>
              <a:cxnLst/>
              <a:rect l="l" t="t" r="r" b="b"/>
              <a:pathLst>
                <a:path w="197" h="197" extrusionOk="0">
                  <a:moveTo>
                    <a:pt x="0" y="98"/>
                  </a:moveTo>
                  <a:cubicBezTo>
                    <a:pt x="0" y="44"/>
                    <a:pt x="44" y="0"/>
                    <a:pt x="98" y="0"/>
                  </a:cubicBezTo>
                  <a:cubicBezTo>
                    <a:pt x="152" y="0"/>
                    <a:pt x="197" y="44"/>
                    <a:pt x="197" y="98"/>
                  </a:cubicBezTo>
                  <a:cubicBezTo>
                    <a:pt x="197" y="153"/>
                    <a:pt x="152" y="197"/>
                    <a:pt x="98" y="197"/>
                  </a:cubicBezTo>
                  <a:cubicBezTo>
                    <a:pt x="44" y="197"/>
                    <a:pt x="0" y="153"/>
                    <a:pt x="0" y="98"/>
                  </a:cubicBezTo>
                  <a:close/>
                </a:path>
              </a:pathLst>
            </a:custGeom>
            <a:solidFill>
              <a:schemeClr val="dk2"/>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69" name="Google Shape;369;p9"/>
          <p:cNvGrpSpPr/>
          <p:nvPr/>
        </p:nvGrpSpPr>
        <p:grpSpPr>
          <a:xfrm>
            <a:off x="2875798" y="1"/>
            <a:ext cx="3392397" cy="848099"/>
            <a:chOff x="2875798" y="1"/>
            <a:chExt cx="3392397" cy="848099"/>
          </a:xfrm>
        </p:grpSpPr>
        <p:sp>
          <p:nvSpPr>
            <p:cNvPr id="370" name="Google Shape;370;p9"/>
            <p:cNvSpPr/>
            <p:nvPr/>
          </p:nvSpPr>
          <p:spPr>
            <a:xfrm>
              <a:off x="2875798" y="1"/>
              <a:ext cx="2544291" cy="848097"/>
            </a:xfrm>
            <a:custGeom>
              <a:avLst/>
              <a:gdLst/>
              <a:ahLst/>
              <a:cxnLst/>
              <a:rect l="l" t="t" r="r" b="b"/>
              <a:pathLst>
                <a:path w="10800" h="3600" extrusionOk="0">
                  <a:moveTo>
                    <a:pt x="0" y="3600"/>
                  </a:moveTo>
                  <a:lnTo>
                    <a:pt x="0" y="0"/>
                  </a:lnTo>
                  <a:lnTo>
                    <a:pt x="10800" y="0"/>
                  </a:lnTo>
                  <a:lnTo>
                    <a:pt x="10800" y="3600"/>
                  </a:lnTo>
                  <a:lnTo>
                    <a:pt x="0" y="3600"/>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1" name="Google Shape;371;p9"/>
            <p:cNvSpPr/>
            <p:nvPr/>
          </p:nvSpPr>
          <p:spPr>
            <a:xfrm>
              <a:off x="2875798" y="247599"/>
              <a:ext cx="600500" cy="600500"/>
            </a:xfrm>
            <a:custGeom>
              <a:avLst/>
              <a:gdLst/>
              <a:ahLst/>
              <a:cxnLst/>
              <a:rect l="l" t="t" r="r" b="b"/>
              <a:pathLst>
                <a:path w="2549" h="2549" extrusionOk="0">
                  <a:moveTo>
                    <a:pt x="0" y="0"/>
                  </a:moveTo>
                  <a:lnTo>
                    <a:pt x="0" y="662"/>
                  </a:lnTo>
                  <a:lnTo>
                    <a:pt x="1887" y="2549"/>
                  </a:lnTo>
                  <a:lnTo>
                    <a:pt x="2549" y="2549"/>
                  </a:lnTo>
                  <a:lnTo>
                    <a:pt x="0"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2" name="Google Shape;372;p9"/>
            <p:cNvSpPr/>
            <p:nvPr/>
          </p:nvSpPr>
          <p:spPr>
            <a:xfrm>
              <a:off x="2884986" y="1"/>
              <a:ext cx="1003817" cy="848097"/>
            </a:xfrm>
            <a:custGeom>
              <a:avLst/>
              <a:gdLst/>
              <a:ahLst/>
              <a:cxnLst/>
              <a:rect l="l" t="t" r="r" b="b"/>
              <a:pathLst>
                <a:path w="4261" h="3600" extrusionOk="0">
                  <a:moveTo>
                    <a:pt x="661" y="0"/>
                  </a:moveTo>
                  <a:lnTo>
                    <a:pt x="0" y="0"/>
                  </a:lnTo>
                  <a:lnTo>
                    <a:pt x="3600" y="3600"/>
                  </a:lnTo>
                  <a:lnTo>
                    <a:pt x="4261" y="3600"/>
                  </a:lnTo>
                  <a:lnTo>
                    <a:pt x="661"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3" name="Google Shape;373;p9"/>
            <p:cNvSpPr/>
            <p:nvPr/>
          </p:nvSpPr>
          <p:spPr>
            <a:xfrm>
              <a:off x="3297493" y="1"/>
              <a:ext cx="1003817" cy="848097"/>
            </a:xfrm>
            <a:custGeom>
              <a:avLst/>
              <a:gdLst/>
              <a:ahLst/>
              <a:cxnLst/>
              <a:rect l="l" t="t" r="r" b="b"/>
              <a:pathLst>
                <a:path w="4261" h="3600" extrusionOk="0">
                  <a:moveTo>
                    <a:pt x="661" y="0"/>
                  </a:moveTo>
                  <a:lnTo>
                    <a:pt x="0" y="0"/>
                  </a:lnTo>
                  <a:lnTo>
                    <a:pt x="3600" y="3600"/>
                  </a:lnTo>
                  <a:lnTo>
                    <a:pt x="4261" y="3600"/>
                  </a:lnTo>
                  <a:lnTo>
                    <a:pt x="661"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4" name="Google Shape;374;p9"/>
            <p:cNvSpPr/>
            <p:nvPr/>
          </p:nvSpPr>
          <p:spPr>
            <a:xfrm>
              <a:off x="2875798" y="660341"/>
              <a:ext cx="187995" cy="187759"/>
            </a:xfrm>
            <a:custGeom>
              <a:avLst/>
              <a:gdLst/>
              <a:ahLst/>
              <a:cxnLst/>
              <a:rect l="l" t="t" r="r" b="b"/>
              <a:pathLst>
                <a:path w="798" h="797" extrusionOk="0">
                  <a:moveTo>
                    <a:pt x="0" y="661"/>
                  </a:moveTo>
                  <a:lnTo>
                    <a:pt x="136" y="797"/>
                  </a:lnTo>
                  <a:lnTo>
                    <a:pt x="798" y="797"/>
                  </a:lnTo>
                  <a:lnTo>
                    <a:pt x="0" y="0"/>
                  </a:lnTo>
                  <a:lnTo>
                    <a:pt x="0" y="661"/>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5" name="Google Shape;375;p9"/>
            <p:cNvSpPr/>
            <p:nvPr/>
          </p:nvSpPr>
          <p:spPr>
            <a:xfrm>
              <a:off x="4947518" y="1"/>
              <a:ext cx="472578" cy="472578"/>
            </a:xfrm>
            <a:custGeom>
              <a:avLst/>
              <a:gdLst/>
              <a:ahLst/>
              <a:cxnLst/>
              <a:rect l="l" t="t" r="r" b="b"/>
              <a:pathLst>
                <a:path w="2006" h="2006" extrusionOk="0">
                  <a:moveTo>
                    <a:pt x="662" y="0"/>
                  </a:moveTo>
                  <a:lnTo>
                    <a:pt x="0" y="0"/>
                  </a:lnTo>
                  <a:lnTo>
                    <a:pt x="2006" y="2006"/>
                  </a:lnTo>
                  <a:lnTo>
                    <a:pt x="2006" y="1345"/>
                  </a:lnTo>
                  <a:lnTo>
                    <a:pt x="662"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6" name="Google Shape;376;p9"/>
            <p:cNvSpPr/>
            <p:nvPr/>
          </p:nvSpPr>
          <p:spPr>
            <a:xfrm>
              <a:off x="4535012" y="1"/>
              <a:ext cx="885083" cy="848097"/>
            </a:xfrm>
            <a:custGeom>
              <a:avLst/>
              <a:gdLst/>
              <a:ahLst/>
              <a:cxnLst/>
              <a:rect l="l" t="t" r="r" b="b"/>
              <a:pathLst>
                <a:path w="3757" h="3600" extrusionOk="0">
                  <a:moveTo>
                    <a:pt x="3757" y="3096"/>
                  </a:moveTo>
                  <a:lnTo>
                    <a:pt x="662" y="0"/>
                  </a:lnTo>
                  <a:lnTo>
                    <a:pt x="0" y="0"/>
                  </a:lnTo>
                  <a:lnTo>
                    <a:pt x="3600" y="3600"/>
                  </a:lnTo>
                  <a:lnTo>
                    <a:pt x="3757" y="3600"/>
                  </a:lnTo>
                  <a:lnTo>
                    <a:pt x="3757" y="3096"/>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7" name="Google Shape;377;p9"/>
            <p:cNvSpPr/>
            <p:nvPr/>
          </p:nvSpPr>
          <p:spPr>
            <a:xfrm>
              <a:off x="3709999" y="1"/>
              <a:ext cx="1004053" cy="848097"/>
            </a:xfrm>
            <a:custGeom>
              <a:avLst/>
              <a:gdLst/>
              <a:ahLst/>
              <a:cxnLst/>
              <a:rect l="l" t="t" r="r" b="b"/>
              <a:pathLst>
                <a:path w="4262" h="3600" extrusionOk="0">
                  <a:moveTo>
                    <a:pt x="662" y="0"/>
                  </a:moveTo>
                  <a:lnTo>
                    <a:pt x="0" y="0"/>
                  </a:lnTo>
                  <a:lnTo>
                    <a:pt x="3600" y="3600"/>
                  </a:lnTo>
                  <a:lnTo>
                    <a:pt x="4262" y="3600"/>
                  </a:lnTo>
                  <a:lnTo>
                    <a:pt x="662"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8" name="Google Shape;378;p9"/>
            <p:cNvSpPr/>
            <p:nvPr/>
          </p:nvSpPr>
          <p:spPr>
            <a:xfrm>
              <a:off x="4122505" y="1"/>
              <a:ext cx="1004053" cy="848097"/>
            </a:xfrm>
            <a:custGeom>
              <a:avLst/>
              <a:gdLst/>
              <a:ahLst/>
              <a:cxnLst/>
              <a:rect l="l" t="t" r="r" b="b"/>
              <a:pathLst>
                <a:path w="4262" h="3600" extrusionOk="0">
                  <a:moveTo>
                    <a:pt x="662" y="0"/>
                  </a:moveTo>
                  <a:lnTo>
                    <a:pt x="0" y="0"/>
                  </a:lnTo>
                  <a:lnTo>
                    <a:pt x="3600" y="3600"/>
                  </a:lnTo>
                  <a:lnTo>
                    <a:pt x="4262" y="3600"/>
                  </a:lnTo>
                  <a:lnTo>
                    <a:pt x="662"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9" name="Google Shape;379;p9"/>
            <p:cNvSpPr/>
            <p:nvPr/>
          </p:nvSpPr>
          <p:spPr>
            <a:xfrm>
              <a:off x="3011023" y="135461"/>
              <a:ext cx="577648" cy="577413"/>
            </a:xfrm>
            <a:custGeom>
              <a:avLst/>
              <a:gdLst/>
              <a:ahLst/>
              <a:cxnLst/>
              <a:rect l="l" t="t" r="r" b="b"/>
              <a:pathLst>
                <a:path w="2452" h="2451" extrusionOk="0">
                  <a:moveTo>
                    <a:pt x="2452" y="1225"/>
                  </a:moveTo>
                  <a:cubicBezTo>
                    <a:pt x="2452" y="1902"/>
                    <a:pt x="1903" y="2451"/>
                    <a:pt x="1226" y="2451"/>
                  </a:cubicBezTo>
                  <a:cubicBezTo>
                    <a:pt x="549" y="2451"/>
                    <a:pt x="0" y="1902"/>
                    <a:pt x="0" y="1225"/>
                  </a:cubicBezTo>
                  <a:cubicBezTo>
                    <a:pt x="0" y="549"/>
                    <a:pt x="549" y="0"/>
                    <a:pt x="1226" y="0"/>
                  </a:cubicBezTo>
                  <a:cubicBezTo>
                    <a:pt x="1903" y="0"/>
                    <a:pt x="2452" y="549"/>
                    <a:pt x="2452" y="122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0" name="Google Shape;380;p9"/>
            <p:cNvSpPr/>
            <p:nvPr/>
          </p:nvSpPr>
          <p:spPr>
            <a:xfrm>
              <a:off x="5420098" y="1"/>
              <a:ext cx="848097" cy="848097"/>
            </a:xfrm>
            <a:custGeom>
              <a:avLst/>
              <a:gdLst/>
              <a:ahLst/>
              <a:cxnLst/>
              <a:rect l="l" t="t" r="r" b="b"/>
              <a:pathLst>
                <a:path w="3600" h="3600" extrusionOk="0">
                  <a:moveTo>
                    <a:pt x="3600" y="3600"/>
                  </a:moveTo>
                  <a:lnTo>
                    <a:pt x="0" y="3600"/>
                  </a:lnTo>
                  <a:lnTo>
                    <a:pt x="0" y="0"/>
                  </a:lnTo>
                  <a:lnTo>
                    <a:pt x="3600" y="0"/>
                  </a:lnTo>
                  <a:lnTo>
                    <a:pt x="3600" y="360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1" name="Google Shape;381;p9"/>
            <p:cNvSpPr/>
            <p:nvPr/>
          </p:nvSpPr>
          <p:spPr>
            <a:xfrm>
              <a:off x="5420098" y="1"/>
              <a:ext cx="848097" cy="848097"/>
            </a:xfrm>
            <a:custGeom>
              <a:avLst/>
              <a:gdLst/>
              <a:ahLst/>
              <a:cxnLst/>
              <a:rect l="l" t="t" r="r" b="b"/>
              <a:pathLst>
                <a:path w="3600" h="3600" extrusionOk="0">
                  <a:moveTo>
                    <a:pt x="0" y="3600"/>
                  </a:moveTo>
                  <a:lnTo>
                    <a:pt x="0" y="0"/>
                  </a:lnTo>
                  <a:lnTo>
                    <a:pt x="3600" y="0"/>
                  </a:lnTo>
                  <a:lnTo>
                    <a:pt x="0" y="360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82" name="Google Shape;382;p9"/>
          <p:cNvSpPr txBox="1">
            <a:spLocks noGrp="1"/>
          </p:cNvSpPr>
          <p:nvPr>
            <p:ph type="title"/>
          </p:nvPr>
        </p:nvSpPr>
        <p:spPr>
          <a:xfrm>
            <a:off x="2135550" y="1655488"/>
            <a:ext cx="4872900" cy="11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83" name="Google Shape;383;p9"/>
          <p:cNvSpPr txBox="1">
            <a:spLocks noGrp="1"/>
          </p:cNvSpPr>
          <p:nvPr>
            <p:ph type="subTitle" idx="1"/>
          </p:nvPr>
        </p:nvSpPr>
        <p:spPr>
          <a:xfrm>
            <a:off x="2135550" y="2816913"/>
            <a:ext cx="4872900" cy="671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6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18497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Signika"/>
              <a:buNone/>
              <a:defRPr sz="3500" b="1">
                <a:solidFill>
                  <a:schemeClr val="dk1"/>
                </a:solidFill>
                <a:latin typeface="Signika"/>
                <a:ea typeface="Signika"/>
                <a:cs typeface="Signika"/>
                <a:sym typeface="Signika"/>
              </a:defRPr>
            </a:lvl1pPr>
            <a:lvl2pPr lvl="1"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1pPr>
            <a:lvl2pPr marL="914400" lvl="1" indent="-3175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59" r:id="rId4"/>
    <p:sldLayoutId id="2147483671" r:id="rId5"/>
    <p:sldLayoutId id="2147483677" r:id="rId6"/>
    <p:sldLayoutId id="2147483678" r:id="rId7"/>
    <p:sldLayoutId id="214748368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45"/>
        <p:cNvGrpSpPr/>
        <p:nvPr/>
      </p:nvGrpSpPr>
      <p:grpSpPr>
        <a:xfrm>
          <a:off x="0" y="0"/>
          <a:ext cx="0" cy="0"/>
          <a:chOff x="0" y="0"/>
          <a:chExt cx="0" cy="0"/>
        </a:xfrm>
      </p:grpSpPr>
      <p:sp>
        <p:nvSpPr>
          <p:cNvPr id="1446" name="Google Shape;1446;p36"/>
          <p:cNvSpPr txBox="1">
            <a:spLocks noGrp="1"/>
          </p:cNvSpPr>
          <p:nvPr>
            <p:ph type="ctrTitle"/>
          </p:nvPr>
        </p:nvSpPr>
        <p:spPr>
          <a:xfrm>
            <a:off x="947296" y="1536778"/>
            <a:ext cx="7249407" cy="2069944"/>
          </a:xfrm>
          <a:prstGeom prst="rect">
            <a:avLst/>
          </a:prstGeom>
        </p:spPr>
        <p:txBody>
          <a:bodyPr spcFirstLastPara="1" wrap="square" lIns="91425" tIns="91425" rIns="91425" bIns="91425" anchor="b" anchorCtr="0">
            <a:noAutofit/>
          </a:bodyPr>
          <a:lstStyle/>
          <a:p>
            <a:pPr marL="12700" marR="5080" algn="ctr">
              <a:spcBef>
                <a:spcPts val="710"/>
              </a:spcBef>
            </a:pPr>
            <a:r>
              <a:rPr lang="en-US" sz="3200" b="1" spc="95" dirty="0">
                <a:latin typeface="Trebuchet MS"/>
              </a:rPr>
              <a:t>Navigating the global jobs market: Assessing employability factors in Indian and  international engineering graduates</a:t>
            </a:r>
          </a:p>
        </p:txBody>
      </p:sp>
      <p:pic>
        <p:nvPicPr>
          <p:cNvPr id="1448" name="Google Shape;1448;p36"/>
          <p:cNvPicPr preferRelativeResize="0"/>
          <p:nvPr/>
        </p:nvPicPr>
        <p:blipFill>
          <a:blip r:embed="rId3">
            <a:alphaModFix/>
          </a:blip>
          <a:stretch>
            <a:fillRect/>
          </a:stretch>
        </p:blipFill>
        <p:spPr>
          <a:xfrm>
            <a:off x="0" y="6005145"/>
            <a:ext cx="9144000" cy="3947711"/>
          </a:xfrm>
          <a:prstGeom prst="rect">
            <a:avLst/>
          </a:prstGeom>
          <a:noFill/>
          <a:ln>
            <a:noFill/>
          </a:ln>
        </p:spPr>
      </p:pic>
      <p:sp>
        <p:nvSpPr>
          <p:cNvPr id="4" name="TextBox 3">
            <a:extLst>
              <a:ext uri="{FF2B5EF4-FFF2-40B4-BE49-F238E27FC236}">
                <a16:creationId xmlns:a16="http://schemas.microsoft.com/office/drawing/2014/main" id="{D34F6258-6A15-4FB4-402C-E54176B014F5}"/>
              </a:ext>
            </a:extLst>
          </p:cNvPr>
          <p:cNvSpPr txBox="1"/>
          <p:nvPr/>
        </p:nvSpPr>
        <p:spPr>
          <a:xfrm>
            <a:off x="2557346" y="4720684"/>
            <a:ext cx="4029308" cy="307777"/>
          </a:xfrm>
          <a:prstGeom prst="rect">
            <a:avLst/>
          </a:prstGeom>
          <a:noFill/>
        </p:spPr>
        <p:txBody>
          <a:bodyPr wrap="square" rtlCol="0">
            <a:spAutoFit/>
          </a:bodyPr>
          <a:lstStyle/>
          <a:p>
            <a:r>
              <a:rPr lang="en-US" dirty="0">
                <a:solidFill>
                  <a:schemeClr val="accent6">
                    <a:lumMod val="85000"/>
                  </a:schemeClr>
                </a:solidFill>
              </a:rPr>
              <a:t>Ahmed Fahzain | Sheth Sarjil | Malek Burhaan</a:t>
            </a:r>
            <a:endParaRPr lang="en-IN" dirty="0">
              <a:solidFill>
                <a:schemeClr val="accent6">
                  <a:lumMod val="8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 name="TextBox 14">
            <a:extLst>
              <a:ext uri="{FF2B5EF4-FFF2-40B4-BE49-F238E27FC236}">
                <a16:creationId xmlns:a16="http://schemas.microsoft.com/office/drawing/2014/main" id="{9E8720E3-8DE4-FC0A-0A1B-B22DF21A2E8D}"/>
              </a:ext>
            </a:extLst>
          </p:cNvPr>
          <p:cNvSpPr txBox="1"/>
          <p:nvPr/>
        </p:nvSpPr>
        <p:spPr>
          <a:xfrm>
            <a:off x="3651130" y="527553"/>
            <a:ext cx="5142350" cy="692497"/>
          </a:xfrm>
          <a:prstGeom prst="rect">
            <a:avLst/>
          </a:prstGeom>
          <a:noFill/>
        </p:spPr>
        <p:txBody>
          <a:bodyPr wrap="square">
            <a:spAutoFit/>
          </a:bodyPr>
          <a:lstStyle/>
          <a:p>
            <a:pPr marL="285750" indent="-285750">
              <a:buClr>
                <a:schemeClr val="tx1"/>
              </a:buClr>
              <a:buSzPct val="400000"/>
              <a:buFont typeface="Arial" panose="020B0604020202020204" pitchFamily="34" charset="0"/>
              <a:buChar char="•"/>
            </a:pPr>
            <a:r>
              <a:rPr lang="en-US" sz="1300" dirty="0">
                <a:solidFill>
                  <a:schemeClr val="dk2"/>
                </a:solidFill>
                <a:latin typeface="Lato"/>
                <a:ea typeface="Lato"/>
                <a:cs typeface="Lato"/>
                <a:sym typeface="Lato"/>
              </a:rPr>
              <a:t>The United States holds the second position worldwide, following Japan, in producing top-performing math students, signifying remarkable proficiency and excellence.</a:t>
            </a:r>
            <a:endParaRPr lang="en-IN" sz="1300" dirty="0">
              <a:solidFill>
                <a:schemeClr val="dk2"/>
              </a:solidFill>
              <a:latin typeface="Lato"/>
              <a:ea typeface="Lato"/>
              <a:cs typeface="Lato"/>
              <a:sym typeface="Lato"/>
            </a:endParaRPr>
          </a:p>
        </p:txBody>
      </p:sp>
      <p:sp>
        <p:nvSpPr>
          <p:cNvPr id="7" name="TextBox 6">
            <a:extLst>
              <a:ext uri="{FF2B5EF4-FFF2-40B4-BE49-F238E27FC236}">
                <a16:creationId xmlns:a16="http://schemas.microsoft.com/office/drawing/2014/main" id="{2BC86655-35A3-D84D-4E96-594E69DE1031}"/>
              </a:ext>
            </a:extLst>
          </p:cNvPr>
          <p:cNvSpPr txBox="1"/>
          <p:nvPr/>
        </p:nvSpPr>
        <p:spPr>
          <a:xfrm>
            <a:off x="3651130" y="1514113"/>
            <a:ext cx="5142350" cy="692497"/>
          </a:xfrm>
          <a:prstGeom prst="rect">
            <a:avLst/>
          </a:prstGeom>
          <a:noFill/>
        </p:spPr>
        <p:txBody>
          <a:bodyPr wrap="square">
            <a:spAutoFit/>
          </a:bodyPr>
          <a:lstStyle/>
          <a:p>
            <a:pPr marL="285750" indent="-285750">
              <a:buClr>
                <a:schemeClr val="tx1"/>
              </a:buClr>
              <a:buSzPct val="400000"/>
              <a:buFont typeface="Arial" panose="020B0604020202020204" pitchFamily="34" charset="0"/>
              <a:buChar char="•"/>
            </a:pPr>
            <a:r>
              <a:rPr lang="en-US" sz="1300" dirty="0">
                <a:solidFill>
                  <a:schemeClr val="dk2"/>
                </a:solidFill>
                <a:latin typeface="Lato"/>
                <a:ea typeface="Lato"/>
                <a:cs typeface="Lato"/>
                <a:sym typeface="Lato"/>
              </a:rPr>
              <a:t>Despite the nation's diverse demographics, its unparalleled prowess in mathematics among industrialized countries remains a consistent achievement.</a:t>
            </a:r>
            <a:endParaRPr lang="en-IN" sz="1300" dirty="0">
              <a:solidFill>
                <a:schemeClr val="dk2"/>
              </a:solidFill>
              <a:latin typeface="Lato"/>
              <a:ea typeface="Lato"/>
              <a:cs typeface="Lato"/>
              <a:sym typeface="Lato"/>
            </a:endParaRPr>
          </a:p>
        </p:txBody>
      </p:sp>
      <p:sp>
        <p:nvSpPr>
          <p:cNvPr id="9" name="TextBox 8">
            <a:extLst>
              <a:ext uri="{FF2B5EF4-FFF2-40B4-BE49-F238E27FC236}">
                <a16:creationId xmlns:a16="http://schemas.microsoft.com/office/drawing/2014/main" id="{C6ECE7F3-BD01-E21A-7007-657B599A1C14}"/>
              </a:ext>
            </a:extLst>
          </p:cNvPr>
          <p:cNvSpPr txBox="1"/>
          <p:nvPr/>
        </p:nvSpPr>
        <p:spPr>
          <a:xfrm>
            <a:off x="369210" y="3523340"/>
            <a:ext cx="5142350" cy="1092607"/>
          </a:xfrm>
          <a:prstGeom prst="rect">
            <a:avLst/>
          </a:prstGeom>
          <a:noFill/>
        </p:spPr>
        <p:txBody>
          <a:bodyPr wrap="square">
            <a:spAutoFit/>
          </a:bodyPr>
          <a:lstStyle/>
          <a:p>
            <a:pPr marL="285750" indent="-285750">
              <a:buClr>
                <a:schemeClr val="tx1"/>
              </a:buClr>
              <a:buSzPct val="400000"/>
              <a:buFont typeface="Arial" panose="020B0604020202020204" pitchFamily="34" charset="0"/>
              <a:buChar char="•"/>
            </a:pPr>
            <a:r>
              <a:rPr lang="en-US" sz="1300" dirty="0">
                <a:solidFill>
                  <a:schemeClr val="dk2"/>
                </a:solidFill>
                <a:latin typeface="Lato"/>
                <a:ea typeface="Lato"/>
                <a:cs typeface="Lato"/>
                <a:sym typeface="Lato"/>
              </a:rPr>
              <a:t>Over time, the United States has demonstrated a steady production of highly skilled math students, contributing to the population of exceptional graduates; however, this surplus talent poses a challenge in effectively aligning it with available opportunities in the mathematics field and related industries.</a:t>
            </a:r>
            <a:endParaRPr lang="en-IN" sz="1300" dirty="0">
              <a:solidFill>
                <a:schemeClr val="dk2"/>
              </a:solidFill>
              <a:latin typeface="Lato"/>
              <a:ea typeface="Lato"/>
              <a:cs typeface="Lato"/>
              <a:sym typeface="Lato"/>
            </a:endParaRPr>
          </a:p>
        </p:txBody>
      </p:sp>
      <p:grpSp>
        <p:nvGrpSpPr>
          <p:cNvPr id="12" name="Google Shape;8239;p78">
            <a:extLst>
              <a:ext uri="{FF2B5EF4-FFF2-40B4-BE49-F238E27FC236}">
                <a16:creationId xmlns:a16="http://schemas.microsoft.com/office/drawing/2014/main" id="{7945EC56-4EDA-34C0-5EA3-F992A4F591C1}"/>
              </a:ext>
            </a:extLst>
          </p:cNvPr>
          <p:cNvGrpSpPr/>
          <p:nvPr/>
        </p:nvGrpSpPr>
        <p:grpSpPr>
          <a:xfrm>
            <a:off x="5209562" y="2398088"/>
            <a:ext cx="3056613" cy="1816955"/>
            <a:chOff x="238125" y="732525"/>
            <a:chExt cx="7130500" cy="4241425"/>
          </a:xfrm>
        </p:grpSpPr>
        <p:sp>
          <p:nvSpPr>
            <p:cNvPr id="13" name="Google Shape;8240;p78">
              <a:extLst>
                <a:ext uri="{FF2B5EF4-FFF2-40B4-BE49-F238E27FC236}">
                  <a16:creationId xmlns:a16="http://schemas.microsoft.com/office/drawing/2014/main" id="{FF30D6E0-E6E1-4C59-6D24-B80ABE8A3C90}"/>
                </a:ext>
              </a:extLst>
            </p:cNvPr>
            <p:cNvSpPr/>
            <p:nvPr/>
          </p:nvSpPr>
          <p:spPr>
            <a:xfrm>
              <a:off x="3175800" y="1003350"/>
              <a:ext cx="3741725" cy="3331975"/>
            </a:xfrm>
            <a:custGeom>
              <a:avLst/>
              <a:gdLst/>
              <a:ahLst/>
              <a:cxnLst/>
              <a:rect l="l" t="t" r="r" b="b"/>
              <a:pathLst>
                <a:path w="149669" h="133279" extrusionOk="0">
                  <a:moveTo>
                    <a:pt x="81445" y="1"/>
                  </a:moveTo>
                  <a:lnTo>
                    <a:pt x="79450" y="1466"/>
                  </a:lnTo>
                  <a:lnTo>
                    <a:pt x="78288" y="3145"/>
                  </a:lnTo>
                  <a:lnTo>
                    <a:pt x="77341" y="834"/>
                  </a:lnTo>
                  <a:lnTo>
                    <a:pt x="75131" y="834"/>
                  </a:lnTo>
                  <a:lnTo>
                    <a:pt x="73868" y="2413"/>
                  </a:lnTo>
                  <a:lnTo>
                    <a:pt x="73161" y="4888"/>
                  </a:lnTo>
                  <a:lnTo>
                    <a:pt x="69891" y="7325"/>
                  </a:lnTo>
                  <a:lnTo>
                    <a:pt x="68313" y="10330"/>
                  </a:lnTo>
                  <a:lnTo>
                    <a:pt x="69474" y="11466"/>
                  </a:lnTo>
                  <a:lnTo>
                    <a:pt x="66318" y="13247"/>
                  </a:lnTo>
                  <a:lnTo>
                    <a:pt x="67782" y="14825"/>
                  </a:lnTo>
                  <a:lnTo>
                    <a:pt x="69790" y="15873"/>
                  </a:lnTo>
                  <a:lnTo>
                    <a:pt x="68729" y="16504"/>
                  </a:lnTo>
                  <a:lnTo>
                    <a:pt x="65888" y="14812"/>
                  </a:lnTo>
                  <a:lnTo>
                    <a:pt x="65257" y="16605"/>
                  </a:lnTo>
                  <a:lnTo>
                    <a:pt x="63994" y="17439"/>
                  </a:lnTo>
                  <a:lnTo>
                    <a:pt x="65358" y="21644"/>
                  </a:lnTo>
                  <a:lnTo>
                    <a:pt x="67050" y="21959"/>
                  </a:lnTo>
                  <a:lnTo>
                    <a:pt x="68199" y="22906"/>
                  </a:lnTo>
                  <a:cubicBezTo>
                    <a:pt x="67252" y="23336"/>
                    <a:pt x="65674" y="23651"/>
                    <a:pt x="65674" y="23651"/>
                  </a:cubicBezTo>
                  <a:lnTo>
                    <a:pt x="66419" y="25230"/>
                  </a:lnTo>
                  <a:lnTo>
                    <a:pt x="65358" y="26593"/>
                  </a:lnTo>
                  <a:lnTo>
                    <a:pt x="63577" y="25962"/>
                  </a:lnTo>
                  <a:lnTo>
                    <a:pt x="64625" y="23967"/>
                  </a:lnTo>
                  <a:lnTo>
                    <a:pt x="63262" y="20394"/>
                  </a:lnTo>
                  <a:lnTo>
                    <a:pt x="62214" y="17439"/>
                  </a:lnTo>
                  <a:lnTo>
                    <a:pt x="61368" y="15343"/>
                  </a:lnTo>
                  <a:lnTo>
                    <a:pt x="59688" y="14711"/>
                  </a:lnTo>
                  <a:lnTo>
                    <a:pt x="58842" y="18386"/>
                  </a:lnTo>
                  <a:lnTo>
                    <a:pt x="58792" y="21012"/>
                  </a:lnTo>
                  <a:lnTo>
                    <a:pt x="60951" y="22906"/>
                  </a:lnTo>
                  <a:lnTo>
                    <a:pt x="60951" y="24485"/>
                  </a:lnTo>
                  <a:lnTo>
                    <a:pt x="58009" y="23020"/>
                  </a:lnTo>
                  <a:lnTo>
                    <a:pt x="55319" y="22389"/>
                  </a:lnTo>
                  <a:lnTo>
                    <a:pt x="54978" y="23437"/>
                  </a:lnTo>
                  <a:lnTo>
                    <a:pt x="55547" y="24598"/>
                  </a:lnTo>
                  <a:lnTo>
                    <a:pt x="52516" y="25230"/>
                  </a:lnTo>
                  <a:lnTo>
                    <a:pt x="48526" y="27326"/>
                  </a:lnTo>
                  <a:lnTo>
                    <a:pt x="46632" y="29535"/>
                  </a:lnTo>
                  <a:lnTo>
                    <a:pt x="46114" y="26909"/>
                  </a:lnTo>
                  <a:lnTo>
                    <a:pt x="44852" y="26391"/>
                  </a:lnTo>
                  <a:lnTo>
                    <a:pt x="44536" y="29119"/>
                  </a:lnTo>
                  <a:lnTo>
                    <a:pt x="42326" y="30381"/>
                  </a:lnTo>
                  <a:lnTo>
                    <a:pt x="43488" y="32162"/>
                  </a:lnTo>
                  <a:lnTo>
                    <a:pt x="41379" y="32061"/>
                  </a:lnTo>
                  <a:lnTo>
                    <a:pt x="40647" y="33223"/>
                  </a:lnTo>
                  <a:lnTo>
                    <a:pt x="39169" y="30381"/>
                  </a:lnTo>
                  <a:lnTo>
                    <a:pt x="37490" y="29119"/>
                  </a:lnTo>
                  <a:lnTo>
                    <a:pt x="37490" y="29119"/>
                  </a:lnTo>
                  <a:lnTo>
                    <a:pt x="40748" y="29750"/>
                  </a:lnTo>
                  <a:lnTo>
                    <a:pt x="42225" y="28803"/>
                  </a:lnTo>
                  <a:lnTo>
                    <a:pt x="41379" y="26593"/>
                  </a:lnTo>
                  <a:lnTo>
                    <a:pt x="37806" y="24699"/>
                  </a:lnTo>
                  <a:lnTo>
                    <a:pt x="35078" y="23538"/>
                  </a:lnTo>
                  <a:lnTo>
                    <a:pt x="32654" y="22906"/>
                  </a:lnTo>
                  <a:lnTo>
                    <a:pt x="29181" y="24068"/>
                  </a:lnTo>
                  <a:lnTo>
                    <a:pt x="25292" y="28172"/>
                  </a:lnTo>
                  <a:lnTo>
                    <a:pt x="22767" y="31745"/>
                  </a:lnTo>
                  <a:lnTo>
                    <a:pt x="21403" y="34586"/>
                  </a:lnTo>
                  <a:lnTo>
                    <a:pt x="18878" y="37112"/>
                  </a:lnTo>
                  <a:lnTo>
                    <a:pt x="18082" y="38892"/>
                  </a:lnTo>
                  <a:lnTo>
                    <a:pt x="19130" y="42680"/>
                  </a:lnTo>
                  <a:lnTo>
                    <a:pt x="20923" y="42364"/>
                  </a:lnTo>
                  <a:lnTo>
                    <a:pt x="22186" y="40786"/>
                  </a:lnTo>
                  <a:lnTo>
                    <a:pt x="23651" y="43311"/>
                  </a:lnTo>
                  <a:lnTo>
                    <a:pt x="23449" y="44776"/>
                  </a:lnTo>
                  <a:lnTo>
                    <a:pt x="26441" y="45092"/>
                  </a:lnTo>
                  <a:cubicBezTo>
                    <a:pt x="26441" y="45092"/>
                    <a:pt x="28058" y="42882"/>
                    <a:pt x="28058" y="42566"/>
                  </a:cubicBezTo>
                  <a:cubicBezTo>
                    <a:pt x="28058" y="42251"/>
                    <a:pt x="28487" y="40256"/>
                    <a:pt x="28487" y="40256"/>
                  </a:cubicBezTo>
                  <a:lnTo>
                    <a:pt x="26909" y="37932"/>
                  </a:lnTo>
                  <a:lnTo>
                    <a:pt x="27111" y="35622"/>
                  </a:lnTo>
                  <a:lnTo>
                    <a:pt x="28904" y="34157"/>
                  </a:lnTo>
                  <a:lnTo>
                    <a:pt x="29535" y="32364"/>
                  </a:lnTo>
                  <a:lnTo>
                    <a:pt x="30899" y="31202"/>
                  </a:lnTo>
                  <a:lnTo>
                    <a:pt x="32376" y="32263"/>
                  </a:lnTo>
                  <a:lnTo>
                    <a:pt x="29535" y="35836"/>
                  </a:lnTo>
                  <a:lnTo>
                    <a:pt x="30684" y="39309"/>
                  </a:lnTo>
                  <a:lnTo>
                    <a:pt x="32477" y="39523"/>
                  </a:lnTo>
                  <a:lnTo>
                    <a:pt x="35002" y="38778"/>
                  </a:lnTo>
                  <a:lnTo>
                    <a:pt x="36467" y="39725"/>
                  </a:lnTo>
                  <a:lnTo>
                    <a:pt x="34257" y="41089"/>
                  </a:lnTo>
                  <a:lnTo>
                    <a:pt x="31416" y="41203"/>
                  </a:lnTo>
                  <a:lnTo>
                    <a:pt x="31101" y="42983"/>
                  </a:lnTo>
                  <a:lnTo>
                    <a:pt x="29952" y="44360"/>
                  </a:lnTo>
                  <a:lnTo>
                    <a:pt x="29219" y="46822"/>
                  </a:lnTo>
                  <a:lnTo>
                    <a:pt x="25532" y="47504"/>
                  </a:lnTo>
                  <a:lnTo>
                    <a:pt x="21555" y="47504"/>
                  </a:lnTo>
                  <a:lnTo>
                    <a:pt x="22287" y="45092"/>
                  </a:lnTo>
                  <a:lnTo>
                    <a:pt x="21239" y="43880"/>
                  </a:lnTo>
                  <a:lnTo>
                    <a:pt x="19976" y="45382"/>
                  </a:lnTo>
                  <a:lnTo>
                    <a:pt x="19762" y="48072"/>
                  </a:lnTo>
                  <a:lnTo>
                    <a:pt x="17022" y="49208"/>
                  </a:lnTo>
                  <a:lnTo>
                    <a:pt x="16075" y="52618"/>
                  </a:lnTo>
                  <a:lnTo>
                    <a:pt x="14294" y="54448"/>
                  </a:lnTo>
                  <a:lnTo>
                    <a:pt x="12716" y="54448"/>
                  </a:lnTo>
                  <a:lnTo>
                    <a:pt x="10822" y="54764"/>
                  </a:lnTo>
                  <a:lnTo>
                    <a:pt x="12501" y="55648"/>
                  </a:lnTo>
                  <a:lnTo>
                    <a:pt x="13448" y="57681"/>
                  </a:lnTo>
                  <a:lnTo>
                    <a:pt x="11971" y="59209"/>
                  </a:lnTo>
                  <a:lnTo>
                    <a:pt x="8460" y="58780"/>
                  </a:lnTo>
                  <a:lnTo>
                    <a:pt x="6087" y="60017"/>
                  </a:lnTo>
                  <a:lnTo>
                    <a:pt x="6087" y="65484"/>
                  </a:lnTo>
                  <a:lnTo>
                    <a:pt x="8612" y="66217"/>
                  </a:lnTo>
                  <a:lnTo>
                    <a:pt x="9723" y="67164"/>
                  </a:lnTo>
                  <a:lnTo>
                    <a:pt x="11150" y="66318"/>
                  </a:lnTo>
                  <a:lnTo>
                    <a:pt x="13233" y="66431"/>
                  </a:lnTo>
                  <a:lnTo>
                    <a:pt x="15115" y="63691"/>
                  </a:lnTo>
                  <a:lnTo>
                    <a:pt x="16176" y="61797"/>
                  </a:lnTo>
                  <a:lnTo>
                    <a:pt x="17123" y="61381"/>
                  </a:lnTo>
                  <a:lnTo>
                    <a:pt x="17438" y="59600"/>
                  </a:lnTo>
                  <a:lnTo>
                    <a:pt x="19850" y="60232"/>
                  </a:lnTo>
                  <a:lnTo>
                    <a:pt x="21226" y="59487"/>
                  </a:lnTo>
                  <a:lnTo>
                    <a:pt x="22805" y="59487"/>
                  </a:lnTo>
                  <a:lnTo>
                    <a:pt x="24699" y="61595"/>
                  </a:lnTo>
                  <a:lnTo>
                    <a:pt x="26113" y="62909"/>
                  </a:lnTo>
                  <a:lnTo>
                    <a:pt x="26896" y="64222"/>
                  </a:lnTo>
                  <a:lnTo>
                    <a:pt x="26896" y="65484"/>
                  </a:lnTo>
                  <a:lnTo>
                    <a:pt x="28159" y="64752"/>
                  </a:lnTo>
                  <a:lnTo>
                    <a:pt x="28159" y="62959"/>
                  </a:lnTo>
                  <a:lnTo>
                    <a:pt x="29421" y="63376"/>
                  </a:lnTo>
                  <a:lnTo>
                    <a:pt x="29787" y="62542"/>
                  </a:lnTo>
                  <a:lnTo>
                    <a:pt x="27035" y="60964"/>
                  </a:lnTo>
                  <a:lnTo>
                    <a:pt x="24661" y="58653"/>
                  </a:lnTo>
                  <a:lnTo>
                    <a:pt x="25103" y="57075"/>
                  </a:lnTo>
                  <a:lnTo>
                    <a:pt x="27527" y="58754"/>
                  </a:lnTo>
                  <a:lnTo>
                    <a:pt x="30368" y="61595"/>
                  </a:lnTo>
                  <a:lnTo>
                    <a:pt x="31846" y="65383"/>
                  </a:lnTo>
                  <a:lnTo>
                    <a:pt x="33525" y="66671"/>
                  </a:lnTo>
                  <a:lnTo>
                    <a:pt x="34889" y="65383"/>
                  </a:lnTo>
                  <a:lnTo>
                    <a:pt x="33740" y="64020"/>
                  </a:lnTo>
                  <a:lnTo>
                    <a:pt x="35002" y="62643"/>
                  </a:lnTo>
                  <a:lnTo>
                    <a:pt x="36366" y="62441"/>
                  </a:lnTo>
                  <a:lnTo>
                    <a:pt x="37945" y="62126"/>
                  </a:lnTo>
                  <a:lnTo>
                    <a:pt x="37831" y="59701"/>
                  </a:lnTo>
                  <a:lnTo>
                    <a:pt x="39409" y="56343"/>
                  </a:lnTo>
                  <a:lnTo>
                    <a:pt x="41101" y="55913"/>
                  </a:lnTo>
                  <a:lnTo>
                    <a:pt x="41733" y="58237"/>
                  </a:lnTo>
                  <a:lnTo>
                    <a:pt x="43627" y="58237"/>
                  </a:lnTo>
                  <a:lnTo>
                    <a:pt x="43513" y="56759"/>
                  </a:lnTo>
                  <a:lnTo>
                    <a:pt x="45407" y="55547"/>
                  </a:lnTo>
                  <a:lnTo>
                    <a:pt x="44776" y="57466"/>
                  </a:lnTo>
                  <a:lnTo>
                    <a:pt x="47402" y="60168"/>
                  </a:lnTo>
                  <a:lnTo>
                    <a:pt x="49195" y="61507"/>
                  </a:lnTo>
                  <a:lnTo>
                    <a:pt x="45306" y="62340"/>
                  </a:lnTo>
                  <a:lnTo>
                    <a:pt x="42149" y="61494"/>
                  </a:lnTo>
                  <a:lnTo>
                    <a:pt x="39624" y="62126"/>
                  </a:lnTo>
                  <a:lnTo>
                    <a:pt x="38147" y="62972"/>
                  </a:lnTo>
                  <a:lnTo>
                    <a:pt x="37099" y="65497"/>
                  </a:lnTo>
                  <a:lnTo>
                    <a:pt x="38892" y="66671"/>
                  </a:lnTo>
                  <a:lnTo>
                    <a:pt x="41619" y="67366"/>
                  </a:lnTo>
                  <a:lnTo>
                    <a:pt x="44031" y="66002"/>
                  </a:lnTo>
                  <a:lnTo>
                    <a:pt x="44978" y="67366"/>
                  </a:lnTo>
                  <a:lnTo>
                    <a:pt x="44144" y="70523"/>
                  </a:lnTo>
                  <a:lnTo>
                    <a:pt x="41404" y="71785"/>
                  </a:lnTo>
                  <a:lnTo>
                    <a:pt x="38046" y="72316"/>
                  </a:lnTo>
                  <a:lnTo>
                    <a:pt x="32578" y="70737"/>
                  </a:lnTo>
                  <a:lnTo>
                    <a:pt x="30684" y="71053"/>
                  </a:lnTo>
                  <a:lnTo>
                    <a:pt x="29005" y="72518"/>
                  </a:lnTo>
                  <a:lnTo>
                    <a:pt x="26441" y="70422"/>
                  </a:lnTo>
                  <a:lnTo>
                    <a:pt x="23966" y="69891"/>
                  </a:lnTo>
                  <a:lnTo>
                    <a:pt x="23600" y="67139"/>
                  </a:lnTo>
                  <a:lnTo>
                    <a:pt x="22186" y="66823"/>
                  </a:lnTo>
                  <a:lnTo>
                    <a:pt x="20077" y="67164"/>
                  </a:lnTo>
                  <a:lnTo>
                    <a:pt x="15948" y="67139"/>
                  </a:lnTo>
                  <a:lnTo>
                    <a:pt x="11554" y="68742"/>
                  </a:lnTo>
                  <a:lnTo>
                    <a:pt x="10291" y="68111"/>
                  </a:lnTo>
                  <a:lnTo>
                    <a:pt x="8511" y="69891"/>
                  </a:lnTo>
                  <a:lnTo>
                    <a:pt x="6718" y="71785"/>
                  </a:lnTo>
                  <a:lnTo>
                    <a:pt x="6087" y="73793"/>
                  </a:lnTo>
                  <a:lnTo>
                    <a:pt x="3460" y="75687"/>
                  </a:lnTo>
                  <a:lnTo>
                    <a:pt x="1048" y="79564"/>
                  </a:lnTo>
                  <a:lnTo>
                    <a:pt x="0" y="82089"/>
                  </a:lnTo>
                  <a:lnTo>
                    <a:pt x="518" y="84501"/>
                  </a:lnTo>
                  <a:lnTo>
                    <a:pt x="0" y="87342"/>
                  </a:lnTo>
                  <a:lnTo>
                    <a:pt x="834" y="90814"/>
                  </a:lnTo>
                  <a:lnTo>
                    <a:pt x="3258" y="93340"/>
                  </a:lnTo>
                  <a:lnTo>
                    <a:pt x="5038" y="95234"/>
                  </a:lnTo>
                  <a:lnTo>
                    <a:pt x="8094" y="97027"/>
                  </a:lnTo>
                  <a:lnTo>
                    <a:pt x="10822" y="96711"/>
                  </a:lnTo>
                  <a:lnTo>
                    <a:pt x="13347" y="96711"/>
                  </a:lnTo>
                  <a:lnTo>
                    <a:pt x="16075" y="95335"/>
                  </a:lnTo>
                  <a:lnTo>
                    <a:pt x="18398" y="95600"/>
                  </a:lnTo>
                  <a:lnTo>
                    <a:pt x="19345" y="97203"/>
                  </a:lnTo>
                  <a:lnTo>
                    <a:pt x="22186" y="97052"/>
                  </a:lnTo>
                  <a:lnTo>
                    <a:pt x="23335" y="98921"/>
                  </a:lnTo>
                  <a:lnTo>
                    <a:pt x="22918" y="103012"/>
                  </a:lnTo>
                  <a:lnTo>
                    <a:pt x="25040" y="106169"/>
                  </a:lnTo>
                  <a:lnTo>
                    <a:pt x="25646" y="109325"/>
                  </a:lnTo>
                  <a:lnTo>
                    <a:pt x="25646" y="112166"/>
                  </a:lnTo>
                  <a:lnTo>
                    <a:pt x="23752" y="114793"/>
                  </a:lnTo>
                  <a:lnTo>
                    <a:pt x="23752" y="117205"/>
                  </a:lnTo>
                  <a:lnTo>
                    <a:pt x="25646" y="119945"/>
                  </a:lnTo>
                  <a:lnTo>
                    <a:pt x="25646" y="123505"/>
                  </a:lnTo>
                  <a:lnTo>
                    <a:pt x="27641" y="126132"/>
                  </a:lnTo>
                  <a:lnTo>
                    <a:pt x="28752" y="128228"/>
                  </a:lnTo>
                  <a:lnTo>
                    <a:pt x="29143" y="130539"/>
                  </a:lnTo>
                  <a:lnTo>
                    <a:pt x="30899" y="133279"/>
                  </a:lnTo>
                  <a:lnTo>
                    <a:pt x="35419" y="133279"/>
                  </a:lnTo>
                  <a:lnTo>
                    <a:pt x="37945" y="131385"/>
                  </a:lnTo>
                  <a:lnTo>
                    <a:pt x="39624" y="129541"/>
                  </a:lnTo>
                  <a:lnTo>
                    <a:pt x="42149" y="126675"/>
                  </a:lnTo>
                  <a:lnTo>
                    <a:pt x="42781" y="123808"/>
                  </a:lnTo>
                  <a:lnTo>
                    <a:pt x="44258" y="123808"/>
                  </a:lnTo>
                  <a:lnTo>
                    <a:pt x="44574" y="119705"/>
                  </a:lnTo>
                  <a:lnTo>
                    <a:pt x="44574" y="118442"/>
                  </a:lnTo>
                  <a:lnTo>
                    <a:pt x="48678" y="115285"/>
                  </a:lnTo>
                  <a:lnTo>
                    <a:pt x="50256" y="112874"/>
                  </a:lnTo>
                  <a:lnTo>
                    <a:pt x="50256" y="110260"/>
                  </a:lnTo>
                  <a:lnTo>
                    <a:pt x="49410" y="108265"/>
                  </a:lnTo>
                  <a:lnTo>
                    <a:pt x="49460" y="105954"/>
                  </a:lnTo>
                  <a:lnTo>
                    <a:pt x="48905" y="104477"/>
                  </a:lnTo>
                  <a:lnTo>
                    <a:pt x="51683" y="101951"/>
                  </a:lnTo>
                  <a:lnTo>
                    <a:pt x="54334" y="99009"/>
                  </a:lnTo>
                  <a:lnTo>
                    <a:pt x="57592" y="97014"/>
                  </a:lnTo>
                  <a:cubicBezTo>
                    <a:pt x="57592" y="97014"/>
                    <a:pt x="59070" y="94388"/>
                    <a:pt x="59070" y="93958"/>
                  </a:cubicBezTo>
                  <a:cubicBezTo>
                    <a:pt x="59070" y="93542"/>
                    <a:pt x="59916" y="91433"/>
                    <a:pt x="59916" y="91433"/>
                  </a:cubicBezTo>
                  <a:lnTo>
                    <a:pt x="59398" y="89754"/>
                  </a:lnTo>
                  <a:lnTo>
                    <a:pt x="57921" y="90498"/>
                  </a:lnTo>
                  <a:lnTo>
                    <a:pt x="54132" y="91016"/>
                  </a:lnTo>
                  <a:lnTo>
                    <a:pt x="52870" y="91648"/>
                  </a:lnTo>
                  <a:lnTo>
                    <a:pt x="52238" y="89754"/>
                  </a:lnTo>
                  <a:lnTo>
                    <a:pt x="51721" y="88604"/>
                  </a:lnTo>
                  <a:lnTo>
                    <a:pt x="49612" y="86597"/>
                  </a:lnTo>
                  <a:lnTo>
                    <a:pt x="48248" y="85650"/>
                  </a:lnTo>
                  <a:lnTo>
                    <a:pt x="46139" y="80826"/>
                  </a:lnTo>
                  <a:lnTo>
                    <a:pt x="45306" y="79665"/>
                  </a:lnTo>
                  <a:lnTo>
                    <a:pt x="44258" y="76823"/>
                  </a:lnTo>
                  <a:lnTo>
                    <a:pt x="43513" y="75561"/>
                  </a:lnTo>
                  <a:lnTo>
                    <a:pt x="44675" y="75144"/>
                  </a:lnTo>
                  <a:lnTo>
                    <a:pt x="47200" y="78617"/>
                  </a:lnTo>
                  <a:lnTo>
                    <a:pt x="48665" y="80927"/>
                  </a:lnTo>
                  <a:lnTo>
                    <a:pt x="49511" y="83339"/>
                  </a:lnTo>
                  <a:lnTo>
                    <a:pt x="51506" y="84917"/>
                  </a:lnTo>
                  <a:lnTo>
                    <a:pt x="52769" y="87973"/>
                  </a:lnTo>
                  <a:lnTo>
                    <a:pt x="53299" y="89438"/>
                  </a:lnTo>
                  <a:lnTo>
                    <a:pt x="56771" y="87859"/>
                  </a:lnTo>
                  <a:lnTo>
                    <a:pt x="60560" y="87026"/>
                  </a:lnTo>
                  <a:lnTo>
                    <a:pt x="64449" y="85018"/>
                  </a:lnTo>
                  <a:lnTo>
                    <a:pt x="65585" y="82922"/>
                  </a:lnTo>
                  <a:lnTo>
                    <a:pt x="66431" y="80814"/>
                  </a:lnTo>
                  <a:lnTo>
                    <a:pt x="64853" y="79235"/>
                  </a:lnTo>
                  <a:lnTo>
                    <a:pt x="63476" y="77771"/>
                  </a:lnTo>
                  <a:lnTo>
                    <a:pt x="61065" y="78503"/>
                  </a:lnTo>
                  <a:lnTo>
                    <a:pt x="58956" y="78604"/>
                  </a:lnTo>
                  <a:lnTo>
                    <a:pt x="57693" y="76293"/>
                  </a:lnTo>
                  <a:lnTo>
                    <a:pt x="55799" y="74740"/>
                  </a:lnTo>
                  <a:lnTo>
                    <a:pt x="56746" y="73149"/>
                  </a:lnTo>
                  <a:lnTo>
                    <a:pt x="59587" y="75460"/>
                  </a:lnTo>
                  <a:lnTo>
                    <a:pt x="61696" y="76609"/>
                  </a:lnTo>
                  <a:lnTo>
                    <a:pt x="63476" y="76722"/>
                  </a:lnTo>
                  <a:lnTo>
                    <a:pt x="65269" y="77669"/>
                  </a:lnTo>
                  <a:lnTo>
                    <a:pt x="67997" y="78086"/>
                  </a:lnTo>
                  <a:lnTo>
                    <a:pt x="71368" y="77669"/>
                  </a:lnTo>
                  <a:lnTo>
                    <a:pt x="73995" y="79564"/>
                  </a:lnTo>
                  <a:lnTo>
                    <a:pt x="75358" y="81874"/>
                  </a:lnTo>
                  <a:lnTo>
                    <a:pt x="76621" y="82076"/>
                  </a:lnTo>
                  <a:lnTo>
                    <a:pt x="77884" y="80612"/>
                  </a:lnTo>
                  <a:lnTo>
                    <a:pt x="78515" y="83137"/>
                  </a:lnTo>
                  <a:lnTo>
                    <a:pt x="79147" y="85864"/>
                  </a:lnTo>
                  <a:lnTo>
                    <a:pt x="80510" y="88806"/>
                  </a:lnTo>
                  <a:lnTo>
                    <a:pt x="81988" y="92178"/>
                  </a:lnTo>
                  <a:lnTo>
                    <a:pt x="82505" y="94072"/>
                  </a:lnTo>
                  <a:lnTo>
                    <a:pt x="84298" y="91231"/>
                  </a:lnTo>
                  <a:lnTo>
                    <a:pt x="84298" y="88188"/>
                  </a:lnTo>
                  <a:lnTo>
                    <a:pt x="85245" y="86609"/>
                  </a:lnTo>
                  <a:lnTo>
                    <a:pt x="87291" y="84816"/>
                  </a:lnTo>
                  <a:lnTo>
                    <a:pt x="90322" y="82089"/>
                  </a:lnTo>
                  <a:lnTo>
                    <a:pt x="91622" y="80296"/>
                  </a:lnTo>
                  <a:lnTo>
                    <a:pt x="94375" y="79665"/>
                  </a:lnTo>
                  <a:lnTo>
                    <a:pt x="95120" y="82720"/>
                  </a:lnTo>
                  <a:lnTo>
                    <a:pt x="96913" y="83554"/>
                  </a:lnTo>
                  <a:lnTo>
                    <a:pt x="96913" y="86925"/>
                  </a:lnTo>
                  <a:lnTo>
                    <a:pt x="98857" y="85763"/>
                  </a:lnTo>
                  <a:lnTo>
                    <a:pt x="100701" y="89652"/>
                  </a:lnTo>
                  <a:lnTo>
                    <a:pt x="100701" y="93857"/>
                  </a:lnTo>
                  <a:lnTo>
                    <a:pt x="102696" y="94905"/>
                  </a:lnTo>
                  <a:lnTo>
                    <a:pt x="103694" y="97014"/>
                  </a:lnTo>
                  <a:lnTo>
                    <a:pt x="105133" y="98908"/>
                  </a:lnTo>
                  <a:lnTo>
                    <a:pt x="107179" y="99741"/>
                  </a:lnTo>
                  <a:lnTo>
                    <a:pt x="107179" y="99741"/>
                  </a:lnTo>
                  <a:lnTo>
                    <a:pt x="106560" y="97746"/>
                  </a:lnTo>
                  <a:lnTo>
                    <a:pt x="106257" y="96067"/>
                  </a:lnTo>
                  <a:lnTo>
                    <a:pt x="104577" y="94804"/>
                  </a:lnTo>
                  <a:lnTo>
                    <a:pt x="103428" y="93226"/>
                  </a:lnTo>
                  <a:lnTo>
                    <a:pt x="102797" y="91761"/>
                  </a:lnTo>
                  <a:lnTo>
                    <a:pt x="103113" y="89551"/>
                  </a:lnTo>
                  <a:lnTo>
                    <a:pt x="103845" y="88604"/>
                  </a:lnTo>
                  <a:lnTo>
                    <a:pt x="105537" y="90183"/>
                  </a:lnTo>
                  <a:lnTo>
                    <a:pt x="107217" y="91963"/>
                  </a:lnTo>
                  <a:lnTo>
                    <a:pt x="108050" y="92393"/>
                  </a:lnTo>
                  <a:cubicBezTo>
                    <a:pt x="108050" y="92393"/>
                    <a:pt x="110146" y="90814"/>
                    <a:pt x="110146" y="90498"/>
                  </a:cubicBezTo>
                  <a:lnTo>
                    <a:pt x="110146" y="86925"/>
                  </a:lnTo>
                  <a:lnTo>
                    <a:pt x="108252" y="85132"/>
                  </a:lnTo>
                  <a:lnTo>
                    <a:pt x="107469" y="83554"/>
                  </a:lnTo>
                  <a:cubicBezTo>
                    <a:pt x="107469" y="83554"/>
                    <a:pt x="107747" y="81975"/>
                    <a:pt x="108063" y="81773"/>
                  </a:cubicBezTo>
                  <a:cubicBezTo>
                    <a:pt x="108378" y="81559"/>
                    <a:pt x="110209" y="80927"/>
                    <a:pt x="110209" y="80927"/>
                  </a:cubicBezTo>
                  <a:lnTo>
                    <a:pt x="110752" y="82190"/>
                  </a:lnTo>
                  <a:lnTo>
                    <a:pt x="112646" y="80826"/>
                  </a:lnTo>
                  <a:lnTo>
                    <a:pt x="116434" y="78932"/>
                  </a:lnTo>
                  <a:lnTo>
                    <a:pt x="118177" y="75775"/>
                  </a:lnTo>
                  <a:lnTo>
                    <a:pt x="118960" y="73566"/>
                  </a:lnTo>
                  <a:lnTo>
                    <a:pt x="118960" y="69891"/>
                  </a:lnTo>
                  <a:lnTo>
                    <a:pt x="117520" y="66949"/>
                  </a:lnTo>
                  <a:lnTo>
                    <a:pt x="116093" y="65169"/>
                  </a:lnTo>
                  <a:lnTo>
                    <a:pt x="118278" y="63691"/>
                  </a:lnTo>
                  <a:lnTo>
                    <a:pt x="118947" y="63174"/>
                  </a:lnTo>
                  <a:lnTo>
                    <a:pt x="117280" y="62643"/>
                  </a:lnTo>
                  <a:lnTo>
                    <a:pt x="115816" y="63174"/>
                  </a:lnTo>
                  <a:lnTo>
                    <a:pt x="114868" y="62113"/>
                  </a:lnTo>
                  <a:lnTo>
                    <a:pt x="114237" y="61280"/>
                  </a:lnTo>
                  <a:lnTo>
                    <a:pt x="116030" y="60219"/>
                  </a:lnTo>
                  <a:lnTo>
                    <a:pt x="116876" y="58540"/>
                  </a:lnTo>
                  <a:lnTo>
                    <a:pt x="117924" y="59070"/>
                  </a:lnTo>
                  <a:lnTo>
                    <a:pt x="117394" y="60964"/>
                  </a:lnTo>
                  <a:lnTo>
                    <a:pt x="117394" y="60964"/>
                  </a:lnTo>
                  <a:lnTo>
                    <a:pt x="119086" y="60118"/>
                  </a:lnTo>
                  <a:lnTo>
                    <a:pt x="120235" y="61065"/>
                  </a:lnTo>
                  <a:lnTo>
                    <a:pt x="121182" y="62744"/>
                  </a:lnTo>
                  <a:lnTo>
                    <a:pt x="122129" y="63906"/>
                  </a:lnTo>
                  <a:lnTo>
                    <a:pt x="122129" y="65484"/>
                  </a:lnTo>
                  <a:lnTo>
                    <a:pt x="122975" y="66318"/>
                  </a:lnTo>
                  <a:lnTo>
                    <a:pt x="124806" y="64853"/>
                  </a:lnTo>
                  <a:lnTo>
                    <a:pt x="124263" y="62542"/>
                  </a:lnTo>
                  <a:lnTo>
                    <a:pt x="122621" y="60850"/>
                  </a:lnTo>
                  <a:lnTo>
                    <a:pt x="122116" y="59802"/>
                  </a:lnTo>
                  <a:lnTo>
                    <a:pt x="123594" y="58540"/>
                  </a:lnTo>
                  <a:lnTo>
                    <a:pt x="123707" y="55699"/>
                  </a:lnTo>
                  <a:lnTo>
                    <a:pt x="124970" y="54651"/>
                  </a:lnTo>
                  <a:lnTo>
                    <a:pt x="126233" y="55383"/>
                  </a:lnTo>
                  <a:lnTo>
                    <a:pt x="128127" y="52125"/>
                  </a:lnTo>
                  <a:lnTo>
                    <a:pt x="129705" y="47289"/>
                  </a:lnTo>
                  <a:lnTo>
                    <a:pt x="128544" y="44031"/>
                  </a:lnTo>
                  <a:lnTo>
                    <a:pt x="127811" y="41102"/>
                  </a:lnTo>
                  <a:lnTo>
                    <a:pt x="126132" y="39523"/>
                  </a:lnTo>
                  <a:lnTo>
                    <a:pt x="123922" y="38892"/>
                  </a:lnTo>
                  <a:lnTo>
                    <a:pt x="122558" y="38362"/>
                  </a:lnTo>
                  <a:lnTo>
                    <a:pt x="121498" y="37516"/>
                  </a:lnTo>
                  <a:lnTo>
                    <a:pt x="123606" y="33311"/>
                  </a:lnTo>
                  <a:lnTo>
                    <a:pt x="124440" y="30533"/>
                  </a:lnTo>
                  <a:lnTo>
                    <a:pt x="126650" y="29220"/>
                  </a:lnTo>
                  <a:lnTo>
                    <a:pt x="130021" y="29220"/>
                  </a:lnTo>
                  <a:lnTo>
                    <a:pt x="132332" y="28588"/>
                  </a:lnTo>
                  <a:lnTo>
                    <a:pt x="132231" y="28588"/>
                  </a:lnTo>
                  <a:lnTo>
                    <a:pt x="132231" y="23222"/>
                  </a:lnTo>
                  <a:lnTo>
                    <a:pt x="135072" y="21959"/>
                  </a:lnTo>
                  <a:lnTo>
                    <a:pt x="135804" y="23853"/>
                  </a:lnTo>
                  <a:lnTo>
                    <a:pt x="136650" y="21959"/>
                  </a:lnTo>
                  <a:lnTo>
                    <a:pt x="136650" y="20065"/>
                  </a:lnTo>
                  <a:lnTo>
                    <a:pt x="138115" y="20899"/>
                  </a:lnTo>
                  <a:lnTo>
                    <a:pt x="137433" y="24788"/>
                  </a:lnTo>
                  <a:lnTo>
                    <a:pt x="136006" y="30571"/>
                  </a:lnTo>
                  <a:lnTo>
                    <a:pt x="136006" y="33942"/>
                  </a:lnTo>
                  <a:lnTo>
                    <a:pt x="139428" y="38677"/>
                  </a:lnTo>
                  <a:lnTo>
                    <a:pt x="140426" y="42049"/>
                  </a:lnTo>
                  <a:lnTo>
                    <a:pt x="140426" y="43412"/>
                  </a:lnTo>
                  <a:lnTo>
                    <a:pt x="141688" y="42364"/>
                  </a:lnTo>
                  <a:lnTo>
                    <a:pt x="141688" y="38993"/>
                  </a:lnTo>
                  <a:lnTo>
                    <a:pt x="143166" y="35622"/>
                  </a:lnTo>
                  <a:lnTo>
                    <a:pt x="142370" y="32894"/>
                  </a:lnTo>
                  <a:lnTo>
                    <a:pt x="142244" y="31316"/>
                  </a:lnTo>
                  <a:lnTo>
                    <a:pt x="141966" y="29220"/>
                  </a:lnTo>
                  <a:lnTo>
                    <a:pt x="140085" y="27742"/>
                  </a:lnTo>
                  <a:lnTo>
                    <a:pt x="139782" y="24800"/>
                  </a:lnTo>
                  <a:lnTo>
                    <a:pt x="142522" y="23020"/>
                  </a:lnTo>
                  <a:lnTo>
                    <a:pt x="144832" y="23336"/>
                  </a:lnTo>
                  <a:lnTo>
                    <a:pt x="144832" y="20697"/>
                  </a:lnTo>
                  <a:lnTo>
                    <a:pt x="145881" y="18967"/>
                  </a:lnTo>
                  <a:lnTo>
                    <a:pt x="148090" y="17855"/>
                  </a:lnTo>
                  <a:lnTo>
                    <a:pt x="148936" y="17855"/>
                  </a:lnTo>
                  <a:lnTo>
                    <a:pt x="147573" y="14067"/>
                  </a:lnTo>
                  <a:lnTo>
                    <a:pt x="144315" y="12868"/>
                  </a:lnTo>
                  <a:lnTo>
                    <a:pt x="144832" y="10784"/>
                  </a:lnTo>
                  <a:lnTo>
                    <a:pt x="144517" y="8751"/>
                  </a:lnTo>
                  <a:lnTo>
                    <a:pt x="144315" y="7577"/>
                  </a:lnTo>
                  <a:lnTo>
                    <a:pt x="146310" y="8613"/>
                  </a:lnTo>
                  <a:lnTo>
                    <a:pt x="147674" y="7565"/>
                  </a:lnTo>
                  <a:lnTo>
                    <a:pt x="148936" y="8398"/>
                  </a:lnTo>
                  <a:lnTo>
                    <a:pt x="149669" y="6188"/>
                  </a:lnTo>
                  <a:lnTo>
                    <a:pt x="148406" y="4509"/>
                  </a:lnTo>
                  <a:lnTo>
                    <a:pt x="147775" y="2084"/>
                  </a:lnTo>
                  <a:lnTo>
                    <a:pt x="144201" y="1567"/>
                  </a:lnTo>
                  <a:lnTo>
                    <a:pt x="144201" y="3031"/>
                  </a:lnTo>
                  <a:lnTo>
                    <a:pt x="142623" y="2981"/>
                  </a:lnTo>
                  <a:lnTo>
                    <a:pt x="141890" y="2084"/>
                  </a:lnTo>
                  <a:lnTo>
                    <a:pt x="134440" y="2084"/>
                  </a:lnTo>
                  <a:lnTo>
                    <a:pt x="131069" y="2400"/>
                  </a:lnTo>
                  <a:lnTo>
                    <a:pt x="133493" y="4774"/>
                  </a:lnTo>
                  <a:lnTo>
                    <a:pt x="130867" y="4799"/>
                  </a:lnTo>
                  <a:lnTo>
                    <a:pt x="130337" y="3499"/>
                  </a:lnTo>
                  <a:lnTo>
                    <a:pt x="127294" y="4837"/>
                  </a:lnTo>
                  <a:lnTo>
                    <a:pt x="124654" y="6504"/>
                  </a:lnTo>
                  <a:lnTo>
                    <a:pt x="123076" y="6504"/>
                  </a:lnTo>
                  <a:lnTo>
                    <a:pt x="122028" y="4294"/>
                  </a:lnTo>
                  <a:lnTo>
                    <a:pt x="119503" y="3928"/>
                  </a:lnTo>
                  <a:lnTo>
                    <a:pt x="117407" y="5115"/>
                  </a:lnTo>
                  <a:lnTo>
                    <a:pt x="114149" y="4016"/>
                  </a:lnTo>
                  <a:lnTo>
                    <a:pt x="112040" y="3158"/>
                  </a:lnTo>
                  <a:lnTo>
                    <a:pt x="107835" y="3461"/>
                  </a:lnTo>
                  <a:lnTo>
                    <a:pt x="106055" y="4610"/>
                  </a:lnTo>
                  <a:lnTo>
                    <a:pt x="107204" y="7767"/>
                  </a:lnTo>
                  <a:lnTo>
                    <a:pt x="104792" y="7767"/>
                  </a:lnTo>
                  <a:lnTo>
                    <a:pt x="103529" y="7653"/>
                  </a:lnTo>
                  <a:lnTo>
                    <a:pt x="101951" y="8448"/>
                  </a:lnTo>
                  <a:lnTo>
                    <a:pt x="102898" y="10153"/>
                  </a:lnTo>
                  <a:lnTo>
                    <a:pt x="100587" y="9484"/>
                  </a:lnTo>
                  <a:lnTo>
                    <a:pt x="99741" y="6529"/>
                  </a:lnTo>
                  <a:lnTo>
                    <a:pt x="97115" y="4319"/>
                  </a:lnTo>
                  <a:lnTo>
                    <a:pt x="93327" y="4837"/>
                  </a:lnTo>
                  <a:lnTo>
                    <a:pt x="94173" y="7577"/>
                  </a:lnTo>
                  <a:lnTo>
                    <a:pt x="91016" y="7463"/>
                  </a:lnTo>
                  <a:lnTo>
                    <a:pt x="89968" y="6100"/>
                  </a:lnTo>
                  <a:lnTo>
                    <a:pt x="87758" y="7249"/>
                  </a:lnTo>
                  <a:lnTo>
                    <a:pt x="86066" y="7779"/>
                  </a:lnTo>
                  <a:lnTo>
                    <a:pt x="83541" y="10822"/>
                  </a:lnTo>
                  <a:lnTo>
                    <a:pt x="83023" y="8827"/>
                  </a:lnTo>
                  <a:lnTo>
                    <a:pt x="85233" y="5468"/>
                  </a:lnTo>
                  <a:lnTo>
                    <a:pt x="84601" y="2312"/>
                  </a:lnTo>
                  <a:lnTo>
                    <a:pt x="81445"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41;p78">
              <a:extLst>
                <a:ext uri="{FF2B5EF4-FFF2-40B4-BE49-F238E27FC236}">
                  <a16:creationId xmlns:a16="http://schemas.microsoft.com/office/drawing/2014/main" id="{F052C939-7727-919D-59E9-CB00EEBA081A}"/>
                </a:ext>
              </a:extLst>
            </p:cNvPr>
            <p:cNvSpPr/>
            <p:nvPr/>
          </p:nvSpPr>
          <p:spPr>
            <a:xfrm>
              <a:off x="3167575" y="993250"/>
              <a:ext cx="3759100" cy="3349975"/>
            </a:xfrm>
            <a:custGeom>
              <a:avLst/>
              <a:gdLst/>
              <a:ahLst/>
              <a:cxnLst/>
              <a:rect l="l" t="t" r="r" b="b"/>
              <a:pathLst>
                <a:path w="150364" h="133999" extrusionOk="0">
                  <a:moveTo>
                    <a:pt x="81786" y="784"/>
                  </a:moveTo>
                  <a:lnTo>
                    <a:pt x="84653" y="2892"/>
                  </a:lnTo>
                  <a:lnTo>
                    <a:pt x="85234" y="5797"/>
                  </a:lnTo>
                  <a:lnTo>
                    <a:pt x="83024" y="9168"/>
                  </a:lnTo>
                  <a:lnTo>
                    <a:pt x="83731" y="11895"/>
                  </a:lnTo>
                  <a:lnTo>
                    <a:pt x="86597" y="8448"/>
                  </a:lnTo>
                  <a:lnTo>
                    <a:pt x="88239" y="7931"/>
                  </a:lnTo>
                  <a:lnTo>
                    <a:pt x="90209" y="6895"/>
                  </a:lnTo>
                  <a:lnTo>
                    <a:pt x="91193" y="8171"/>
                  </a:lnTo>
                  <a:lnTo>
                    <a:pt x="94931" y="8297"/>
                  </a:lnTo>
                  <a:lnTo>
                    <a:pt x="94931" y="8297"/>
                  </a:lnTo>
                  <a:lnTo>
                    <a:pt x="94072" y="5494"/>
                  </a:lnTo>
                  <a:lnTo>
                    <a:pt x="97355" y="5039"/>
                  </a:lnTo>
                  <a:lnTo>
                    <a:pt x="99805" y="7110"/>
                  </a:lnTo>
                  <a:lnTo>
                    <a:pt x="100664" y="10140"/>
                  </a:lnTo>
                  <a:lnTo>
                    <a:pt x="103871" y="11075"/>
                  </a:lnTo>
                  <a:lnTo>
                    <a:pt x="102722" y="8991"/>
                  </a:lnTo>
                  <a:lnTo>
                    <a:pt x="103922" y="8385"/>
                  </a:lnTo>
                  <a:lnTo>
                    <a:pt x="105121" y="8486"/>
                  </a:lnTo>
                  <a:lnTo>
                    <a:pt x="107987" y="8486"/>
                  </a:lnTo>
                  <a:lnTo>
                    <a:pt x="106763" y="5153"/>
                  </a:lnTo>
                  <a:lnTo>
                    <a:pt x="108265" y="4180"/>
                  </a:lnTo>
                  <a:lnTo>
                    <a:pt x="112319" y="3890"/>
                  </a:lnTo>
                  <a:lnTo>
                    <a:pt x="114377" y="4723"/>
                  </a:lnTo>
                  <a:lnTo>
                    <a:pt x="117761" y="5860"/>
                  </a:lnTo>
                  <a:lnTo>
                    <a:pt x="119895" y="4673"/>
                  </a:lnTo>
                  <a:lnTo>
                    <a:pt x="122142" y="5001"/>
                  </a:lnTo>
                  <a:lnTo>
                    <a:pt x="123216" y="7236"/>
                  </a:lnTo>
                  <a:lnTo>
                    <a:pt x="125084" y="7236"/>
                  </a:lnTo>
                  <a:lnTo>
                    <a:pt x="127749" y="5544"/>
                  </a:lnTo>
                  <a:lnTo>
                    <a:pt x="130489" y="4332"/>
                  </a:lnTo>
                  <a:lnTo>
                    <a:pt x="130981" y="5532"/>
                  </a:lnTo>
                  <a:lnTo>
                    <a:pt x="134580" y="5494"/>
                  </a:lnTo>
                  <a:lnTo>
                    <a:pt x="132105" y="3069"/>
                  </a:lnTo>
                  <a:lnTo>
                    <a:pt x="134769" y="2817"/>
                  </a:lnTo>
                  <a:lnTo>
                    <a:pt x="142080" y="2817"/>
                  </a:lnTo>
                  <a:lnTo>
                    <a:pt x="142813" y="3713"/>
                  </a:lnTo>
                  <a:lnTo>
                    <a:pt x="144858" y="3776"/>
                  </a:lnTo>
                  <a:lnTo>
                    <a:pt x="144858" y="2337"/>
                  </a:lnTo>
                  <a:lnTo>
                    <a:pt x="147864" y="2779"/>
                  </a:lnTo>
                  <a:lnTo>
                    <a:pt x="148432" y="4989"/>
                  </a:lnTo>
                  <a:lnTo>
                    <a:pt x="149657" y="6643"/>
                  </a:lnTo>
                  <a:lnTo>
                    <a:pt x="149101" y="8309"/>
                  </a:lnTo>
                  <a:lnTo>
                    <a:pt x="147990" y="7564"/>
                  </a:lnTo>
                  <a:lnTo>
                    <a:pt x="146601" y="8638"/>
                  </a:lnTo>
                  <a:lnTo>
                    <a:pt x="144214" y="7400"/>
                  </a:lnTo>
                  <a:lnTo>
                    <a:pt x="144846" y="11163"/>
                  </a:lnTo>
                  <a:lnTo>
                    <a:pt x="144278" y="13461"/>
                  </a:lnTo>
                  <a:lnTo>
                    <a:pt x="147662" y="14724"/>
                  </a:lnTo>
                  <a:lnTo>
                    <a:pt x="148823" y="17944"/>
                  </a:lnTo>
                  <a:lnTo>
                    <a:pt x="148356" y="17944"/>
                  </a:lnTo>
                  <a:lnTo>
                    <a:pt x="145995" y="19118"/>
                  </a:lnTo>
                  <a:lnTo>
                    <a:pt x="144846" y="21012"/>
                  </a:lnTo>
                  <a:lnTo>
                    <a:pt x="144846" y="23373"/>
                  </a:lnTo>
                  <a:lnTo>
                    <a:pt x="142775" y="23096"/>
                  </a:lnTo>
                  <a:lnTo>
                    <a:pt x="139770" y="25040"/>
                  </a:lnTo>
                  <a:lnTo>
                    <a:pt x="140111" y="28311"/>
                  </a:lnTo>
                  <a:lnTo>
                    <a:pt x="141992" y="29788"/>
                  </a:lnTo>
                  <a:lnTo>
                    <a:pt x="142257" y="31745"/>
                  </a:lnTo>
                  <a:lnTo>
                    <a:pt x="142396" y="33387"/>
                  </a:lnTo>
                  <a:lnTo>
                    <a:pt x="143154" y="36000"/>
                  </a:lnTo>
                  <a:lnTo>
                    <a:pt x="141727" y="39271"/>
                  </a:lnTo>
                  <a:lnTo>
                    <a:pt x="141702" y="42604"/>
                  </a:lnTo>
                  <a:lnTo>
                    <a:pt x="141070" y="43135"/>
                  </a:lnTo>
                  <a:lnTo>
                    <a:pt x="141070" y="42440"/>
                  </a:lnTo>
                  <a:lnTo>
                    <a:pt x="140060" y="38993"/>
                  </a:lnTo>
                  <a:lnTo>
                    <a:pt x="136651" y="34245"/>
                  </a:lnTo>
                  <a:lnTo>
                    <a:pt x="136651" y="31025"/>
                  </a:lnTo>
                  <a:lnTo>
                    <a:pt x="138078" y="25255"/>
                  </a:lnTo>
                  <a:lnTo>
                    <a:pt x="138797" y="21151"/>
                  </a:lnTo>
                  <a:lnTo>
                    <a:pt x="136663" y="19939"/>
                  </a:lnTo>
                  <a:lnTo>
                    <a:pt x="136663" y="22300"/>
                  </a:lnTo>
                  <a:lnTo>
                    <a:pt x="136158" y="23437"/>
                  </a:lnTo>
                  <a:lnTo>
                    <a:pt x="135578" y="21947"/>
                  </a:lnTo>
                  <a:lnTo>
                    <a:pt x="132244" y="23424"/>
                  </a:lnTo>
                  <a:lnTo>
                    <a:pt x="132244" y="28765"/>
                  </a:lnTo>
                  <a:lnTo>
                    <a:pt x="130312" y="29295"/>
                  </a:lnTo>
                  <a:lnTo>
                    <a:pt x="126890" y="29295"/>
                  </a:lnTo>
                  <a:lnTo>
                    <a:pt x="124504" y="30722"/>
                  </a:lnTo>
                  <a:lnTo>
                    <a:pt x="123645" y="33576"/>
                  </a:lnTo>
                  <a:lnTo>
                    <a:pt x="121435" y="38008"/>
                  </a:lnTo>
                  <a:lnTo>
                    <a:pt x="122685" y="39006"/>
                  </a:lnTo>
                  <a:lnTo>
                    <a:pt x="124163" y="39586"/>
                  </a:lnTo>
                  <a:lnTo>
                    <a:pt x="126297" y="40193"/>
                  </a:lnTo>
                  <a:lnTo>
                    <a:pt x="127862" y="41657"/>
                  </a:lnTo>
                  <a:lnTo>
                    <a:pt x="128582" y="44549"/>
                  </a:lnTo>
                  <a:lnTo>
                    <a:pt x="129706" y="47706"/>
                  </a:lnTo>
                  <a:lnTo>
                    <a:pt x="128178" y="52403"/>
                  </a:lnTo>
                  <a:lnTo>
                    <a:pt x="126461" y="55358"/>
                  </a:lnTo>
                  <a:lnTo>
                    <a:pt x="125274" y="54676"/>
                  </a:lnTo>
                  <a:lnTo>
                    <a:pt x="123733" y="55951"/>
                  </a:lnTo>
                  <a:lnTo>
                    <a:pt x="123620" y="58792"/>
                  </a:lnTo>
                  <a:lnTo>
                    <a:pt x="122067" y="60118"/>
                  </a:lnTo>
                  <a:lnTo>
                    <a:pt x="122673" y="61393"/>
                  </a:lnTo>
                  <a:lnTo>
                    <a:pt x="124314" y="63098"/>
                  </a:lnTo>
                  <a:lnTo>
                    <a:pt x="124807" y="65131"/>
                  </a:lnTo>
                  <a:lnTo>
                    <a:pt x="123342" y="66305"/>
                  </a:lnTo>
                  <a:lnTo>
                    <a:pt x="122786" y="65750"/>
                  </a:lnTo>
                  <a:lnTo>
                    <a:pt x="122786" y="64196"/>
                  </a:lnTo>
                  <a:lnTo>
                    <a:pt x="121801" y="62997"/>
                  </a:lnTo>
                  <a:lnTo>
                    <a:pt x="120854" y="61317"/>
                  </a:lnTo>
                  <a:lnTo>
                    <a:pt x="119465" y="60143"/>
                  </a:lnTo>
                  <a:lnTo>
                    <a:pt x="118241" y="60762"/>
                  </a:lnTo>
                  <a:lnTo>
                    <a:pt x="118241" y="60762"/>
                  </a:lnTo>
                  <a:lnTo>
                    <a:pt x="118645" y="59297"/>
                  </a:lnTo>
                  <a:lnTo>
                    <a:pt x="117079" y="58514"/>
                  </a:lnTo>
                  <a:lnTo>
                    <a:pt x="116132" y="60396"/>
                  </a:lnTo>
                  <a:lnTo>
                    <a:pt x="114112" y="61583"/>
                  </a:lnTo>
                  <a:lnTo>
                    <a:pt x="114970" y="62719"/>
                  </a:lnTo>
                  <a:lnTo>
                    <a:pt x="116056" y="63931"/>
                  </a:lnTo>
                  <a:lnTo>
                    <a:pt x="117622" y="63376"/>
                  </a:lnTo>
                  <a:lnTo>
                    <a:pt x="118607" y="63691"/>
                  </a:lnTo>
                  <a:lnTo>
                    <a:pt x="115968" y="65497"/>
                  </a:lnTo>
                  <a:lnTo>
                    <a:pt x="117597" y="67530"/>
                  </a:lnTo>
                  <a:lnTo>
                    <a:pt x="119011" y="70371"/>
                  </a:lnTo>
                  <a:lnTo>
                    <a:pt x="119011" y="73919"/>
                  </a:lnTo>
                  <a:lnTo>
                    <a:pt x="118266" y="76028"/>
                  </a:lnTo>
                  <a:lnTo>
                    <a:pt x="116574" y="79096"/>
                  </a:lnTo>
                  <a:lnTo>
                    <a:pt x="112824" y="80978"/>
                  </a:lnTo>
                  <a:lnTo>
                    <a:pt x="111245" y="82114"/>
                  </a:lnTo>
                  <a:lnTo>
                    <a:pt x="110740" y="80940"/>
                  </a:lnTo>
                  <a:lnTo>
                    <a:pt x="110462" y="81041"/>
                  </a:lnTo>
                  <a:cubicBezTo>
                    <a:pt x="110159" y="81142"/>
                    <a:pt x="108594" y="81697"/>
                    <a:pt x="108253" y="81912"/>
                  </a:cubicBezTo>
                  <a:cubicBezTo>
                    <a:pt x="107886" y="82165"/>
                    <a:pt x="107634" y="83276"/>
                    <a:pt x="107520" y="83907"/>
                  </a:cubicBezTo>
                  <a:lnTo>
                    <a:pt x="107495" y="84008"/>
                  </a:lnTo>
                  <a:lnTo>
                    <a:pt x="108341" y="85688"/>
                  </a:lnTo>
                  <a:lnTo>
                    <a:pt x="110197" y="87468"/>
                  </a:lnTo>
                  <a:lnTo>
                    <a:pt x="110197" y="90852"/>
                  </a:lnTo>
                  <a:cubicBezTo>
                    <a:pt x="110046" y="91092"/>
                    <a:pt x="109174" y="91824"/>
                    <a:pt x="108379" y="92430"/>
                  </a:cubicBezTo>
                  <a:lnTo>
                    <a:pt x="107760" y="92115"/>
                  </a:lnTo>
                  <a:lnTo>
                    <a:pt x="106093" y="90360"/>
                  </a:lnTo>
                  <a:lnTo>
                    <a:pt x="104161" y="88541"/>
                  </a:lnTo>
                  <a:lnTo>
                    <a:pt x="103164" y="89829"/>
                  </a:lnTo>
                  <a:lnTo>
                    <a:pt x="102823" y="92203"/>
                  </a:lnTo>
                  <a:lnTo>
                    <a:pt x="103492" y="93756"/>
                  </a:lnTo>
                  <a:lnTo>
                    <a:pt x="104679" y="95398"/>
                  </a:lnTo>
                  <a:lnTo>
                    <a:pt x="106321" y="96648"/>
                  </a:lnTo>
                  <a:lnTo>
                    <a:pt x="106611" y="98239"/>
                  </a:lnTo>
                  <a:lnTo>
                    <a:pt x="107028" y="99602"/>
                  </a:lnTo>
                  <a:lnTo>
                    <a:pt x="105689" y="99047"/>
                  </a:lnTo>
                  <a:lnTo>
                    <a:pt x="104313" y="97254"/>
                  </a:lnTo>
                  <a:lnTo>
                    <a:pt x="103290" y="95082"/>
                  </a:lnTo>
                  <a:lnTo>
                    <a:pt x="101371" y="94072"/>
                  </a:lnTo>
                  <a:lnTo>
                    <a:pt x="101371" y="90056"/>
                  </a:lnTo>
                  <a:lnTo>
                    <a:pt x="99351" y="85725"/>
                  </a:lnTo>
                  <a:lnTo>
                    <a:pt x="97583" y="86773"/>
                  </a:lnTo>
                  <a:lnTo>
                    <a:pt x="97583" y="83756"/>
                  </a:lnTo>
                  <a:lnTo>
                    <a:pt x="95739" y="82897"/>
                  </a:lnTo>
                  <a:lnTo>
                    <a:pt x="94944" y="79690"/>
                  </a:lnTo>
                  <a:lnTo>
                    <a:pt x="91774" y="80422"/>
                  </a:lnTo>
                  <a:lnTo>
                    <a:pt x="90423" y="82278"/>
                  </a:lnTo>
                  <a:lnTo>
                    <a:pt x="87431" y="84980"/>
                  </a:lnTo>
                  <a:lnTo>
                    <a:pt x="85372" y="86773"/>
                  </a:lnTo>
                  <a:lnTo>
                    <a:pt x="84324" y="88503"/>
                  </a:lnTo>
                  <a:lnTo>
                    <a:pt x="84324" y="91546"/>
                  </a:lnTo>
                  <a:lnTo>
                    <a:pt x="82961" y="93706"/>
                  </a:lnTo>
                  <a:lnTo>
                    <a:pt x="82620" y="92456"/>
                  </a:lnTo>
                  <a:lnTo>
                    <a:pt x="81142" y="89084"/>
                  </a:lnTo>
                  <a:lnTo>
                    <a:pt x="79791" y="86180"/>
                  </a:lnTo>
                  <a:lnTo>
                    <a:pt x="79160" y="83465"/>
                  </a:lnTo>
                  <a:lnTo>
                    <a:pt x="78377" y="80359"/>
                  </a:lnTo>
                  <a:lnTo>
                    <a:pt x="76837" y="82152"/>
                  </a:lnTo>
                  <a:lnTo>
                    <a:pt x="75890" y="82000"/>
                  </a:lnTo>
                  <a:lnTo>
                    <a:pt x="74602" y="79803"/>
                  </a:lnTo>
                  <a:lnTo>
                    <a:pt x="71773" y="77745"/>
                  </a:lnTo>
                  <a:lnTo>
                    <a:pt x="68326" y="78175"/>
                  </a:lnTo>
                  <a:lnTo>
                    <a:pt x="65687" y="77770"/>
                  </a:lnTo>
                  <a:lnTo>
                    <a:pt x="63957" y="76849"/>
                  </a:lnTo>
                  <a:lnTo>
                    <a:pt x="62113" y="76710"/>
                  </a:lnTo>
                  <a:lnTo>
                    <a:pt x="60118" y="75624"/>
                  </a:lnTo>
                  <a:lnTo>
                    <a:pt x="56999" y="73086"/>
                  </a:lnTo>
                  <a:lnTo>
                    <a:pt x="55737" y="75232"/>
                  </a:lnTo>
                  <a:lnTo>
                    <a:pt x="57782" y="76912"/>
                  </a:lnTo>
                  <a:lnTo>
                    <a:pt x="59108" y="79349"/>
                  </a:lnTo>
                  <a:lnTo>
                    <a:pt x="61419" y="79235"/>
                  </a:lnTo>
                  <a:lnTo>
                    <a:pt x="63717" y="78541"/>
                  </a:lnTo>
                  <a:lnTo>
                    <a:pt x="64954" y="79879"/>
                  </a:lnTo>
                  <a:lnTo>
                    <a:pt x="66394" y="81306"/>
                  </a:lnTo>
                  <a:lnTo>
                    <a:pt x="65636" y="83187"/>
                  </a:lnTo>
                  <a:lnTo>
                    <a:pt x="64538" y="85208"/>
                  </a:lnTo>
                  <a:lnTo>
                    <a:pt x="60775" y="87140"/>
                  </a:lnTo>
                  <a:lnTo>
                    <a:pt x="57025" y="87973"/>
                  </a:lnTo>
                  <a:lnTo>
                    <a:pt x="53805" y="89425"/>
                  </a:lnTo>
                  <a:lnTo>
                    <a:pt x="53388" y="88263"/>
                  </a:lnTo>
                  <a:lnTo>
                    <a:pt x="52100" y="85132"/>
                  </a:lnTo>
                  <a:lnTo>
                    <a:pt x="50105" y="83554"/>
                  </a:lnTo>
                  <a:lnTo>
                    <a:pt x="49297" y="81230"/>
                  </a:lnTo>
                  <a:lnTo>
                    <a:pt x="47782" y="78831"/>
                  </a:lnTo>
                  <a:lnTo>
                    <a:pt x="45117" y="75169"/>
                  </a:lnTo>
                  <a:lnTo>
                    <a:pt x="43387" y="75801"/>
                  </a:lnTo>
                  <a:lnTo>
                    <a:pt x="44284" y="77341"/>
                  </a:lnTo>
                  <a:lnTo>
                    <a:pt x="45332" y="80182"/>
                  </a:lnTo>
                  <a:lnTo>
                    <a:pt x="46203" y="81382"/>
                  </a:lnTo>
                  <a:lnTo>
                    <a:pt x="48325" y="86281"/>
                  </a:lnTo>
                  <a:lnTo>
                    <a:pt x="49726" y="87241"/>
                  </a:lnTo>
                  <a:lnTo>
                    <a:pt x="51772" y="89198"/>
                  </a:lnTo>
                  <a:lnTo>
                    <a:pt x="52264" y="90271"/>
                  </a:lnTo>
                  <a:lnTo>
                    <a:pt x="53009" y="92506"/>
                  </a:lnTo>
                  <a:lnTo>
                    <a:pt x="54550" y="91736"/>
                  </a:lnTo>
                  <a:lnTo>
                    <a:pt x="58287" y="91218"/>
                  </a:lnTo>
                  <a:lnTo>
                    <a:pt x="59525" y="90612"/>
                  </a:lnTo>
                  <a:lnTo>
                    <a:pt x="59904" y="91837"/>
                  </a:lnTo>
                  <a:cubicBezTo>
                    <a:pt x="59664" y="92443"/>
                    <a:pt x="59070" y="93946"/>
                    <a:pt x="59070" y="94362"/>
                  </a:cubicBezTo>
                  <a:cubicBezTo>
                    <a:pt x="59045" y="94615"/>
                    <a:pt x="58338" y="96016"/>
                    <a:pt x="57681" y="97191"/>
                  </a:cubicBezTo>
                  <a:lnTo>
                    <a:pt x="54487" y="99148"/>
                  </a:lnTo>
                  <a:lnTo>
                    <a:pt x="51784" y="102128"/>
                  </a:lnTo>
                  <a:lnTo>
                    <a:pt x="48855" y="104792"/>
                  </a:lnTo>
                  <a:lnTo>
                    <a:pt x="49474" y="106408"/>
                  </a:lnTo>
                  <a:lnTo>
                    <a:pt x="49411" y="108719"/>
                  </a:lnTo>
                  <a:lnTo>
                    <a:pt x="50257" y="110727"/>
                  </a:lnTo>
                  <a:lnTo>
                    <a:pt x="50257" y="113189"/>
                  </a:lnTo>
                  <a:lnTo>
                    <a:pt x="48767" y="115487"/>
                  </a:lnTo>
                  <a:lnTo>
                    <a:pt x="44587" y="118694"/>
                  </a:lnTo>
                  <a:lnTo>
                    <a:pt x="44587" y="120096"/>
                  </a:lnTo>
                  <a:lnTo>
                    <a:pt x="44297" y="123897"/>
                  </a:lnTo>
                  <a:lnTo>
                    <a:pt x="42845" y="123897"/>
                  </a:lnTo>
                  <a:lnTo>
                    <a:pt x="42175" y="126927"/>
                  </a:lnTo>
                  <a:lnTo>
                    <a:pt x="39713" y="129730"/>
                  </a:lnTo>
                  <a:lnTo>
                    <a:pt x="38084" y="131536"/>
                  </a:lnTo>
                  <a:lnTo>
                    <a:pt x="35647" y="133367"/>
                  </a:lnTo>
                  <a:lnTo>
                    <a:pt x="31404" y="133367"/>
                  </a:lnTo>
                  <a:lnTo>
                    <a:pt x="29776" y="130842"/>
                  </a:lnTo>
                  <a:lnTo>
                    <a:pt x="29371" y="128581"/>
                  </a:lnTo>
                  <a:lnTo>
                    <a:pt x="28210" y="126334"/>
                  </a:lnTo>
                  <a:lnTo>
                    <a:pt x="26278" y="123796"/>
                  </a:lnTo>
                  <a:lnTo>
                    <a:pt x="26278" y="120222"/>
                  </a:lnTo>
                  <a:lnTo>
                    <a:pt x="24384" y="117495"/>
                  </a:lnTo>
                  <a:lnTo>
                    <a:pt x="24384" y="115285"/>
                  </a:lnTo>
                  <a:lnTo>
                    <a:pt x="26278" y="112659"/>
                  </a:lnTo>
                  <a:lnTo>
                    <a:pt x="26278" y="109654"/>
                  </a:lnTo>
                  <a:lnTo>
                    <a:pt x="25672" y="106509"/>
                  </a:lnTo>
                  <a:lnTo>
                    <a:pt x="23563" y="103340"/>
                  </a:lnTo>
                  <a:lnTo>
                    <a:pt x="23992" y="99262"/>
                  </a:lnTo>
                  <a:lnTo>
                    <a:pt x="22679" y="97140"/>
                  </a:lnTo>
                  <a:lnTo>
                    <a:pt x="19838" y="97279"/>
                  </a:lnTo>
                  <a:lnTo>
                    <a:pt x="18916" y="95701"/>
                  </a:lnTo>
                  <a:lnTo>
                    <a:pt x="16353" y="95410"/>
                  </a:lnTo>
                  <a:lnTo>
                    <a:pt x="13600" y="96787"/>
                  </a:lnTo>
                  <a:lnTo>
                    <a:pt x="11113" y="96787"/>
                  </a:lnTo>
                  <a:lnTo>
                    <a:pt x="8486" y="97090"/>
                  </a:lnTo>
                  <a:lnTo>
                    <a:pt x="5570" y="95385"/>
                  </a:lnTo>
                  <a:lnTo>
                    <a:pt x="1453" y="91067"/>
                  </a:lnTo>
                  <a:lnTo>
                    <a:pt x="645" y="87746"/>
                  </a:lnTo>
                  <a:lnTo>
                    <a:pt x="1175" y="84905"/>
                  </a:lnTo>
                  <a:lnTo>
                    <a:pt x="658" y="82518"/>
                  </a:lnTo>
                  <a:lnTo>
                    <a:pt x="1642" y="80132"/>
                  </a:lnTo>
                  <a:lnTo>
                    <a:pt x="4029" y="76306"/>
                  </a:lnTo>
                  <a:lnTo>
                    <a:pt x="6681" y="74386"/>
                  </a:lnTo>
                  <a:lnTo>
                    <a:pt x="7325" y="72353"/>
                  </a:lnTo>
                  <a:lnTo>
                    <a:pt x="9055" y="70523"/>
                  </a:lnTo>
                  <a:lnTo>
                    <a:pt x="10683" y="68894"/>
                  </a:lnTo>
                  <a:lnTo>
                    <a:pt x="11870" y="69487"/>
                  </a:lnTo>
                  <a:lnTo>
                    <a:pt x="16328" y="67858"/>
                  </a:lnTo>
                  <a:lnTo>
                    <a:pt x="20457" y="67871"/>
                  </a:lnTo>
                  <a:lnTo>
                    <a:pt x="22490" y="67543"/>
                  </a:lnTo>
                  <a:lnTo>
                    <a:pt x="23639" y="67795"/>
                  </a:lnTo>
                  <a:lnTo>
                    <a:pt x="24005" y="70560"/>
                  </a:lnTo>
                  <a:lnTo>
                    <a:pt x="26619" y="71116"/>
                  </a:lnTo>
                  <a:lnTo>
                    <a:pt x="29334" y="73338"/>
                  </a:lnTo>
                  <a:lnTo>
                    <a:pt x="31152" y="71747"/>
                  </a:lnTo>
                  <a:lnTo>
                    <a:pt x="32894" y="71457"/>
                  </a:lnTo>
                  <a:lnTo>
                    <a:pt x="38349" y="73035"/>
                  </a:lnTo>
                  <a:lnTo>
                    <a:pt x="41784" y="72505"/>
                  </a:lnTo>
                  <a:lnTo>
                    <a:pt x="44739" y="71154"/>
                  </a:lnTo>
                  <a:lnTo>
                    <a:pt x="45648" y="67719"/>
                  </a:lnTo>
                  <a:lnTo>
                    <a:pt x="44461" y="65989"/>
                  </a:lnTo>
                  <a:lnTo>
                    <a:pt x="41910" y="67442"/>
                  </a:lnTo>
                  <a:lnTo>
                    <a:pt x="39347" y="66785"/>
                  </a:lnTo>
                  <a:lnTo>
                    <a:pt x="37819" y="65762"/>
                  </a:lnTo>
                  <a:lnTo>
                    <a:pt x="38715" y="63590"/>
                  </a:lnTo>
                  <a:lnTo>
                    <a:pt x="40067" y="62820"/>
                  </a:lnTo>
                  <a:lnTo>
                    <a:pt x="42466" y="62227"/>
                  </a:lnTo>
                  <a:lnTo>
                    <a:pt x="45610" y="63073"/>
                  </a:lnTo>
                  <a:lnTo>
                    <a:pt x="50244" y="62075"/>
                  </a:lnTo>
                  <a:lnTo>
                    <a:pt x="47946" y="60345"/>
                  </a:lnTo>
                  <a:lnTo>
                    <a:pt x="45458" y="57782"/>
                  </a:lnTo>
                  <a:lnTo>
                    <a:pt x="46304" y="55206"/>
                  </a:lnTo>
                  <a:lnTo>
                    <a:pt x="43501" y="56999"/>
                  </a:lnTo>
                  <a:lnTo>
                    <a:pt x="43602" y="58312"/>
                  </a:lnTo>
                  <a:lnTo>
                    <a:pt x="42289" y="58312"/>
                  </a:lnTo>
                  <a:lnTo>
                    <a:pt x="41632" y="55938"/>
                  </a:lnTo>
                  <a:lnTo>
                    <a:pt x="39511" y="56469"/>
                  </a:lnTo>
                  <a:lnTo>
                    <a:pt x="37832" y="60042"/>
                  </a:lnTo>
                  <a:lnTo>
                    <a:pt x="37933" y="62265"/>
                  </a:lnTo>
                  <a:lnTo>
                    <a:pt x="36632" y="62530"/>
                  </a:lnTo>
                  <a:lnTo>
                    <a:pt x="35167" y="62757"/>
                  </a:lnTo>
                  <a:lnTo>
                    <a:pt x="33639" y="64398"/>
                  </a:lnTo>
                  <a:lnTo>
                    <a:pt x="34776" y="65750"/>
                  </a:lnTo>
                  <a:lnTo>
                    <a:pt x="33829" y="66659"/>
                  </a:lnTo>
                  <a:lnTo>
                    <a:pt x="32427" y="65585"/>
                  </a:lnTo>
                  <a:lnTo>
                    <a:pt x="30988" y="61886"/>
                  </a:lnTo>
                  <a:lnTo>
                    <a:pt x="28033" y="58893"/>
                  </a:lnTo>
                  <a:lnTo>
                    <a:pt x="25242" y="56974"/>
                  </a:lnTo>
                  <a:lnTo>
                    <a:pt x="24636" y="59146"/>
                  </a:lnTo>
                  <a:lnTo>
                    <a:pt x="27136" y="61595"/>
                  </a:lnTo>
                  <a:lnTo>
                    <a:pt x="29712" y="63085"/>
                  </a:lnTo>
                  <a:lnTo>
                    <a:pt x="29574" y="63401"/>
                  </a:lnTo>
                  <a:lnTo>
                    <a:pt x="28172" y="62921"/>
                  </a:lnTo>
                  <a:lnTo>
                    <a:pt x="28172" y="64967"/>
                  </a:lnTo>
                  <a:lnTo>
                    <a:pt x="27541" y="65333"/>
                  </a:lnTo>
                  <a:lnTo>
                    <a:pt x="27541" y="64537"/>
                  </a:lnTo>
                  <a:lnTo>
                    <a:pt x="26720" y="63148"/>
                  </a:lnTo>
                  <a:lnTo>
                    <a:pt x="25255" y="61785"/>
                  </a:lnTo>
                  <a:lnTo>
                    <a:pt x="23273" y="59575"/>
                  </a:lnTo>
                  <a:lnTo>
                    <a:pt x="21467" y="59575"/>
                  </a:lnTo>
                  <a:lnTo>
                    <a:pt x="20141" y="60295"/>
                  </a:lnTo>
                  <a:lnTo>
                    <a:pt x="17515" y="59600"/>
                  </a:lnTo>
                  <a:lnTo>
                    <a:pt x="17174" y="61557"/>
                  </a:lnTo>
                  <a:lnTo>
                    <a:pt x="16277" y="61949"/>
                  </a:lnTo>
                  <a:lnTo>
                    <a:pt x="15179" y="63919"/>
                  </a:lnTo>
                  <a:lnTo>
                    <a:pt x="13386" y="66507"/>
                  </a:lnTo>
                  <a:lnTo>
                    <a:pt x="11391" y="66406"/>
                  </a:lnTo>
                  <a:lnTo>
                    <a:pt x="10065" y="67176"/>
                  </a:lnTo>
                  <a:lnTo>
                    <a:pt x="9143" y="66381"/>
                  </a:lnTo>
                  <a:lnTo>
                    <a:pt x="6719" y="65649"/>
                  </a:lnTo>
                  <a:lnTo>
                    <a:pt x="6719" y="60610"/>
                  </a:lnTo>
                  <a:lnTo>
                    <a:pt x="8827" y="59499"/>
                  </a:lnTo>
                  <a:lnTo>
                    <a:pt x="12413" y="59954"/>
                  </a:lnTo>
                  <a:lnTo>
                    <a:pt x="14156" y="58148"/>
                  </a:lnTo>
                  <a:lnTo>
                    <a:pt x="13070" y="55825"/>
                  </a:lnTo>
                  <a:lnTo>
                    <a:pt x="12110" y="55320"/>
                  </a:lnTo>
                  <a:lnTo>
                    <a:pt x="13045" y="55168"/>
                  </a:lnTo>
                  <a:lnTo>
                    <a:pt x="14749" y="55168"/>
                  </a:lnTo>
                  <a:lnTo>
                    <a:pt x="16694" y="53186"/>
                  </a:lnTo>
                  <a:lnTo>
                    <a:pt x="17616" y="49840"/>
                  </a:lnTo>
                  <a:lnTo>
                    <a:pt x="20381" y="48691"/>
                  </a:lnTo>
                  <a:lnTo>
                    <a:pt x="20608" y="45913"/>
                  </a:lnTo>
                  <a:lnTo>
                    <a:pt x="21568" y="44764"/>
                  </a:lnTo>
                  <a:lnTo>
                    <a:pt x="22250" y="45559"/>
                  </a:lnTo>
                  <a:lnTo>
                    <a:pt x="21442" y="48211"/>
                  </a:lnTo>
                  <a:lnTo>
                    <a:pt x="25924" y="48211"/>
                  </a:lnTo>
                  <a:lnTo>
                    <a:pt x="29788" y="47504"/>
                  </a:lnTo>
                  <a:lnTo>
                    <a:pt x="30558" y="44915"/>
                  </a:lnTo>
                  <a:lnTo>
                    <a:pt x="31733" y="43539"/>
                  </a:lnTo>
                  <a:lnTo>
                    <a:pt x="32023" y="41910"/>
                  </a:lnTo>
                  <a:lnTo>
                    <a:pt x="34687" y="41821"/>
                  </a:lnTo>
                  <a:lnTo>
                    <a:pt x="37390" y="40129"/>
                  </a:lnTo>
                  <a:lnTo>
                    <a:pt x="35369" y="38841"/>
                  </a:lnTo>
                  <a:lnTo>
                    <a:pt x="32768" y="39599"/>
                  </a:lnTo>
                  <a:lnTo>
                    <a:pt x="31253" y="39422"/>
                  </a:lnTo>
                  <a:lnTo>
                    <a:pt x="30205" y="36303"/>
                  </a:lnTo>
                  <a:lnTo>
                    <a:pt x="33147" y="32604"/>
                  </a:lnTo>
                  <a:lnTo>
                    <a:pt x="31202" y="31215"/>
                  </a:lnTo>
                  <a:lnTo>
                    <a:pt x="29586" y="32591"/>
                  </a:lnTo>
                  <a:lnTo>
                    <a:pt x="28955" y="34372"/>
                  </a:lnTo>
                  <a:lnTo>
                    <a:pt x="27136" y="35874"/>
                  </a:lnTo>
                  <a:lnTo>
                    <a:pt x="26897" y="38425"/>
                  </a:lnTo>
                  <a:lnTo>
                    <a:pt x="28462" y="40723"/>
                  </a:lnTo>
                  <a:cubicBezTo>
                    <a:pt x="28361" y="41241"/>
                    <a:pt x="28071" y="42667"/>
                    <a:pt x="28071" y="42933"/>
                  </a:cubicBezTo>
                  <a:cubicBezTo>
                    <a:pt x="28008" y="43147"/>
                    <a:pt x="27288" y="44233"/>
                    <a:pt x="26619" y="45155"/>
                  </a:cubicBezTo>
                  <a:lnTo>
                    <a:pt x="24131" y="44902"/>
                  </a:lnTo>
                  <a:lnTo>
                    <a:pt x="24308" y="43640"/>
                  </a:lnTo>
                  <a:lnTo>
                    <a:pt x="22553" y="40622"/>
                  </a:lnTo>
                  <a:lnTo>
                    <a:pt x="21076" y="42465"/>
                  </a:lnTo>
                  <a:lnTo>
                    <a:pt x="19687" y="42718"/>
                  </a:lnTo>
                  <a:lnTo>
                    <a:pt x="18740" y="39321"/>
                  </a:lnTo>
                  <a:lnTo>
                    <a:pt x="19510" y="37680"/>
                  </a:lnTo>
                  <a:lnTo>
                    <a:pt x="21985" y="35205"/>
                  </a:lnTo>
                  <a:lnTo>
                    <a:pt x="23386" y="32326"/>
                  </a:lnTo>
                  <a:lnTo>
                    <a:pt x="25874" y="28790"/>
                  </a:lnTo>
                  <a:lnTo>
                    <a:pt x="29712" y="24750"/>
                  </a:lnTo>
                  <a:lnTo>
                    <a:pt x="33021" y="23639"/>
                  </a:lnTo>
                  <a:lnTo>
                    <a:pt x="35294" y="24232"/>
                  </a:lnTo>
                  <a:lnTo>
                    <a:pt x="38008" y="25381"/>
                  </a:lnTo>
                  <a:lnTo>
                    <a:pt x="41481" y="27212"/>
                  </a:lnTo>
                  <a:lnTo>
                    <a:pt x="42188" y="29068"/>
                  </a:lnTo>
                  <a:lnTo>
                    <a:pt x="41039" y="29813"/>
                  </a:lnTo>
                  <a:lnTo>
                    <a:pt x="36556" y="28942"/>
                  </a:lnTo>
                  <a:lnTo>
                    <a:pt x="39284" y="30975"/>
                  </a:lnTo>
                  <a:lnTo>
                    <a:pt x="40976" y="34245"/>
                  </a:lnTo>
                  <a:lnTo>
                    <a:pt x="41910" y="32781"/>
                  </a:lnTo>
                  <a:lnTo>
                    <a:pt x="44436" y="32907"/>
                  </a:lnTo>
                  <a:lnTo>
                    <a:pt x="43135" y="30886"/>
                  </a:lnTo>
                  <a:lnTo>
                    <a:pt x="45181" y="29712"/>
                  </a:lnTo>
                  <a:lnTo>
                    <a:pt x="45471" y="27237"/>
                  </a:lnTo>
                  <a:lnTo>
                    <a:pt x="46191" y="27528"/>
                  </a:lnTo>
                  <a:lnTo>
                    <a:pt x="46809" y="30634"/>
                  </a:lnTo>
                  <a:lnTo>
                    <a:pt x="49082" y="27982"/>
                  </a:lnTo>
                  <a:lnTo>
                    <a:pt x="52971" y="25924"/>
                  </a:lnTo>
                  <a:lnTo>
                    <a:pt x="56330" y="25217"/>
                  </a:lnTo>
                  <a:lnTo>
                    <a:pt x="55648" y="23815"/>
                  </a:lnTo>
                  <a:lnTo>
                    <a:pt x="55863" y="23159"/>
                  </a:lnTo>
                  <a:lnTo>
                    <a:pt x="58224" y="23714"/>
                  </a:lnTo>
                  <a:lnTo>
                    <a:pt x="61596" y="25406"/>
                  </a:lnTo>
                  <a:lnTo>
                    <a:pt x="61596" y="23171"/>
                  </a:lnTo>
                  <a:lnTo>
                    <a:pt x="59449" y="21277"/>
                  </a:lnTo>
                  <a:lnTo>
                    <a:pt x="59500" y="18828"/>
                  </a:lnTo>
                  <a:lnTo>
                    <a:pt x="60245" y="15532"/>
                  </a:lnTo>
                  <a:lnTo>
                    <a:pt x="61457" y="15987"/>
                  </a:lnTo>
                  <a:lnTo>
                    <a:pt x="62252" y="17944"/>
                  </a:lnTo>
                  <a:lnTo>
                    <a:pt x="63300" y="20899"/>
                  </a:lnTo>
                  <a:lnTo>
                    <a:pt x="64614" y="24333"/>
                  </a:lnTo>
                  <a:lnTo>
                    <a:pt x="63464" y="26530"/>
                  </a:lnTo>
                  <a:lnTo>
                    <a:pt x="65813" y="27364"/>
                  </a:lnTo>
                  <a:lnTo>
                    <a:pt x="67114" y="25659"/>
                  </a:lnTo>
                  <a:lnTo>
                    <a:pt x="66470" y="24270"/>
                  </a:lnTo>
                  <a:cubicBezTo>
                    <a:pt x="67215" y="24106"/>
                    <a:pt x="67947" y="23879"/>
                    <a:pt x="68667" y="23601"/>
                  </a:cubicBezTo>
                  <a:lnTo>
                    <a:pt x="69134" y="23386"/>
                  </a:lnTo>
                  <a:lnTo>
                    <a:pt x="67530" y="22060"/>
                  </a:lnTo>
                  <a:lnTo>
                    <a:pt x="65952" y="21770"/>
                  </a:lnTo>
                  <a:lnTo>
                    <a:pt x="64715" y="17982"/>
                  </a:lnTo>
                  <a:lnTo>
                    <a:pt x="65864" y="17211"/>
                  </a:lnTo>
                  <a:lnTo>
                    <a:pt x="66407" y="15696"/>
                  </a:lnTo>
                  <a:lnTo>
                    <a:pt x="69071" y="17275"/>
                  </a:lnTo>
                  <a:lnTo>
                    <a:pt x="70750" y="16252"/>
                  </a:lnTo>
                  <a:lnTo>
                    <a:pt x="68313" y="14964"/>
                  </a:lnTo>
                  <a:lnTo>
                    <a:pt x="67152" y="13726"/>
                  </a:lnTo>
                  <a:lnTo>
                    <a:pt x="70321" y="11946"/>
                  </a:lnTo>
                  <a:lnTo>
                    <a:pt x="69033" y="10683"/>
                  </a:lnTo>
                  <a:lnTo>
                    <a:pt x="70460" y="7943"/>
                  </a:lnTo>
                  <a:lnTo>
                    <a:pt x="73743" y="5481"/>
                  </a:lnTo>
                  <a:lnTo>
                    <a:pt x="74501" y="2968"/>
                  </a:lnTo>
                  <a:lnTo>
                    <a:pt x="75624" y="1554"/>
                  </a:lnTo>
                  <a:lnTo>
                    <a:pt x="77468" y="1554"/>
                  </a:lnTo>
                  <a:lnTo>
                    <a:pt x="78554" y="4206"/>
                  </a:lnTo>
                  <a:lnTo>
                    <a:pt x="80019" y="2097"/>
                  </a:lnTo>
                  <a:lnTo>
                    <a:pt x="81786" y="784"/>
                  </a:lnTo>
                  <a:close/>
                  <a:moveTo>
                    <a:pt x="81786" y="1"/>
                  </a:moveTo>
                  <a:lnTo>
                    <a:pt x="79614" y="1605"/>
                  </a:lnTo>
                  <a:lnTo>
                    <a:pt x="78705" y="2880"/>
                  </a:lnTo>
                  <a:lnTo>
                    <a:pt x="77910" y="910"/>
                  </a:lnTo>
                  <a:lnTo>
                    <a:pt x="75334" y="910"/>
                  </a:lnTo>
                  <a:lnTo>
                    <a:pt x="73983" y="2615"/>
                  </a:lnTo>
                  <a:lnTo>
                    <a:pt x="73213" y="5090"/>
                  </a:lnTo>
                  <a:lnTo>
                    <a:pt x="70043" y="7476"/>
                  </a:lnTo>
                  <a:lnTo>
                    <a:pt x="68263" y="10784"/>
                  </a:lnTo>
                  <a:lnTo>
                    <a:pt x="69286" y="11794"/>
                  </a:lnTo>
                  <a:lnTo>
                    <a:pt x="66154" y="13562"/>
                  </a:lnTo>
                  <a:lnTo>
                    <a:pt x="67897" y="15431"/>
                  </a:lnTo>
                  <a:lnTo>
                    <a:pt x="69475" y="16277"/>
                  </a:lnTo>
                  <a:lnTo>
                    <a:pt x="69071" y="16517"/>
                  </a:lnTo>
                  <a:lnTo>
                    <a:pt x="66066" y="14737"/>
                  </a:lnTo>
                  <a:lnTo>
                    <a:pt x="65346" y="16795"/>
                  </a:lnTo>
                  <a:lnTo>
                    <a:pt x="63970" y="17704"/>
                  </a:lnTo>
                  <a:lnTo>
                    <a:pt x="65472" y="22313"/>
                  </a:lnTo>
                  <a:lnTo>
                    <a:pt x="67253" y="22654"/>
                  </a:lnTo>
                  <a:lnTo>
                    <a:pt x="67934" y="23209"/>
                  </a:lnTo>
                  <a:cubicBezTo>
                    <a:pt x="67290" y="23411"/>
                    <a:pt x="66634" y="23588"/>
                    <a:pt x="65965" y="23727"/>
                  </a:cubicBezTo>
                  <a:lnTo>
                    <a:pt x="65573" y="23803"/>
                  </a:lnTo>
                  <a:lnTo>
                    <a:pt x="66394" y="25571"/>
                  </a:lnTo>
                  <a:lnTo>
                    <a:pt x="65611" y="26606"/>
                  </a:lnTo>
                  <a:lnTo>
                    <a:pt x="64386" y="26177"/>
                  </a:lnTo>
                  <a:lnTo>
                    <a:pt x="65333" y="24371"/>
                  </a:lnTo>
                  <a:lnTo>
                    <a:pt x="63906" y="20671"/>
                  </a:lnTo>
                  <a:lnTo>
                    <a:pt x="62858" y="17717"/>
                  </a:lnTo>
                  <a:lnTo>
                    <a:pt x="61962" y="15482"/>
                  </a:lnTo>
                  <a:lnTo>
                    <a:pt x="59815" y="14686"/>
                  </a:lnTo>
                  <a:lnTo>
                    <a:pt x="58894" y="18714"/>
                  </a:lnTo>
                  <a:lnTo>
                    <a:pt x="58830" y="21555"/>
                  </a:lnTo>
                  <a:lnTo>
                    <a:pt x="60990" y="23449"/>
                  </a:lnTo>
                  <a:lnTo>
                    <a:pt x="60990" y="24371"/>
                  </a:lnTo>
                  <a:lnTo>
                    <a:pt x="58502" y="23121"/>
                  </a:lnTo>
                  <a:lnTo>
                    <a:pt x="55459" y="22401"/>
                  </a:lnTo>
                  <a:lnTo>
                    <a:pt x="54992" y="23853"/>
                  </a:lnTo>
                  <a:lnTo>
                    <a:pt x="55434" y="24762"/>
                  </a:lnTo>
                  <a:lnTo>
                    <a:pt x="52807" y="25305"/>
                  </a:lnTo>
                  <a:lnTo>
                    <a:pt x="48729" y="27439"/>
                  </a:lnTo>
                  <a:lnTo>
                    <a:pt x="47176" y="29232"/>
                  </a:lnTo>
                  <a:lnTo>
                    <a:pt x="46746" y="27073"/>
                  </a:lnTo>
                  <a:lnTo>
                    <a:pt x="44941" y="26316"/>
                  </a:lnTo>
                  <a:lnTo>
                    <a:pt x="44600" y="29321"/>
                  </a:lnTo>
                  <a:lnTo>
                    <a:pt x="42238" y="30672"/>
                  </a:lnTo>
                  <a:lnTo>
                    <a:pt x="43249" y="32212"/>
                  </a:lnTo>
                  <a:lnTo>
                    <a:pt x="41582" y="32137"/>
                  </a:lnTo>
                  <a:lnTo>
                    <a:pt x="41039" y="32983"/>
                  </a:lnTo>
                  <a:lnTo>
                    <a:pt x="39814" y="30634"/>
                  </a:lnTo>
                  <a:lnTo>
                    <a:pt x="39145" y="30078"/>
                  </a:lnTo>
                  <a:lnTo>
                    <a:pt x="41178" y="30482"/>
                  </a:lnTo>
                  <a:lnTo>
                    <a:pt x="42971" y="29321"/>
                  </a:lnTo>
                  <a:lnTo>
                    <a:pt x="41999" y="26770"/>
                  </a:lnTo>
                  <a:lnTo>
                    <a:pt x="38299" y="24813"/>
                  </a:lnTo>
                  <a:lnTo>
                    <a:pt x="35496" y="23639"/>
                  </a:lnTo>
                  <a:lnTo>
                    <a:pt x="32983" y="22982"/>
                  </a:lnTo>
                  <a:lnTo>
                    <a:pt x="29359" y="24194"/>
                  </a:lnTo>
                  <a:lnTo>
                    <a:pt x="25381" y="28386"/>
                  </a:lnTo>
                  <a:lnTo>
                    <a:pt x="22831" y="32010"/>
                  </a:lnTo>
                  <a:lnTo>
                    <a:pt x="21492" y="34801"/>
                  </a:lnTo>
                  <a:lnTo>
                    <a:pt x="19005" y="37276"/>
                  </a:lnTo>
                  <a:lnTo>
                    <a:pt x="18058" y="39258"/>
                  </a:lnTo>
                  <a:lnTo>
                    <a:pt x="19219" y="43438"/>
                  </a:lnTo>
                  <a:lnTo>
                    <a:pt x="21404" y="43046"/>
                  </a:lnTo>
                  <a:lnTo>
                    <a:pt x="22452" y="41733"/>
                  </a:lnTo>
                  <a:lnTo>
                    <a:pt x="23639" y="43766"/>
                  </a:lnTo>
                  <a:lnTo>
                    <a:pt x="23399" y="45458"/>
                  </a:lnTo>
                  <a:lnTo>
                    <a:pt x="26909" y="45824"/>
                  </a:lnTo>
                  <a:lnTo>
                    <a:pt x="27010" y="45673"/>
                  </a:lnTo>
                  <a:cubicBezTo>
                    <a:pt x="28702" y="43387"/>
                    <a:pt x="28702" y="43072"/>
                    <a:pt x="28702" y="42970"/>
                  </a:cubicBezTo>
                  <a:cubicBezTo>
                    <a:pt x="28702" y="42794"/>
                    <a:pt x="28904" y="41683"/>
                    <a:pt x="29106" y="40723"/>
                  </a:cubicBezTo>
                  <a:lnTo>
                    <a:pt x="29144" y="40597"/>
                  </a:lnTo>
                  <a:lnTo>
                    <a:pt x="27566" y="38261"/>
                  </a:lnTo>
                  <a:lnTo>
                    <a:pt x="27743" y="36190"/>
                  </a:lnTo>
                  <a:lnTo>
                    <a:pt x="29498" y="34750"/>
                  </a:lnTo>
                  <a:lnTo>
                    <a:pt x="30129" y="32957"/>
                  </a:lnTo>
                  <a:lnTo>
                    <a:pt x="31240" y="32010"/>
                  </a:lnTo>
                  <a:lnTo>
                    <a:pt x="32238" y="32730"/>
                  </a:lnTo>
                  <a:lnTo>
                    <a:pt x="29510" y="36177"/>
                  </a:lnTo>
                  <a:lnTo>
                    <a:pt x="30773" y="39991"/>
                  </a:lnTo>
                  <a:lnTo>
                    <a:pt x="32831" y="40243"/>
                  </a:lnTo>
                  <a:lnTo>
                    <a:pt x="35281" y="39523"/>
                  </a:lnTo>
                  <a:lnTo>
                    <a:pt x="36203" y="40129"/>
                  </a:lnTo>
                  <a:lnTo>
                    <a:pt x="34498" y="41190"/>
                  </a:lnTo>
                  <a:lnTo>
                    <a:pt x="31493" y="41291"/>
                  </a:lnTo>
                  <a:lnTo>
                    <a:pt x="31139" y="43248"/>
                  </a:lnTo>
                  <a:lnTo>
                    <a:pt x="30041" y="44549"/>
                  </a:lnTo>
                  <a:lnTo>
                    <a:pt x="29296" y="46948"/>
                  </a:lnTo>
                  <a:lnTo>
                    <a:pt x="25861" y="47592"/>
                  </a:lnTo>
                  <a:lnTo>
                    <a:pt x="22288" y="47592"/>
                  </a:lnTo>
                  <a:lnTo>
                    <a:pt x="22957" y="45420"/>
                  </a:lnTo>
                  <a:lnTo>
                    <a:pt x="21543" y="43804"/>
                  </a:lnTo>
                  <a:lnTo>
                    <a:pt x="19990" y="45660"/>
                  </a:lnTo>
                  <a:lnTo>
                    <a:pt x="19775" y="48261"/>
                  </a:lnTo>
                  <a:lnTo>
                    <a:pt x="17085" y="49385"/>
                  </a:lnTo>
                  <a:lnTo>
                    <a:pt x="16113" y="52857"/>
                  </a:lnTo>
                  <a:lnTo>
                    <a:pt x="14484" y="54524"/>
                  </a:lnTo>
                  <a:lnTo>
                    <a:pt x="12982" y="54524"/>
                  </a:lnTo>
                  <a:lnTo>
                    <a:pt x="10178" y="55004"/>
                  </a:lnTo>
                  <a:lnTo>
                    <a:pt x="12590" y="56279"/>
                  </a:lnTo>
                  <a:lnTo>
                    <a:pt x="13398" y="58022"/>
                  </a:lnTo>
                  <a:lnTo>
                    <a:pt x="12186" y="59285"/>
                  </a:lnTo>
                  <a:lnTo>
                    <a:pt x="8714" y="58855"/>
                  </a:lnTo>
                  <a:lnTo>
                    <a:pt x="6100" y="60232"/>
                  </a:lnTo>
                  <a:lnTo>
                    <a:pt x="6100" y="66116"/>
                  </a:lnTo>
                  <a:lnTo>
                    <a:pt x="8777" y="66899"/>
                  </a:lnTo>
                  <a:lnTo>
                    <a:pt x="10002" y="67947"/>
                  </a:lnTo>
                  <a:lnTo>
                    <a:pt x="11555" y="67038"/>
                  </a:lnTo>
                  <a:lnTo>
                    <a:pt x="13714" y="67151"/>
                  </a:lnTo>
                  <a:lnTo>
                    <a:pt x="15709" y="64247"/>
                  </a:lnTo>
                  <a:lnTo>
                    <a:pt x="16719" y="62441"/>
                  </a:lnTo>
                  <a:lnTo>
                    <a:pt x="17729" y="61999"/>
                  </a:lnTo>
                  <a:lnTo>
                    <a:pt x="18020" y="60383"/>
                  </a:lnTo>
                  <a:lnTo>
                    <a:pt x="20229" y="60964"/>
                  </a:lnTo>
                  <a:lnTo>
                    <a:pt x="21631" y="60194"/>
                  </a:lnTo>
                  <a:lnTo>
                    <a:pt x="22982" y="60194"/>
                  </a:lnTo>
                  <a:lnTo>
                    <a:pt x="24800" y="62227"/>
                  </a:lnTo>
                  <a:lnTo>
                    <a:pt x="26202" y="63502"/>
                  </a:lnTo>
                  <a:lnTo>
                    <a:pt x="26909" y="64702"/>
                  </a:lnTo>
                  <a:lnTo>
                    <a:pt x="26909" y="66444"/>
                  </a:lnTo>
                  <a:lnTo>
                    <a:pt x="28803" y="65333"/>
                  </a:lnTo>
                  <a:lnTo>
                    <a:pt x="28803" y="63805"/>
                  </a:lnTo>
                  <a:lnTo>
                    <a:pt x="29927" y="64171"/>
                  </a:lnTo>
                  <a:lnTo>
                    <a:pt x="30521" y="62807"/>
                  </a:lnTo>
                  <a:lnTo>
                    <a:pt x="27553" y="61115"/>
                  </a:lnTo>
                  <a:lnTo>
                    <a:pt x="25343" y="58956"/>
                  </a:lnTo>
                  <a:lnTo>
                    <a:pt x="25609" y="57997"/>
                  </a:lnTo>
                  <a:lnTo>
                    <a:pt x="27629" y="59386"/>
                  </a:lnTo>
                  <a:lnTo>
                    <a:pt x="30432" y="62176"/>
                  </a:lnTo>
                  <a:lnTo>
                    <a:pt x="31910" y="65977"/>
                  </a:lnTo>
                  <a:lnTo>
                    <a:pt x="33879" y="67492"/>
                  </a:lnTo>
                  <a:lnTo>
                    <a:pt x="35660" y="65800"/>
                  </a:lnTo>
                  <a:lnTo>
                    <a:pt x="34498" y="64424"/>
                  </a:lnTo>
                  <a:lnTo>
                    <a:pt x="35496" y="63338"/>
                  </a:lnTo>
                  <a:lnTo>
                    <a:pt x="36758" y="63148"/>
                  </a:lnTo>
                  <a:lnTo>
                    <a:pt x="38602" y="62782"/>
                  </a:lnTo>
                  <a:lnTo>
                    <a:pt x="38488" y="60168"/>
                  </a:lnTo>
                  <a:lnTo>
                    <a:pt x="39966" y="57012"/>
                  </a:lnTo>
                  <a:lnTo>
                    <a:pt x="41203" y="56696"/>
                  </a:lnTo>
                  <a:lnTo>
                    <a:pt x="41809" y="58944"/>
                  </a:lnTo>
                  <a:lnTo>
                    <a:pt x="44284" y="58944"/>
                  </a:lnTo>
                  <a:lnTo>
                    <a:pt x="44158" y="57315"/>
                  </a:lnTo>
                  <a:lnTo>
                    <a:pt x="45155" y="56683"/>
                  </a:lnTo>
                  <a:lnTo>
                    <a:pt x="44739" y="57946"/>
                  </a:lnTo>
                  <a:lnTo>
                    <a:pt x="47529" y="60812"/>
                  </a:lnTo>
                  <a:lnTo>
                    <a:pt x="48767" y="61747"/>
                  </a:lnTo>
                  <a:lnTo>
                    <a:pt x="45635" y="62416"/>
                  </a:lnTo>
                  <a:lnTo>
                    <a:pt x="42478" y="61570"/>
                  </a:lnTo>
                  <a:lnTo>
                    <a:pt x="39877" y="62214"/>
                  </a:lnTo>
                  <a:lnTo>
                    <a:pt x="38223" y="63136"/>
                  </a:lnTo>
                  <a:lnTo>
                    <a:pt x="37036" y="66002"/>
                  </a:lnTo>
                  <a:lnTo>
                    <a:pt x="39044" y="67341"/>
                  </a:lnTo>
                  <a:lnTo>
                    <a:pt x="41999" y="68111"/>
                  </a:lnTo>
                  <a:lnTo>
                    <a:pt x="44284" y="66823"/>
                  </a:lnTo>
                  <a:lnTo>
                    <a:pt x="44979" y="67833"/>
                  </a:lnTo>
                  <a:lnTo>
                    <a:pt x="44208" y="70712"/>
                  </a:lnTo>
                  <a:lnTo>
                    <a:pt x="41658" y="71886"/>
                  </a:lnTo>
                  <a:lnTo>
                    <a:pt x="38400" y="72391"/>
                  </a:lnTo>
                  <a:lnTo>
                    <a:pt x="32932" y="70813"/>
                  </a:lnTo>
                  <a:lnTo>
                    <a:pt x="30887" y="71154"/>
                  </a:lnTo>
                  <a:lnTo>
                    <a:pt x="29334" y="72518"/>
                  </a:lnTo>
                  <a:lnTo>
                    <a:pt x="26922" y="70535"/>
                  </a:lnTo>
                  <a:lnTo>
                    <a:pt x="24586" y="70030"/>
                  </a:lnTo>
                  <a:lnTo>
                    <a:pt x="24207" y="67277"/>
                  </a:lnTo>
                  <a:lnTo>
                    <a:pt x="22515" y="66899"/>
                  </a:lnTo>
                  <a:lnTo>
                    <a:pt x="20406" y="67252"/>
                  </a:lnTo>
                  <a:lnTo>
                    <a:pt x="16227" y="67227"/>
                  </a:lnTo>
                  <a:lnTo>
                    <a:pt x="11908" y="68805"/>
                  </a:lnTo>
                  <a:lnTo>
                    <a:pt x="10570" y="68136"/>
                  </a:lnTo>
                  <a:lnTo>
                    <a:pt x="8613" y="70081"/>
                  </a:lnTo>
                  <a:lnTo>
                    <a:pt x="6782" y="72025"/>
                  </a:lnTo>
                  <a:lnTo>
                    <a:pt x="6163" y="73995"/>
                  </a:lnTo>
                  <a:lnTo>
                    <a:pt x="3612" y="75826"/>
                  </a:lnTo>
                  <a:lnTo>
                    <a:pt x="1087" y="79854"/>
                  </a:lnTo>
                  <a:lnTo>
                    <a:pt x="1" y="82468"/>
                  </a:lnTo>
                  <a:lnTo>
                    <a:pt x="531" y="84917"/>
                  </a:lnTo>
                  <a:lnTo>
                    <a:pt x="14" y="87758"/>
                  </a:lnTo>
                  <a:lnTo>
                    <a:pt x="885" y="91382"/>
                  </a:lnTo>
                  <a:lnTo>
                    <a:pt x="5140" y="95852"/>
                  </a:lnTo>
                  <a:lnTo>
                    <a:pt x="8347" y="97746"/>
                  </a:lnTo>
                  <a:lnTo>
                    <a:pt x="11151" y="97418"/>
                  </a:lnTo>
                  <a:lnTo>
                    <a:pt x="13752" y="97418"/>
                  </a:lnTo>
                  <a:lnTo>
                    <a:pt x="16467" y="96054"/>
                  </a:lnTo>
                  <a:lnTo>
                    <a:pt x="18525" y="96294"/>
                  </a:lnTo>
                  <a:lnTo>
                    <a:pt x="19497" y="97923"/>
                  </a:lnTo>
                  <a:lnTo>
                    <a:pt x="22338" y="97784"/>
                  </a:lnTo>
                  <a:lnTo>
                    <a:pt x="23336" y="99400"/>
                  </a:lnTo>
                  <a:lnTo>
                    <a:pt x="22906" y="103492"/>
                  </a:lnTo>
                  <a:lnTo>
                    <a:pt x="25066" y="106686"/>
                  </a:lnTo>
                  <a:lnTo>
                    <a:pt x="25659" y="109717"/>
                  </a:lnTo>
                  <a:lnTo>
                    <a:pt x="25659" y="112457"/>
                  </a:lnTo>
                  <a:lnTo>
                    <a:pt x="23765" y="115083"/>
                  </a:lnTo>
                  <a:lnTo>
                    <a:pt x="23765" y="117697"/>
                  </a:lnTo>
                  <a:lnTo>
                    <a:pt x="25659" y="120437"/>
                  </a:lnTo>
                  <a:lnTo>
                    <a:pt x="25659" y="124010"/>
                  </a:lnTo>
                  <a:lnTo>
                    <a:pt x="27692" y="126675"/>
                  </a:lnTo>
                  <a:lnTo>
                    <a:pt x="28778" y="128733"/>
                  </a:lnTo>
                  <a:lnTo>
                    <a:pt x="29157" y="130993"/>
                  </a:lnTo>
                  <a:lnTo>
                    <a:pt x="31051" y="133998"/>
                  </a:lnTo>
                  <a:lnTo>
                    <a:pt x="35849" y="133998"/>
                  </a:lnTo>
                  <a:lnTo>
                    <a:pt x="38501" y="132003"/>
                  </a:lnTo>
                  <a:lnTo>
                    <a:pt x="40193" y="130160"/>
                  </a:lnTo>
                  <a:lnTo>
                    <a:pt x="42769" y="127243"/>
                  </a:lnTo>
                  <a:lnTo>
                    <a:pt x="43362" y="124541"/>
                  </a:lnTo>
                  <a:lnTo>
                    <a:pt x="44865" y="124541"/>
                  </a:lnTo>
                  <a:lnTo>
                    <a:pt x="45206" y="120121"/>
                  </a:lnTo>
                  <a:lnTo>
                    <a:pt x="45206" y="119010"/>
                  </a:lnTo>
                  <a:lnTo>
                    <a:pt x="49183" y="115954"/>
                  </a:lnTo>
                  <a:lnTo>
                    <a:pt x="50888" y="113379"/>
                  </a:lnTo>
                  <a:lnTo>
                    <a:pt x="50888" y="110651"/>
                  </a:lnTo>
                  <a:lnTo>
                    <a:pt x="50042" y="108606"/>
                  </a:lnTo>
                  <a:lnTo>
                    <a:pt x="50092" y="106295"/>
                  </a:lnTo>
                  <a:lnTo>
                    <a:pt x="49600" y="104969"/>
                  </a:lnTo>
                  <a:lnTo>
                    <a:pt x="52239" y="102570"/>
                  </a:lnTo>
                  <a:lnTo>
                    <a:pt x="54853" y="99653"/>
                  </a:lnTo>
                  <a:lnTo>
                    <a:pt x="58149" y="97645"/>
                  </a:lnTo>
                  <a:lnTo>
                    <a:pt x="58186" y="97570"/>
                  </a:lnTo>
                  <a:cubicBezTo>
                    <a:pt x="58641" y="96761"/>
                    <a:pt x="59702" y="94817"/>
                    <a:pt x="59702" y="94362"/>
                  </a:cubicBezTo>
                  <a:cubicBezTo>
                    <a:pt x="59702" y="94148"/>
                    <a:pt x="60131" y="92948"/>
                    <a:pt x="60522" y="91963"/>
                  </a:cubicBezTo>
                  <a:lnTo>
                    <a:pt x="60573" y="91862"/>
                  </a:lnTo>
                  <a:lnTo>
                    <a:pt x="59904" y="89716"/>
                  </a:lnTo>
                  <a:lnTo>
                    <a:pt x="58149" y="90587"/>
                  </a:lnTo>
                  <a:lnTo>
                    <a:pt x="54411" y="91117"/>
                  </a:lnTo>
                  <a:lnTo>
                    <a:pt x="53375" y="91610"/>
                  </a:lnTo>
                  <a:lnTo>
                    <a:pt x="52858" y="90031"/>
                  </a:lnTo>
                  <a:lnTo>
                    <a:pt x="52327" y="88870"/>
                  </a:lnTo>
                  <a:lnTo>
                    <a:pt x="50118" y="86748"/>
                  </a:lnTo>
                  <a:lnTo>
                    <a:pt x="48830" y="85852"/>
                  </a:lnTo>
                  <a:lnTo>
                    <a:pt x="46772" y="81104"/>
                  </a:lnTo>
                  <a:lnTo>
                    <a:pt x="45913" y="79917"/>
                  </a:lnTo>
                  <a:lnTo>
                    <a:pt x="44852" y="77076"/>
                  </a:lnTo>
                  <a:lnTo>
                    <a:pt x="44309" y="76142"/>
                  </a:lnTo>
                  <a:lnTo>
                    <a:pt x="44890" y="75927"/>
                  </a:lnTo>
                  <a:lnTo>
                    <a:pt x="47264" y="79185"/>
                  </a:lnTo>
                  <a:lnTo>
                    <a:pt x="48716" y="81470"/>
                  </a:lnTo>
                  <a:lnTo>
                    <a:pt x="49562" y="83945"/>
                  </a:lnTo>
                  <a:lnTo>
                    <a:pt x="51570" y="85523"/>
                  </a:lnTo>
                  <a:lnTo>
                    <a:pt x="52795" y="88478"/>
                  </a:lnTo>
                  <a:lnTo>
                    <a:pt x="53439" y="90271"/>
                  </a:lnTo>
                  <a:lnTo>
                    <a:pt x="57189" y="88579"/>
                  </a:lnTo>
                  <a:lnTo>
                    <a:pt x="60939" y="87746"/>
                  </a:lnTo>
                  <a:lnTo>
                    <a:pt x="65005" y="85675"/>
                  </a:lnTo>
                  <a:lnTo>
                    <a:pt x="66230" y="83453"/>
                  </a:lnTo>
                  <a:lnTo>
                    <a:pt x="67139" y="81154"/>
                  </a:lnTo>
                  <a:lnTo>
                    <a:pt x="65422" y="79437"/>
                  </a:lnTo>
                  <a:lnTo>
                    <a:pt x="63932" y="77821"/>
                  </a:lnTo>
                  <a:lnTo>
                    <a:pt x="61356" y="78616"/>
                  </a:lnTo>
                  <a:lnTo>
                    <a:pt x="59487" y="78705"/>
                  </a:lnTo>
                  <a:lnTo>
                    <a:pt x="58325" y="76571"/>
                  </a:lnTo>
                  <a:lnTo>
                    <a:pt x="56570" y="75094"/>
                  </a:lnTo>
                  <a:lnTo>
                    <a:pt x="57189" y="74045"/>
                  </a:lnTo>
                  <a:lnTo>
                    <a:pt x="59790" y="76154"/>
                  </a:lnTo>
                  <a:lnTo>
                    <a:pt x="61886" y="77303"/>
                  </a:lnTo>
                  <a:lnTo>
                    <a:pt x="63742" y="77442"/>
                  </a:lnTo>
                  <a:lnTo>
                    <a:pt x="65472" y="78364"/>
                  </a:lnTo>
                  <a:lnTo>
                    <a:pt x="68351" y="78818"/>
                  </a:lnTo>
                  <a:lnTo>
                    <a:pt x="71634" y="78414"/>
                  </a:lnTo>
                  <a:lnTo>
                    <a:pt x="74109" y="80195"/>
                  </a:lnTo>
                  <a:lnTo>
                    <a:pt x="75511" y="82569"/>
                  </a:lnTo>
                  <a:lnTo>
                    <a:pt x="77089" y="82834"/>
                  </a:lnTo>
                  <a:lnTo>
                    <a:pt x="78074" y="81697"/>
                  </a:lnTo>
                  <a:lnTo>
                    <a:pt x="78541" y="83617"/>
                  </a:lnTo>
                  <a:lnTo>
                    <a:pt x="79173" y="86357"/>
                  </a:lnTo>
                  <a:lnTo>
                    <a:pt x="80562" y="89349"/>
                  </a:lnTo>
                  <a:lnTo>
                    <a:pt x="82014" y="92670"/>
                  </a:lnTo>
                  <a:lnTo>
                    <a:pt x="82721" y="95246"/>
                  </a:lnTo>
                  <a:lnTo>
                    <a:pt x="84930" y="91723"/>
                  </a:lnTo>
                  <a:lnTo>
                    <a:pt x="84930" y="88668"/>
                  </a:lnTo>
                  <a:lnTo>
                    <a:pt x="85802" y="87215"/>
                  </a:lnTo>
                  <a:lnTo>
                    <a:pt x="87822" y="85460"/>
                  </a:lnTo>
                  <a:lnTo>
                    <a:pt x="90840" y="82720"/>
                  </a:lnTo>
                  <a:lnTo>
                    <a:pt x="92115" y="80990"/>
                  </a:lnTo>
                  <a:lnTo>
                    <a:pt x="94451" y="80447"/>
                  </a:lnTo>
                  <a:lnTo>
                    <a:pt x="95158" y="83339"/>
                  </a:lnTo>
                  <a:lnTo>
                    <a:pt x="96914" y="84160"/>
                  </a:lnTo>
                  <a:lnTo>
                    <a:pt x="96914" y="87885"/>
                  </a:lnTo>
                  <a:lnTo>
                    <a:pt x="99035" y="86622"/>
                  </a:lnTo>
                  <a:lnTo>
                    <a:pt x="100702" y="90132"/>
                  </a:lnTo>
                  <a:lnTo>
                    <a:pt x="100702" y="94451"/>
                  </a:lnTo>
                  <a:lnTo>
                    <a:pt x="102772" y="95549"/>
                  </a:lnTo>
                  <a:lnTo>
                    <a:pt x="103720" y="97557"/>
                  </a:lnTo>
                  <a:lnTo>
                    <a:pt x="105247" y="99565"/>
                  </a:lnTo>
                  <a:lnTo>
                    <a:pt x="107975" y="100701"/>
                  </a:lnTo>
                  <a:lnTo>
                    <a:pt x="107192" y="98100"/>
                  </a:lnTo>
                  <a:lnTo>
                    <a:pt x="106864" y="96294"/>
                  </a:lnTo>
                  <a:lnTo>
                    <a:pt x="105121" y="94994"/>
                  </a:lnTo>
                  <a:lnTo>
                    <a:pt x="104023" y="93478"/>
                  </a:lnTo>
                  <a:lnTo>
                    <a:pt x="103442" y="92127"/>
                  </a:lnTo>
                  <a:lnTo>
                    <a:pt x="103732" y="90082"/>
                  </a:lnTo>
                  <a:lnTo>
                    <a:pt x="104212" y="89476"/>
                  </a:lnTo>
                  <a:lnTo>
                    <a:pt x="105626" y="90801"/>
                  </a:lnTo>
                  <a:lnTo>
                    <a:pt x="107306" y="92595"/>
                  </a:lnTo>
                  <a:lnTo>
                    <a:pt x="108417" y="93163"/>
                  </a:lnTo>
                  <a:lnTo>
                    <a:pt x="108568" y="93049"/>
                  </a:lnTo>
                  <a:cubicBezTo>
                    <a:pt x="110803" y="91382"/>
                    <a:pt x="110803" y="91041"/>
                    <a:pt x="110803" y="90902"/>
                  </a:cubicBezTo>
                  <a:lnTo>
                    <a:pt x="110803" y="87203"/>
                  </a:lnTo>
                  <a:lnTo>
                    <a:pt x="108846" y="85359"/>
                  </a:lnTo>
                  <a:lnTo>
                    <a:pt x="108139" y="83932"/>
                  </a:lnTo>
                  <a:cubicBezTo>
                    <a:pt x="108265" y="83238"/>
                    <a:pt x="108480" y="82556"/>
                    <a:pt x="108581" y="82455"/>
                  </a:cubicBezTo>
                  <a:cubicBezTo>
                    <a:pt x="108758" y="82341"/>
                    <a:pt x="109654" y="82000"/>
                    <a:pt x="110374" y="81748"/>
                  </a:cubicBezTo>
                  <a:lnTo>
                    <a:pt x="110967" y="83099"/>
                  </a:lnTo>
                  <a:lnTo>
                    <a:pt x="113139" y="81521"/>
                  </a:lnTo>
                  <a:lnTo>
                    <a:pt x="117016" y="79589"/>
                  </a:lnTo>
                  <a:lnTo>
                    <a:pt x="118821" y="76293"/>
                  </a:lnTo>
                  <a:lnTo>
                    <a:pt x="119604" y="74083"/>
                  </a:lnTo>
                  <a:lnTo>
                    <a:pt x="119630" y="70232"/>
                  </a:lnTo>
                  <a:lnTo>
                    <a:pt x="118140" y="67227"/>
                  </a:lnTo>
                  <a:lnTo>
                    <a:pt x="116890" y="65649"/>
                  </a:lnTo>
                  <a:lnTo>
                    <a:pt x="118809" y="64348"/>
                  </a:lnTo>
                  <a:lnTo>
                    <a:pt x="119958" y="63451"/>
                  </a:lnTo>
                  <a:lnTo>
                    <a:pt x="117622" y="62719"/>
                  </a:lnTo>
                  <a:lnTo>
                    <a:pt x="116258" y="63212"/>
                  </a:lnTo>
                  <a:lnTo>
                    <a:pt x="115475" y="62340"/>
                  </a:lnTo>
                  <a:lnTo>
                    <a:pt x="115059" y="61772"/>
                  </a:lnTo>
                  <a:lnTo>
                    <a:pt x="116624" y="60863"/>
                  </a:lnTo>
                  <a:lnTo>
                    <a:pt x="117369" y="59373"/>
                  </a:lnTo>
                  <a:lnTo>
                    <a:pt x="117900" y="59638"/>
                  </a:lnTo>
                  <a:lnTo>
                    <a:pt x="117256" y="61974"/>
                  </a:lnTo>
                  <a:lnTo>
                    <a:pt x="119390" y="60901"/>
                  </a:lnTo>
                  <a:lnTo>
                    <a:pt x="120337" y="61684"/>
                  </a:lnTo>
                  <a:lnTo>
                    <a:pt x="121284" y="63350"/>
                  </a:lnTo>
                  <a:lnTo>
                    <a:pt x="122168" y="64424"/>
                  </a:lnTo>
                  <a:lnTo>
                    <a:pt x="122168" y="66015"/>
                  </a:lnTo>
                  <a:lnTo>
                    <a:pt x="123291" y="67151"/>
                  </a:lnTo>
                  <a:lnTo>
                    <a:pt x="125501" y="65383"/>
                  </a:lnTo>
                  <a:lnTo>
                    <a:pt x="124882" y="62782"/>
                  </a:lnTo>
                  <a:lnTo>
                    <a:pt x="123216" y="61078"/>
                  </a:lnTo>
                  <a:lnTo>
                    <a:pt x="122837" y="60295"/>
                  </a:lnTo>
                  <a:lnTo>
                    <a:pt x="124238" y="59095"/>
                  </a:lnTo>
                  <a:lnTo>
                    <a:pt x="124352" y="56254"/>
                  </a:lnTo>
                  <a:lnTo>
                    <a:pt x="125337" y="55433"/>
                  </a:lnTo>
                  <a:lnTo>
                    <a:pt x="126688" y="56229"/>
                  </a:lnTo>
                  <a:lnTo>
                    <a:pt x="128734" y="52693"/>
                  </a:lnTo>
                  <a:lnTo>
                    <a:pt x="130363" y="47693"/>
                  </a:lnTo>
                  <a:lnTo>
                    <a:pt x="129176" y="44359"/>
                  </a:lnTo>
                  <a:lnTo>
                    <a:pt x="128418" y="41329"/>
                  </a:lnTo>
                  <a:lnTo>
                    <a:pt x="126625" y="39650"/>
                  </a:lnTo>
                  <a:lnTo>
                    <a:pt x="124365" y="39006"/>
                  </a:lnTo>
                  <a:lnTo>
                    <a:pt x="123039" y="38501"/>
                  </a:lnTo>
                  <a:lnTo>
                    <a:pt x="122231" y="37844"/>
                  </a:lnTo>
                  <a:lnTo>
                    <a:pt x="124238" y="33816"/>
                  </a:lnTo>
                  <a:lnTo>
                    <a:pt x="125047" y="31152"/>
                  </a:lnTo>
                  <a:lnTo>
                    <a:pt x="127067" y="29939"/>
                  </a:lnTo>
                  <a:lnTo>
                    <a:pt x="130350" y="29939"/>
                  </a:lnTo>
                  <a:lnTo>
                    <a:pt x="135009" y="28677"/>
                  </a:lnTo>
                  <a:lnTo>
                    <a:pt x="132875" y="28677"/>
                  </a:lnTo>
                  <a:lnTo>
                    <a:pt x="132875" y="23841"/>
                  </a:lnTo>
                  <a:lnTo>
                    <a:pt x="135224" y="22793"/>
                  </a:lnTo>
                  <a:lnTo>
                    <a:pt x="136108" y="25091"/>
                  </a:lnTo>
                  <a:lnTo>
                    <a:pt x="137257" y="22490"/>
                  </a:lnTo>
                  <a:lnTo>
                    <a:pt x="137282" y="21025"/>
                  </a:lnTo>
                  <a:lnTo>
                    <a:pt x="138090" y="21479"/>
                  </a:lnTo>
                  <a:lnTo>
                    <a:pt x="137446" y="25129"/>
                  </a:lnTo>
                  <a:lnTo>
                    <a:pt x="136032" y="30912"/>
                  </a:lnTo>
                  <a:lnTo>
                    <a:pt x="136019" y="34447"/>
                  </a:lnTo>
                  <a:lnTo>
                    <a:pt x="139467" y="39220"/>
                  </a:lnTo>
                  <a:lnTo>
                    <a:pt x="140452" y="42491"/>
                  </a:lnTo>
                  <a:lnTo>
                    <a:pt x="140452" y="44486"/>
                  </a:lnTo>
                  <a:lnTo>
                    <a:pt x="142346" y="42907"/>
                  </a:lnTo>
                  <a:lnTo>
                    <a:pt x="142346" y="39460"/>
                  </a:lnTo>
                  <a:lnTo>
                    <a:pt x="143836" y="36051"/>
                  </a:lnTo>
                  <a:lnTo>
                    <a:pt x="143028" y="33273"/>
                  </a:lnTo>
                  <a:lnTo>
                    <a:pt x="142901" y="31682"/>
                  </a:lnTo>
                  <a:lnTo>
                    <a:pt x="142598" y="29447"/>
                  </a:lnTo>
                  <a:lnTo>
                    <a:pt x="140742" y="27982"/>
                  </a:lnTo>
                  <a:lnTo>
                    <a:pt x="140464" y="25356"/>
                  </a:lnTo>
                  <a:lnTo>
                    <a:pt x="142939" y="23740"/>
                  </a:lnTo>
                  <a:lnTo>
                    <a:pt x="145502" y="24093"/>
                  </a:lnTo>
                  <a:lnTo>
                    <a:pt x="145502" y="21189"/>
                  </a:lnTo>
                  <a:lnTo>
                    <a:pt x="146462" y="19611"/>
                  </a:lnTo>
                  <a:lnTo>
                    <a:pt x="148508" y="18588"/>
                  </a:lnTo>
                  <a:lnTo>
                    <a:pt x="149732" y="18588"/>
                  </a:lnTo>
                  <a:lnTo>
                    <a:pt x="148141" y="14231"/>
                  </a:lnTo>
                  <a:lnTo>
                    <a:pt x="145010" y="13070"/>
                  </a:lnTo>
                  <a:lnTo>
                    <a:pt x="145490" y="11214"/>
                  </a:lnTo>
                  <a:lnTo>
                    <a:pt x="145161" y="9105"/>
                  </a:lnTo>
                  <a:lnTo>
                    <a:pt x="145060" y="8562"/>
                  </a:lnTo>
                  <a:lnTo>
                    <a:pt x="146664" y="9395"/>
                  </a:lnTo>
                  <a:lnTo>
                    <a:pt x="148015" y="8360"/>
                  </a:lnTo>
                  <a:lnTo>
                    <a:pt x="149442" y="9307"/>
                  </a:lnTo>
                  <a:lnTo>
                    <a:pt x="150364" y="6542"/>
                  </a:lnTo>
                  <a:lnTo>
                    <a:pt x="149038" y="4774"/>
                  </a:lnTo>
                  <a:lnTo>
                    <a:pt x="148369" y="2223"/>
                  </a:lnTo>
                  <a:lnTo>
                    <a:pt x="144227" y="1605"/>
                  </a:lnTo>
                  <a:lnTo>
                    <a:pt x="144227" y="3120"/>
                  </a:lnTo>
                  <a:lnTo>
                    <a:pt x="143116" y="3082"/>
                  </a:lnTo>
                  <a:lnTo>
                    <a:pt x="142384" y="2185"/>
                  </a:lnTo>
                  <a:lnTo>
                    <a:pt x="134744" y="2185"/>
                  </a:lnTo>
                  <a:lnTo>
                    <a:pt x="130704" y="2564"/>
                  </a:lnTo>
                  <a:lnTo>
                    <a:pt x="133065" y="4875"/>
                  </a:lnTo>
                  <a:lnTo>
                    <a:pt x="131411" y="4888"/>
                  </a:lnTo>
                  <a:lnTo>
                    <a:pt x="130842" y="3486"/>
                  </a:lnTo>
                  <a:lnTo>
                    <a:pt x="127458" y="4989"/>
                  </a:lnTo>
                  <a:lnTo>
                    <a:pt x="124908" y="6605"/>
                  </a:lnTo>
                  <a:lnTo>
                    <a:pt x="123620" y="6605"/>
                  </a:lnTo>
                  <a:lnTo>
                    <a:pt x="122584" y="4420"/>
                  </a:lnTo>
                  <a:lnTo>
                    <a:pt x="119781" y="4016"/>
                  </a:lnTo>
                  <a:lnTo>
                    <a:pt x="117710" y="5178"/>
                  </a:lnTo>
                  <a:lnTo>
                    <a:pt x="114604" y="4143"/>
                  </a:lnTo>
                  <a:lnTo>
                    <a:pt x="112432" y="3259"/>
                  </a:lnTo>
                  <a:lnTo>
                    <a:pt x="108076" y="3574"/>
                  </a:lnTo>
                  <a:lnTo>
                    <a:pt x="106005" y="4900"/>
                  </a:lnTo>
                  <a:lnTo>
                    <a:pt x="107091" y="7842"/>
                  </a:lnTo>
                  <a:lnTo>
                    <a:pt x="105146" y="7842"/>
                  </a:lnTo>
                  <a:lnTo>
                    <a:pt x="103795" y="7729"/>
                  </a:lnTo>
                  <a:lnTo>
                    <a:pt x="101851" y="8714"/>
                  </a:lnTo>
                  <a:lnTo>
                    <a:pt x="102583" y="10039"/>
                  </a:lnTo>
                  <a:lnTo>
                    <a:pt x="102583" y="10039"/>
                  </a:lnTo>
                  <a:lnTo>
                    <a:pt x="101169" y="9623"/>
                  </a:lnTo>
                  <a:lnTo>
                    <a:pt x="100348" y="6744"/>
                  </a:lnTo>
                  <a:lnTo>
                    <a:pt x="97545" y="4370"/>
                  </a:lnTo>
                  <a:lnTo>
                    <a:pt x="93252" y="4963"/>
                  </a:lnTo>
                  <a:lnTo>
                    <a:pt x="94072" y="7628"/>
                  </a:lnTo>
                  <a:lnTo>
                    <a:pt x="91509" y="7539"/>
                  </a:lnTo>
                  <a:lnTo>
                    <a:pt x="90385" y="6074"/>
                  </a:lnTo>
                  <a:lnTo>
                    <a:pt x="87999" y="7337"/>
                  </a:lnTo>
                  <a:lnTo>
                    <a:pt x="86231" y="7893"/>
                  </a:lnTo>
                  <a:lnTo>
                    <a:pt x="84034" y="10544"/>
                  </a:lnTo>
                  <a:lnTo>
                    <a:pt x="83706" y="9282"/>
                  </a:lnTo>
                  <a:lnTo>
                    <a:pt x="85915" y="5923"/>
                  </a:lnTo>
                  <a:lnTo>
                    <a:pt x="85234" y="2526"/>
                  </a:lnTo>
                  <a:lnTo>
                    <a:pt x="81786"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42;p78">
              <a:extLst>
                <a:ext uri="{FF2B5EF4-FFF2-40B4-BE49-F238E27FC236}">
                  <a16:creationId xmlns:a16="http://schemas.microsoft.com/office/drawing/2014/main" id="{65C7EFB0-A672-66E0-B1A0-1B73FBABDE17}"/>
                </a:ext>
              </a:extLst>
            </p:cNvPr>
            <p:cNvSpPr/>
            <p:nvPr/>
          </p:nvSpPr>
          <p:spPr>
            <a:xfrm>
              <a:off x="4467225" y="3815075"/>
              <a:ext cx="177425" cy="289800"/>
            </a:xfrm>
            <a:custGeom>
              <a:avLst/>
              <a:gdLst/>
              <a:ahLst/>
              <a:cxnLst/>
              <a:rect l="l" t="t" r="r" b="b"/>
              <a:pathLst>
                <a:path w="7097" h="11592" extrusionOk="0">
                  <a:moveTo>
                    <a:pt x="5683" y="0"/>
                  </a:moveTo>
                  <a:lnTo>
                    <a:pt x="4572" y="1339"/>
                  </a:lnTo>
                  <a:lnTo>
                    <a:pt x="2602" y="2513"/>
                  </a:lnTo>
                  <a:lnTo>
                    <a:pt x="1023" y="3271"/>
                  </a:lnTo>
                  <a:lnTo>
                    <a:pt x="1415" y="5809"/>
                  </a:lnTo>
                  <a:lnTo>
                    <a:pt x="1023" y="7362"/>
                  </a:lnTo>
                  <a:lnTo>
                    <a:pt x="1" y="8524"/>
                  </a:lnTo>
                  <a:lnTo>
                    <a:pt x="556" y="10809"/>
                  </a:lnTo>
                  <a:lnTo>
                    <a:pt x="2134" y="11592"/>
                  </a:lnTo>
                  <a:lnTo>
                    <a:pt x="3864" y="9849"/>
                  </a:lnTo>
                  <a:lnTo>
                    <a:pt x="5203" y="6541"/>
                  </a:lnTo>
                  <a:lnTo>
                    <a:pt x="6226" y="3384"/>
                  </a:lnTo>
                  <a:lnTo>
                    <a:pt x="7097" y="1655"/>
                  </a:lnTo>
                  <a:lnTo>
                    <a:pt x="6150"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43;p78">
              <a:extLst>
                <a:ext uri="{FF2B5EF4-FFF2-40B4-BE49-F238E27FC236}">
                  <a16:creationId xmlns:a16="http://schemas.microsoft.com/office/drawing/2014/main" id="{5DEBDB21-4568-B827-EE1C-8D9EAA7813E9}"/>
                </a:ext>
              </a:extLst>
            </p:cNvPr>
            <p:cNvSpPr/>
            <p:nvPr/>
          </p:nvSpPr>
          <p:spPr>
            <a:xfrm>
              <a:off x="4458375" y="3806875"/>
              <a:ext cx="194800" cy="307475"/>
            </a:xfrm>
            <a:custGeom>
              <a:avLst/>
              <a:gdLst/>
              <a:ahLst/>
              <a:cxnLst/>
              <a:rect l="l" t="t" r="r" b="b"/>
              <a:pathLst>
                <a:path w="7792" h="12299" extrusionOk="0">
                  <a:moveTo>
                    <a:pt x="6327" y="644"/>
                  </a:moveTo>
                  <a:lnTo>
                    <a:pt x="7097" y="1995"/>
                  </a:lnTo>
                  <a:lnTo>
                    <a:pt x="6277" y="3611"/>
                  </a:lnTo>
                  <a:lnTo>
                    <a:pt x="5266" y="6756"/>
                  </a:lnTo>
                  <a:lnTo>
                    <a:pt x="3953" y="10001"/>
                  </a:lnTo>
                  <a:lnTo>
                    <a:pt x="2413" y="11529"/>
                  </a:lnTo>
                  <a:lnTo>
                    <a:pt x="1175" y="10910"/>
                  </a:lnTo>
                  <a:lnTo>
                    <a:pt x="695" y="8940"/>
                  </a:lnTo>
                  <a:lnTo>
                    <a:pt x="1668" y="7829"/>
                  </a:lnTo>
                  <a:lnTo>
                    <a:pt x="2097" y="6149"/>
                  </a:lnTo>
                  <a:lnTo>
                    <a:pt x="1731" y="3776"/>
                  </a:lnTo>
                  <a:lnTo>
                    <a:pt x="3120" y="3119"/>
                  </a:lnTo>
                  <a:lnTo>
                    <a:pt x="5090" y="1932"/>
                  </a:lnTo>
                  <a:lnTo>
                    <a:pt x="6176" y="644"/>
                  </a:lnTo>
                  <a:close/>
                  <a:moveTo>
                    <a:pt x="5873" y="0"/>
                  </a:moveTo>
                  <a:lnTo>
                    <a:pt x="4711" y="1427"/>
                  </a:lnTo>
                  <a:lnTo>
                    <a:pt x="2817" y="2563"/>
                  </a:lnTo>
                  <a:lnTo>
                    <a:pt x="1024" y="3409"/>
                  </a:lnTo>
                  <a:lnTo>
                    <a:pt x="1440" y="6124"/>
                  </a:lnTo>
                  <a:lnTo>
                    <a:pt x="1087" y="7538"/>
                  </a:lnTo>
                  <a:lnTo>
                    <a:pt x="1" y="8776"/>
                  </a:lnTo>
                  <a:lnTo>
                    <a:pt x="632" y="11352"/>
                  </a:lnTo>
                  <a:lnTo>
                    <a:pt x="2552" y="12299"/>
                  </a:lnTo>
                  <a:lnTo>
                    <a:pt x="4420" y="10405"/>
                  </a:lnTo>
                  <a:lnTo>
                    <a:pt x="5847" y="6958"/>
                  </a:lnTo>
                  <a:lnTo>
                    <a:pt x="6845" y="3851"/>
                  </a:lnTo>
                  <a:lnTo>
                    <a:pt x="7792" y="1970"/>
                  </a:lnTo>
                  <a:lnTo>
                    <a:pt x="6681"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44;p78">
              <a:extLst>
                <a:ext uri="{FF2B5EF4-FFF2-40B4-BE49-F238E27FC236}">
                  <a16:creationId xmlns:a16="http://schemas.microsoft.com/office/drawing/2014/main" id="{4B03A66D-0A17-C1D9-FF05-F2B5292F8ABC}"/>
                </a:ext>
              </a:extLst>
            </p:cNvPr>
            <p:cNvSpPr/>
            <p:nvPr/>
          </p:nvSpPr>
          <p:spPr>
            <a:xfrm>
              <a:off x="5304725" y="3312525"/>
              <a:ext cx="45475" cy="78625"/>
            </a:xfrm>
            <a:custGeom>
              <a:avLst/>
              <a:gdLst/>
              <a:ahLst/>
              <a:cxnLst/>
              <a:rect l="l" t="t" r="r" b="b"/>
              <a:pathLst>
                <a:path w="1819" h="3145" extrusionOk="0">
                  <a:moveTo>
                    <a:pt x="480" y="0"/>
                  </a:moveTo>
                  <a:lnTo>
                    <a:pt x="0" y="1654"/>
                  </a:lnTo>
                  <a:lnTo>
                    <a:pt x="480" y="3144"/>
                  </a:lnTo>
                  <a:lnTo>
                    <a:pt x="1503" y="2753"/>
                  </a:lnTo>
                  <a:lnTo>
                    <a:pt x="1818" y="1566"/>
                  </a:lnTo>
                  <a:lnTo>
                    <a:pt x="480"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45;p78">
              <a:extLst>
                <a:ext uri="{FF2B5EF4-FFF2-40B4-BE49-F238E27FC236}">
                  <a16:creationId xmlns:a16="http://schemas.microsoft.com/office/drawing/2014/main" id="{481005EF-392C-4A8C-2BDA-5917BAE395BE}"/>
                </a:ext>
              </a:extLst>
            </p:cNvPr>
            <p:cNvSpPr/>
            <p:nvPr/>
          </p:nvSpPr>
          <p:spPr>
            <a:xfrm>
              <a:off x="5296500" y="3296100"/>
              <a:ext cx="62525" cy="105475"/>
            </a:xfrm>
            <a:custGeom>
              <a:avLst/>
              <a:gdLst/>
              <a:ahLst/>
              <a:cxnLst/>
              <a:rect l="l" t="t" r="r" b="b"/>
              <a:pathLst>
                <a:path w="2501" h="4219" extrusionOk="0">
                  <a:moveTo>
                    <a:pt x="948" y="1301"/>
                  </a:moveTo>
                  <a:lnTo>
                    <a:pt x="1806" y="2311"/>
                  </a:lnTo>
                  <a:lnTo>
                    <a:pt x="1567" y="3170"/>
                  </a:lnTo>
                  <a:lnTo>
                    <a:pt x="1011" y="3397"/>
                  </a:lnTo>
                  <a:lnTo>
                    <a:pt x="657" y="2299"/>
                  </a:lnTo>
                  <a:lnTo>
                    <a:pt x="948" y="1301"/>
                  </a:lnTo>
                  <a:close/>
                  <a:moveTo>
                    <a:pt x="670" y="1"/>
                  </a:moveTo>
                  <a:lnTo>
                    <a:pt x="1" y="2311"/>
                  </a:lnTo>
                  <a:lnTo>
                    <a:pt x="607" y="4218"/>
                  </a:lnTo>
                  <a:lnTo>
                    <a:pt x="2097" y="3650"/>
                  </a:lnTo>
                  <a:lnTo>
                    <a:pt x="2501" y="2147"/>
                  </a:lnTo>
                  <a:lnTo>
                    <a:pt x="670"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46;p78">
              <a:extLst>
                <a:ext uri="{FF2B5EF4-FFF2-40B4-BE49-F238E27FC236}">
                  <a16:creationId xmlns:a16="http://schemas.microsoft.com/office/drawing/2014/main" id="{A7B45B68-7B43-AB31-7F5B-63812124679E}"/>
                </a:ext>
              </a:extLst>
            </p:cNvPr>
            <p:cNvSpPr/>
            <p:nvPr/>
          </p:nvSpPr>
          <p:spPr>
            <a:xfrm>
              <a:off x="5643750" y="3420800"/>
              <a:ext cx="232675" cy="252250"/>
            </a:xfrm>
            <a:custGeom>
              <a:avLst/>
              <a:gdLst/>
              <a:ahLst/>
              <a:cxnLst/>
              <a:rect l="l" t="t" r="r" b="b"/>
              <a:pathLst>
                <a:path w="9307" h="10090" extrusionOk="0">
                  <a:moveTo>
                    <a:pt x="1" y="0"/>
                  </a:moveTo>
                  <a:lnTo>
                    <a:pt x="948" y="1301"/>
                  </a:lnTo>
                  <a:lnTo>
                    <a:pt x="2337" y="1553"/>
                  </a:lnTo>
                  <a:cubicBezTo>
                    <a:pt x="2337" y="1553"/>
                    <a:pt x="3536" y="3852"/>
                    <a:pt x="3688" y="4091"/>
                  </a:cubicBezTo>
                  <a:cubicBezTo>
                    <a:pt x="3852" y="4331"/>
                    <a:pt x="5897" y="8233"/>
                    <a:pt x="5897" y="8233"/>
                  </a:cubicBezTo>
                  <a:lnTo>
                    <a:pt x="7804" y="10089"/>
                  </a:lnTo>
                  <a:lnTo>
                    <a:pt x="8587" y="10089"/>
                  </a:lnTo>
                  <a:lnTo>
                    <a:pt x="9307" y="8119"/>
                  </a:lnTo>
                  <a:lnTo>
                    <a:pt x="7880" y="5039"/>
                  </a:lnTo>
                  <a:lnTo>
                    <a:pt x="4647" y="1882"/>
                  </a:lnTo>
                  <a:lnTo>
                    <a:pt x="3473" y="1061"/>
                  </a:lnTo>
                  <a:lnTo>
                    <a:pt x="1970"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47;p78">
              <a:extLst>
                <a:ext uri="{FF2B5EF4-FFF2-40B4-BE49-F238E27FC236}">
                  <a16:creationId xmlns:a16="http://schemas.microsoft.com/office/drawing/2014/main" id="{25C1FC77-B020-3B04-6277-409C7F3DB0AC}"/>
                </a:ext>
              </a:extLst>
            </p:cNvPr>
            <p:cNvSpPr/>
            <p:nvPr/>
          </p:nvSpPr>
          <p:spPr>
            <a:xfrm>
              <a:off x="5628275" y="3412900"/>
              <a:ext cx="256350" cy="268025"/>
            </a:xfrm>
            <a:custGeom>
              <a:avLst/>
              <a:gdLst/>
              <a:ahLst/>
              <a:cxnLst/>
              <a:rect l="l" t="t" r="r" b="b"/>
              <a:pathLst>
                <a:path w="10254" h="10721" extrusionOk="0">
                  <a:moveTo>
                    <a:pt x="2488" y="632"/>
                  </a:moveTo>
                  <a:lnTo>
                    <a:pt x="5052" y="2438"/>
                  </a:lnTo>
                  <a:lnTo>
                    <a:pt x="8246" y="5544"/>
                  </a:lnTo>
                  <a:lnTo>
                    <a:pt x="9585" y="8448"/>
                  </a:lnTo>
                  <a:lnTo>
                    <a:pt x="9004" y="10090"/>
                  </a:lnTo>
                  <a:lnTo>
                    <a:pt x="8562" y="10090"/>
                  </a:lnTo>
                  <a:lnTo>
                    <a:pt x="6782" y="8360"/>
                  </a:lnTo>
                  <a:cubicBezTo>
                    <a:pt x="6478" y="7792"/>
                    <a:pt x="4723" y="4471"/>
                    <a:pt x="4572" y="4231"/>
                  </a:cubicBezTo>
                  <a:cubicBezTo>
                    <a:pt x="4458" y="4067"/>
                    <a:pt x="3688" y="2614"/>
                    <a:pt x="3233" y="1731"/>
                  </a:cubicBezTo>
                  <a:lnTo>
                    <a:pt x="3158" y="1592"/>
                  </a:lnTo>
                  <a:lnTo>
                    <a:pt x="1743" y="1327"/>
                  </a:lnTo>
                  <a:lnTo>
                    <a:pt x="1238" y="632"/>
                  </a:lnTo>
                  <a:close/>
                  <a:moveTo>
                    <a:pt x="1" y="1"/>
                  </a:moveTo>
                  <a:lnTo>
                    <a:pt x="1390" y="1907"/>
                  </a:lnTo>
                  <a:lnTo>
                    <a:pt x="2741" y="2160"/>
                  </a:lnTo>
                  <a:cubicBezTo>
                    <a:pt x="3019" y="2690"/>
                    <a:pt x="3903" y="4370"/>
                    <a:pt x="4041" y="4584"/>
                  </a:cubicBezTo>
                  <a:cubicBezTo>
                    <a:pt x="4155" y="4748"/>
                    <a:pt x="5430" y="7135"/>
                    <a:pt x="6251" y="8701"/>
                  </a:cubicBezTo>
                  <a:lnTo>
                    <a:pt x="8297" y="10721"/>
                  </a:lnTo>
                  <a:lnTo>
                    <a:pt x="9433" y="10721"/>
                  </a:lnTo>
                  <a:lnTo>
                    <a:pt x="10254" y="8423"/>
                  </a:lnTo>
                  <a:lnTo>
                    <a:pt x="8789" y="5228"/>
                  </a:lnTo>
                  <a:lnTo>
                    <a:pt x="5443" y="1945"/>
                  </a:lnTo>
                  <a:lnTo>
                    <a:pt x="2690"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48;p78">
              <a:extLst>
                <a:ext uri="{FF2B5EF4-FFF2-40B4-BE49-F238E27FC236}">
                  <a16:creationId xmlns:a16="http://schemas.microsoft.com/office/drawing/2014/main" id="{552BBDB4-0B28-DD7E-E836-AC1FE0FDFEFF}"/>
                </a:ext>
              </a:extLst>
            </p:cNvPr>
            <p:cNvSpPr/>
            <p:nvPr/>
          </p:nvSpPr>
          <p:spPr>
            <a:xfrm>
              <a:off x="5873550" y="3662925"/>
              <a:ext cx="284775" cy="73250"/>
            </a:xfrm>
            <a:custGeom>
              <a:avLst/>
              <a:gdLst/>
              <a:ahLst/>
              <a:cxnLst/>
              <a:rect l="l" t="t" r="r" b="b"/>
              <a:pathLst>
                <a:path w="11391" h="2930" extrusionOk="0">
                  <a:moveTo>
                    <a:pt x="1150" y="0"/>
                  </a:moveTo>
                  <a:lnTo>
                    <a:pt x="1" y="998"/>
                  </a:lnTo>
                  <a:lnTo>
                    <a:pt x="2324" y="2058"/>
                  </a:lnTo>
                  <a:lnTo>
                    <a:pt x="5696" y="2930"/>
                  </a:lnTo>
                  <a:lnTo>
                    <a:pt x="11391" y="2930"/>
                  </a:lnTo>
                  <a:lnTo>
                    <a:pt x="8082" y="1667"/>
                  </a:lnTo>
                  <a:lnTo>
                    <a:pt x="5708" y="1667"/>
                  </a:lnTo>
                  <a:lnTo>
                    <a:pt x="1150"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249;p78">
              <a:extLst>
                <a:ext uri="{FF2B5EF4-FFF2-40B4-BE49-F238E27FC236}">
                  <a16:creationId xmlns:a16="http://schemas.microsoft.com/office/drawing/2014/main" id="{0C69FBB0-5EE9-03B4-522D-D4C5DC14242E}"/>
                </a:ext>
              </a:extLst>
            </p:cNvPr>
            <p:cNvSpPr/>
            <p:nvPr/>
          </p:nvSpPr>
          <p:spPr>
            <a:xfrm>
              <a:off x="5859050" y="3654075"/>
              <a:ext cx="342200" cy="90000"/>
            </a:xfrm>
            <a:custGeom>
              <a:avLst/>
              <a:gdLst/>
              <a:ahLst/>
              <a:cxnLst/>
              <a:rect l="l" t="t" r="r" b="b"/>
              <a:pathLst>
                <a:path w="13688" h="3600" extrusionOk="0">
                  <a:moveTo>
                    <a:pt x="1806" y="720"/>
                  </a:moveTo>
                  <a:lnTo>
                    <a:pt x="6187" y="2311"/>
                  </a:lnTo>
                  <a:lnTo>
                    <a:pt x="8599" y="2337"/>
                  </a:lnTo>
                  <a:lnTo>
                    <a:pt x="10266" y="2968"/>
                  </a:lnTo>
                  <a:lnTo>
                    <a:pt x="6314" y="2968"/>
                  </a:lnTo>
                  <a:lnTo>
                    <a:pt x="3043" y="2122"/>
                  </a:lnTo>
                  <a:lnTo>
                    <a:pt x="1174" y="1263"/>
                  </a:lnTo>
                  <a:lnTo>
                    <a:pt x="1806" y="720"/>
                  </a:lnTo>
                  <a:close/>
                  <a:moveTo>
                    <a:pt x="1667" y="1"/>
                  </a:moveTo>
                  <a:lnTo>
                    <a:pt x="0" y="1428"/>
                  </a:lnTo>
                  <a:lnTo>
                    <a:pt x="2829" y="2715"/>
                  </a:lnTo>
                  <a:lnTo>
                    <a:pt x="6200" y="3587"/>
                  </a:lnTo>
                  <a:lnTo>
                    <a:pt x="13688" y="3599"/>
                  </a:lnTo>
                  <a:lnTo>
                    <a:pt x="8763" y="1731"/>
                  </a:lnTo>
                  <a:lnTo>
                    <a:pt x="6352" y="1705"/>
                  </a:lnTo>
                  <a:lnTo>
                    <a:pt x="1667"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250;p78">
              <a:extLst>
                <a:ext uri="{FF2B5EF4-FFF2-40B4-BE49-F238E27FC236}">
                  <a16:creationId xmlns:a16="http://schemas.microsoft.com/office/drawing/2014/main" id="{64E0B5BC-5A0A-D449-0119-63DEA53686EE}"/>
                </a:ext>
              </a:extLst>
            </p:cNvPr>
            <p:cNvSpPr/>
            <p:nvPr/>
          </p:nvSpPr>
          <p:spPr>
            <a:xfrm>
              <a:off x="6185775" y="3706475"/>
              <a:ext cx="137975" cy="31600"/>
            </a:xfrm>
            <a:custGeom>
              <a:avLst/>
              <a:gdLst/>
              <a:ahLst/>
              <a:cxnLst/>
              <a:rect l="l" t="t" r="r" b="b"/>
              <a:pathLst>
                <a:path w="5519" h="1264" extrusionOk="0">
                  <a:moveTo>
                    <a:pt x="3397" y="1"/>
                  </a:moveTo>
                  <a:lnTo>
                    <a:pt x="0" y="556"/>
                  </a:lnTo>
                  <a:lnTo>
                    <a:pt x="1818" y="1263"/>
                  </a:lnTo>
                  <a:lnTo>
                    <a:pt x="5518" y="556"/>
                  </a:lnTo>
                  <a:lnTo>
                    <a:pt x="3397"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251;p78">
              <a:extLst>
                <a:ext uri="{FF2B5EF4-FFF2-40B4-BE49-F238E27FC236}">
                  <a16:creationId xmlns:a16="http://schemas.microsoft.com/office/drawing/2014/main" id="{0DD5852C-6E19-6B11-CBED-2CC4607964AE}"/>
                </a:ext>
              </a:extLst>
            </p:cNvPr>
            <p:cNvSpPr/>
            <p:nvPr/>
          </p:nvSpPr>
          <p:spPr>
            <a:xfrm>
              <a:off x="6156100" y="3698600"/>
              <a:ext cx="203625" cy="47675"/>
            </a:xfrm>
            <a:custGeom>
              <a:avLst/>
              <a:gdLst/>
              <a:ahLst/>
              <a:cxnLst/>
              <a:rect l="l" t="t" r="r" b="b"/>
              <a:pathLst>
                <a:path w="8145" h="1907" extrusionOk="0">
                  <a:moveTo>
                    <a:pt x="4571" y="644"/>
                  </a:moveTo>
                  <a:lnTo>
                    <a:pt x="5278" y="821"/>
                  </a:lnTo>
                  <a:lnTo>
                    <a:pt x="3031" y="1250"/>
                  </a:lnTo>
                  <a:lnTo>
                    <a:pt x="2374" y="998"/>
                  </a:lnTo>
                  <a:lnTo>
                    <a:pt x="4571" y="644"/>
                  </a:lnTo>
                  <a:close/>
                  <a:moveTo>
                    <a:pt x="4596" y="0"/>
                  </a:moveTo>
                  <a:lnTo>
                    <a:pt x="0" y="745"/>
                  </a:lnTo>
                  <a:lnTo>
                    <a:pt x="2968" y="1907"/>
                  </a:lnTo>
                  <a:lnTo>
                    <a:pt x="8145" y="922"/>
                  </a:lnTo>
                  <a:lnTo>
                    <a:pt x="4596"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252;p78">
              <a:extLst>
                <a:ext uri="{FF2B5EF4-FFF2-40B4-BE49-F238E27FC236}">
                  <a16:creationId xmlns:a16="http://schemas.microsoft.com/office/drawing/2014/main" id="{11471375-4BBA-262E-99DA-9E8202C35E83}"/>
                </a:ext>
              </a:extLst>
            </p:cNvPr>
            <p:cNvSpPr/>
            <p:nvPr/>
          </p:nvSpPr>
          <p:spPr>
            <a:xfrm>
              <a:off x="6158300" y="3493725"/>
              <a:ext cx="139875" cy="161950"/>
            </a:xfrm>
            <a:custGeom>
              <a:avLst/>
              <a:gdLst/>
              <a:ahLst/>
              <a:cxnLst/>
              <a:rect l="l" t="t" r="r" b="b"/>
              <a:pathLst>
                <a:path w="5595" h="6478" extrusionOk="0">
                  <a:moveTo>
                    <a:pt x="3864" y="0"/>
                  </a:moveTo>
                  <a:lnTo>
                    <a:pt x="632" y="1579"/>
                  </a:lnTo>
                  <a:lnTo>
                    <a:pt x="1" y="4925"/>
                  </a:lnTo>
                  <a:lnTo>
                    <a:pt x="1099" y="6478"/>
                  </a:lnTo>
                  <a:lnTo>
                    <a:pt x="1730" y="4420"/>
                  </a:lnTo>
                  <a:lnTo>
                    <a:pt x="3473" y="6225"/>
                  </a:lnTo>
                  <a:lnTo>
                    <a:pt x="3473" y="4331"/>
                  </a:lnTo>
                  <a:lnTo>
                    <a:pt x="2678" y="3510"/>
                  </a:lnTo>
                  <a:lnTo>
                    <a:pt x="4104" y="2765"/>
                  </a:lnTo>
                  <a:lnTo>
                    <a:pt x="1895" y="2765"/>
                  </a:lnTo>
                  <a:lnTo>
                    <a:pt x="5594" y="1023"/>
                  </a:lnTo>
                  <a:lnTo>
                    <a:pt x="3864"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253;p78">
              <a:extLst>
                <a:ext uri="{FF2B5EF4-FFF2-40B4-BE49-F238E27FC236}">
                  <a16:creationId xmlns:a16="http://schemas.microsoft.com/office/drawing/2014/main" id="{F70A005A-DBB7-B170-3638-9610267B5B02}"/>
                </a:ext>
              </a:extLst>
            </p:cNvPr>
            <p:cNvSpPr/>
            <p:nvPr/>
          </p:nvSpPr>
          <p:spPr>
            <a:xfrm>
              <a:off x="6149775" y="3484875"/>
              <a:ext cx="165125" cy="188175"/>
            </a:xfrm>
            <a:custGeom>
              <a:avLst/>
              <a:gdLst/>
              <a:ahLst/>
              <a:cxnLst/>
              <a:rect l="l" t="t" r="r" b="b"/>
              <a:pathLst>
                <a:path w="6605" h="7527" extrusionOk="0">
                  <a:moveTo>
                    <a:pt x="4193" y="708"/>
                  </a:moveTo>
                  <a:lnTo>
                    <a:pt x="5266" y="1339"/>
                  </a:lnTo>
                  <a:lnTo>
                    <a:pt x="1023" y="3334"/>
                  </a:lnTo>
                  <a:lnTo>
                    <a:pt x="1023" y="3334"/>
                  </a:lnTo>
                  <a:lnTo>
                    <a:pt x="1251" y="2147"/>
                  </a:lnTo>
                  <a:lnTo>
                    <a:pt x="4193" y="708"/>
                  </a:lnTo>
                  <a:close/>
                  <a:moveTo>
                    <a:pt x="3157" y="3423"/>
                  </a:moveTo>
                  <a:lnTo>
                    <a:pt x="2501" y="3776"/>
                  </a:lnTo>
                  <a:lnTo>
                    <a:pt x="3486" y="4812"/>
                  </a:lnTo>
                  <a:lnTo>
                    <a:pt x="3486" y="5796"/>
                  </a:lnTo>
                  <a:lnTo>
                    <a:pt x="1933" y="4168"/>
                  </a:lnTo>
                  <a:lnTo>
                    <a:pt x="1326" y="6125"/>
                  </a:lnTo>
                  <a:lnTo>
                    <a:pt x="670" y="5203"/>
                  </a:lnTo>
                  <a:lnTo>
                    <a:pt x="1011" y="3423"/>
                  </a:lnTo>
                  <a:close/>
                  <a:moveTo>
                    <a:pt x="4218" y="1"/>
                  </a:moveTo>
                  <a:lnTo>
                    <a:pt x="683" y="1718"/>
                  </a:lnTo>
                  <a:lnTo>
                    <a:pt x="1" y="5354"/>
                  </a:lnTo>
                  <a:lnTo>
                    <a:pt x="1554" y="7526"/>
                  </a:lnTo>
                  <a:lnTo>
                    <a:pt x="2210" y="5392"/>
                  </a:lnTo>
                  <a:lnTo>
                    <a:pt x="4117" y="7375"/>
                  </a:lnTo>
                  <a:lnTo>
                    <a:pt x="4117" y="4572"/>
                  </a:lnTo>
                  <a:lnTo>
                    <a:pt x="3536" y="3953"/>
                  </a:lnTo>
                  <a:lnTo>
                    <a:pt x="5708" y="2804"/>
                  </a:lnTo>
                  <a:lnTo>
                    <a:pt x="3650" y="2804"/>
                  </a:lnTo>
                  <a:lnTo>
                    <a:pt x="6605" y="1415"/>
                  </a:lnTo>
                  <a:lnTo>
                    <a:pt x="4218"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254;p78">
              <a:extLst>
                <a:ext uri="{FF2B5EF4-FFF2-40B4-BE49-F238E27FC236}">
                  <a16:creationId xmlns:a16="http://schemas.microsoft.com/office/drawing/2014/main" id="{060D258C-C40F-8372-1890-40EF15B6FA9B}"/>
                </a:ext>
              </a:extLst>
            </p:cNvPr>
            <p:cNvSpPr/>
            <p:nvPr/>
          </p:nvSpPr>
          <p:spPr>
            <a:xfrm>
              <a:off x="5945525" y="3367450"/>
              <a:ext cx="213125" cy="254775"/>
            </a:xfrm>
            <a:custGeom>
              <a:avLst/>
              <a:gdLst/>
              <a:ahLst/>
              <a:cxnLst/>
              <a:rect l="l" t="t" r="r" b="b"/>
              <a:pathLst>
                <a:path w="8525" h="10191" extrusionOk="0">
                  <a:moveTo>
                    <a:pt x="6542" y="0"/>
                  </a:moveTo>
                  <a:lnTo>
                    <a:pt x="3941" y="3119"/>
                  </a:lnTo>
                  <a:lnTo>
                    <a:pt x="2817" y="5291"/>
                  </a:lnTo>
                  <a:lnTo>
                    <a:pt x="935" y="5291"/>
                  </a:lnTo>
                  <a:lnTo>
                    <a:pt x="1" y="6869"/>
                  </a:lnTo>
                  <a:lnTo>
                    <a:pt x="1491" y="9067"/>
                  </a:lnTo>
                  <a:lnTo>
                    <a:pt x="2817" y="9546"/>
                  </a:lnTo>
                  <a:lnTo>
                    <a:pt x="4686" y="9344"/>
                  </a:lnTo>
                  <a:lnTo>
                    <a:pt x="6049" y="10190"/>
                  </a:lnTo>
                  <a:lnTo>
                    <a:pt x="7363" y="6516"/>
                  </a:lnTo>
                  <a:lnTo>
                    <a:pt x="8524" y="4874"/>
                  </a:lnTo>
                  <a:lnTo>
                    <a:pt x="7653" y="3384"/>
                  </a:lnTo>
                  <a:lnTo>
                    <a:pt x="8512" y="2134"/>
                  </a:lnTo>
                  <a:lnTo>
                    <a:pt x="6542"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255;p78">
              <a:extLst>
                <a:ext uri="{FF2B5EF4-FFF2-40B4-BE49-F238E27FC236}">
                  <a16:creationId xmlns:a16="http://schemas.microsoft.com/office/drawing/2014/main" id="{725ECAAC-C4C2-14B9-7690-E461FFEAD32C}"/>
                </a:ext>
              </a:extLst>
            </p:cNvPr>
            <p:cNvSpPr/>
            <p:nvPr/>
          </p:nvSpPr>
          <p:spPr>
            <a:xfrm>
              <a:off x="5936075" y="3355775"/>
              <a:ext cx="232350" cy="278450"/>
            </a:xfrm>
            <a:custGeom>
              <a:avLst/>
              <a:gdLst/>
              <a:ahLst/>
              <a:cxnLst/>
              <a:rect l="l" t="t" r="r" b="b"/>
              <a:pathLst>
                <a:path w="9294" h="11138" extrusionOk="0">
                  <a:moveTo>
                    <a:pt x="6932" y="947"/>
                  </a:moveTo>
                  <a:lnTo>
                    <a:pt x="8486" y="2627"/>
                  </a:lnTo>
                  <a:lnTo>
                    <a:pt x="7652" y="3839"/>
                  </a:lnTo>
                  <a:lnTo>
                    <a:pt x="8523" y="5329"/>
                  </a:lnTo>
                  <a:lnTo>
                    <a:pt x="7475" y="6806"/>
                  </a:lnTo>
                  <a:lnTo>
                    <a:pt x="6263" y="10190"/>
                  </a:lnTo>
                  <a:lnTo>
                    <a:pt x="5139" y="9496"/>
                  </a:lnTo>
                  <a:lnTo>
                    <a:pt x="3220" y="9685"/>
                  </a:lnTo>
                  <a:lnTo>
                    <a:pt x="2071" y="9281"/>
                  </a:lnTo>
                  <a:lnTo>
                    <a:pt x="745" y="7324"/>
                  </a:lnTo>
                  <a:lnTo>
                    <a:pt x="1490" y="6074"/>
                  </a:lnTo>
                  <a:lnTo>
                    <a:pt x="3384" y="6074"/>
                  </a:lnTo>
                  <a:lnTo>
                    <a:pt x="4584" y="3763"/>
                  </a:lnTo>
                  <a:lnTo>
                    <a:pt x="6932" y="947"/>
                  </a:lnTo>
                  <a:close/>
                  <a:moveTo>
                    <a:pt x="6907" y="0"/>
                  </a:moveTo>
                  <a:lnTo>
                    <a:pt x="4079" y="3397"/>
                  </a:lnTo>
                  <a:lnTo>
                    <a:pt x="3005" y="5442"/>
                  </a:lnTo>
                  <a:lnTo>
                    <a:pt x="1137" y="5442"/>
                  </a:lnTo>
                  <a:lnTo>
                    <a:pt x="0" y="7336"/>
                  </a:lnTo>
                  <a:lnTo>
                    <a:pt x="1667" y="9799"/>
                  </a:lnTo>
                  <a:lnTo>
                    <a:pt x="3157" y="10329"/>
                  </a:lnTo>
                  <a:lnTo>
                    <a:pt x="4988" y="10140"/>
                  </a:lnTo>
                  <a:lnTo>
                    <a:pt x="6591" y="11137"/>
                  </a:lnTo>
                  <a:lnTo>
                    <a:pt x="8018" y="7147"/>
                  </a:lnTo>
                  <a:lnTo>
                    <a:pt x="9281" y="5379"/>
                  </a:lnTo>
                  <a:lnTo>
                    <a:pt x="8397" y="3877"/>
                  </a:lnTo>
                  <a:lnTo>
                    <a:pt x="9294" y="2576"/>
                  </a:lnTo>
                  <a:lnTo>
                    <a:pt x="6907"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256;p78">
              <a:extLst>
                <a:ext uri="{FF2B5EF4-FFF2-40B4-BE49-F238E27FC236}">
                  <a16:creationId xmlns:a16="http://schemas.microsoft.com/office/drawing/2014/main" id="{419592E2-8C1B-A713-B7B2-24FC1D16223C}"/>
                </a:ext>
              </a:extLst>
            </p:cNvPr>
            <p:cNvSpPr/>
            <p:nvPr/>
          </p:nvSpPr>
          <p:spPr>
            <a:xfrm>
              <a:off x="6429775" y="3529075"/>
              <a:ext cx="453650" cy="254450"/>
            </a:xfrm>
            <a:custGeom>
              <a:avLst/>
              <a:gdLst/>
              <a:ahLst/>
              <a:cxnLst/>
              <a:rect l="l" t="t" r="r" b="b"/>
              <a:pathLst>
                <a:path w="18146" h="10178" extrusionOk="0">
                  <a:moveTo>
                    <a:pt x="1794" y="0"/>
                  </a:moveTo>
                  <a:lnTo>
                    <a:pt x="1" y="745"/>
                  </a:lnTo>
                  <a:lnTo>
                    <a:pt x="1705" y="2576"/>
                  </a:lnTo>
                  <a:lnTo>
                    <a:pt x="2223" y="4496"/>
                  </a:lnTo>
                  <a:lnTo>
                    <a:pt x="4281" y="4496"/>
                  </a:lnTo>
                  <a:lnTo>
                    <a:pt x="5847" y="5039"/>
                  </a:lnTo>
                  <a:lnTo>
                    <a:pt x="5847" y="6705"/>
                  </a:lnTo>
                  <a:lnTo>
                    <a:pt x="8764" y="8915"/>
                  </a:lnTo>
                  <a:lnTo>
                    <a:pt x="11214" y="8915"/>
                  </a:lnTo>
                  <a:lnTo>
                    <a:pt x="12236" y="7412"/>
                  </a:lnTo>
                  <a:lnTo>
                    <a:pt x="14055" y="8120"/>
                  </a:lnTo>
                  <a:lnTo>
                    <a:pt x="15633" y="10178"/>
                  </a:lnTo>
                  <a:lnTo>
                    <a:pt x="18146" y="10178"/>
                  </a:lnTo>
                  <a:lnTo>
                    <a:pt x="14522" y="5443"/>
                  </a:lnTo>
                  <a:lnTo>
                    <a:pt x="10431" y="3157"/>
                  </a:lnTo>
                  <a:lnTo>
                    <a:pt x="5531" y="1819"/>
                  </a:lnTo>
                  <a:lnTo>
                    <a:pt x="3650" y="2652"/>
                  </a:lnTo>
                  <a:lnTo>
                    <a:pt x="3094" y="733"/>
                  </a:lnTo>
                  <a:lnTo>
                    <a:pt x="1794"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257;p78">
              <a:extLst>
                <a:ext uri="{FF2B5EF4-FFF2-40B4-BE49-F238E27FC236}">
                  <a16:creationId xmlns:a16="http://schemas.microsoft.com/office/drawing/2014/main" id="{3AB91617-2780-11E4-358E-708EB4279EA9}"/>
                </a:ext>
              </a:extLst>
            </p:cNvPr>
            <p:cNvSpPr/>
            <p:nvPr/>
          </p:nvSpPr>
          <p:spPr>
            <a:xfrm>
              <a:off x="6416200" y="3519925"/>
              <a:ext cx="483325" cy="271500"/>
            </a:xfrm>
            <a:custGeom>
              <a:avLst/>
              <a:gdLst/>
              <a:ahLst/>
              <a:cxnLst/>
              <a:rect l="l" t="t" r="r" b="b"/>
              <a:pathLst>
                <a:path w="19333" h="10860" extrusionOk="0">
                  <a:moveTo>
                    <a:pt x="2312" y="707"/>
                  </a:moveTo>
                  <a:lnTo>
                    <a:pt x="3372" y="1313"/>
                  </a:lnTo>
                  <a:lnTo>
                    <a:pt x="3991" y="3447"/>
                  </a:lnTo>
                  <a:lnTo>
                    <a:pt x="6112" y="2513"/>
                  </a:lnTo>
                  <a:lnTo>
                    <a:pt x="10860" y="3814"/>
                  </a:lnTo>
                  <a:lnTo>
                    <a:pt x="14863" y="6061"/>
                  </a:lnTo>
                  <a:lnTo>
                    <a:pt x="18058" y="10228"/>
                  </a:lnTo>
                  <a:lnTo>
                    <a:pt x="16328" y="10228"/>
                  </a:lnTo>
                  <a:lnTo>
                    <a:pt x="14787" y="8233"/>
                  </a:lnTo>
                  <a:lnTo>
                    <a:pt x="12653" y="7400"/>
                  </a:lnTo>
                  <a:lnTo>
                    <a:pt x="11580" y="8965"/>
                  </a:lnTo>
                  <a:lnTo>
                    <a:pt x="9408" y="8965"/>
                  </a:lnTo>
                  <a:lnTo>
                    <a:pt x="6706" y="6920"/>
                  </a:lnTo>
                  <a:lnTo>
                    <a:pt x="6706" y="5177"/>
                  </a:lnTo>
                  <a:lnTo>
                    <a:pt x="4913" y="4571"/>
                  </a:lnTo>
                  <a:lnTo>
                    <a:pt x="3006" y="4546"/>
                  </a:lnTo>
                  <a:lnTo>
                    <a:pt x="2526" y="2778"/>
                  </a:lnTo>
                  <a:lnTo>
                    <a:pt x="1074" y="1225"/>
                  </a:lnTo>
                  <a:lnTo>
                    <a:pt x="2312" y="707"/>
                  </a:lnTo>
                  <a:close/>
                  <a:moveTo>
                    <a:pt x="2362" y="0"/>
                  </a:moveTo>
                  <a:lnTo>
                    <a:pt x="1" y="998"/>
                  </a:lnTo>
                  <a:lnTo>
                    <a:pt x="1958" y="3094"/>
                  </a:lnTo>
                  <a:lnTo>
                    <a:pt x="2526" y="5177"/>
                  </a:lnTo>
                  <a:lnTo>
                    <a:pt x="4761" y="5177"/>
                  </a:lnTo>
                  <a:lnTo>
                    <a:pt x="6074" y="5632"/>
                  </a:lnTo>
                  <a:lnTo>
                    <a:pt x="6074" y="7223"/>
                  </a:lnTo>
                  <a:lnTo>
                    <a:pt x="9206" y="9597"/>
                  </a:lnTo>
                  <a:lnTo>
                    <a:pt x="11921" y="9597"/>
                  </a:lnTo>
                  <a:lnTo>
                    <a:pt x="12906" y="8170"/>
                  </a:lnTo>
                  <a:lnTo>
                    <a:pt x="14396" y="8751"/>
                  </a:lnTo>
                  <a:lnTo>
                    <a:pt x="16025" y="10859"/>
                  </a:lnTo>
                  <a:lnTo>
                    <a:pt x="19333" y="10859"/>
                  </a:lnTo>
                  <a:lnTo>
                    <a:pt x="15317" y="5607"/>
                  </a:lnTo>
                  <a:lnTo>
                    <a:pt x="11125" y="3245"/>
                  </a:lnTo>
                  <a:lnTo>
                    <a:pt x="6049" y="1844"/>
                  </a:lnTo>
                  <a:lnTo>
                    <a:pt x="4395" y="2576"/>
                  </a:lnTo>
                  <a:lnTo>
                    <a:pt x="3903" y="884"/>
                  </a:lnTo>
                  <a:lnTo>
                    <a:pt x="2362"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258;p78">
              <a:extLst>
                <a:ext uri="{FF2B5EF4-FFF2-40B4-BE49-F238E27FC236}">
                  <a16:creationId xmlns:a16="http://schemas.microsoft.com/office/drawing/2014/main" id="{F35FFC00-72A0-AE7B-635A-ED63CDBF7021}"/>
                </a:ext>
              </a:extLst>
            </p:cNvPr>
            <p:cNvSpPr/>
            <p:nvPr/>
          </p:nvSpPr>
          <p:spPr>
            <a:xfrm>
              <a:off x="5992575" y="3785400"/>
              <a:ext cx="867500" cy="764650"/>
            </a:xfrm>
            <a:custGeom>
              <a:avLst/>
              <a:gdLst/>
              <a:ahLst/>
              <a:cxnLst/>
              <a:rect l="l" t="t" r="r" b="b"/>
              <a:pathLst>
                <a:path w="34700" h="30586" extrusionOk="0">
                  <a:moveTo>
                    <a:pt x="18082" y="1"/>
                  </a:moveTo>
                  <a:lnTo>
                    <a:pt x="15494" y="2602"/>
                  </a:lnTo>
                  <a:lnTo>
                    <a:pt x="13953" y="3574"/>
                  </a:lnTo>
                  <a:lnTo>
                    <a:pt x="12577" y="3006"/>
                  </a:lnTo>
                  <a:lnTo>
                    <a:pt x="9976" y="5430"/>
                  </a:lnTo>
                  <a:lnTo>
                    <a:pt x="8195" y="7627"/>
                  </a:lnTo>
                  <a:lnTo>
                    <a:pt x="4950" y="9572"/>
                  </a:lnTo>
                  <a:lnTo>
                    <a:pt x="1617" y="10228"/>
                  </a:lnTo>
                  <a:lnTo>
                    <a:pt x="0" y="12779"/>
                  </a:lnTo>
                  <a:lnTo>
                    <a:pt x="0" y="15999"/>
                  </a:lnTo>
                  <a:lnTo>
                    <a:pt x="973" y="20835"/>
                  </a:lnTo>
                  <a:lnTo>
                    <a:pt x="480" y="22704"/>
                  </a:lnTo>
                  <a:lnTo>
                    <a:pt x="1857" y="24244"/>
                  </a:lnTo>
                  <a:lnTo>
                    <a:pt x="5481" y="23424"/>
                  </a:lnTo>
                  <a:lnTo>
                    <a:pt x="9408" y="22211"/>
                  </a:lnTo>
                  <a:lnTo>
                    <a:pt x="12223" y="20999"/>
                  </a:lnTo>
                  <a:lnTo>
                    <a:pt x="16214" y="21365"/>
                  </a:lnTo>
                  <a:lnTo>
                    <a:pt x="18070" y="24964"/>
                  </a:lnTo>
                  <a:lnTo>
                    <a:pt x="20103" y="23184"/>
                  </a:lnTo>
                  <a:lnTo>
                    <a:pt x="20911" y="26833"/>
                  </a:lnTo>
                  <a:cubicBezTo>
                    <a:pt x="20911" y="26833"/>
                    <a:pt x="21719" y="29421"/>
                    <a:pt x="22047" y="29421"/>
                  </a:cubicBezTo>
                  <a:cubicBezTo>
                    <a:pt x="22349" y="29421"/>
                    <a:pt x="23677" y="30586"/>
                    <a:pt x="24015" y="30586"/>
                  </a:cubicBezTo>
                  <a:cubicBezTo>
                    <a:pt x="24045" y="30586"/>
                    <a:pt x="24067" y="30577"/>
                    <a:pt x="24080" y="30558"/>
                  </a:cubicBezTo>
                  <a:cubicBezTo>
                    <a:pt x="24232" y="30318"/>
                    <a:pt x="25621" y="29990"/>
                    <a:pt x="25621" y="29990"/>
                  </a:cubicBezTo>
                  <a:lnTo>
                    <a:pt x="28133" y="30229"/>
                  </a:lnTo>
                  <a:cubicBezTo>
                    <a:pt x="28133" y="30229"/>
                    <a:pt x="30735" y="28045"/>
                    <a:pt x="30735" y="27729"/>
                  </a:cubicBezTo>
                  <a:cubicBezTo>
                    <a:pt x="30735" y="27401"/>
                    <a:pt x="32831" y="23348"/>
                    <a:pt x="32831" y="23348"/>
                  </a:cubicBezTo>
                  <a:lnTo>
                    <a:pt x="34371" y="19699"/>
                  </a:lnTo>
                  <a:lnTo>
                    <a:pt x="34700" y="14193"/>
                  </a:lnTo>
                  <a:lnTo>
                    <a:pt x="31303" y="8107"/>
                  </a:lnTo>
                  <a:lnTo>
                    <a:pt x="30078" y="5114"/>
                  </a:lnTo>
                  <a:lnTo>
                    <a:pt x="29434" y="3081"/>
                  </a:lnTo>
                  <a:lnTo>
                    <a:pt x="27654" y="1"/>
                  </a:lnTo>
                  <a:lnTo>
                    <a:pt x="26025" y="3410"/>
                  </a:lnTo>
                  <a:lnTo>
                    <a:pt x="26113" y="4950"/>
                  </a:lnTo>
                  <a:lnTo>
                    <a:pt x="24333" y="6251"/>
                  </a:lnTo>
                  <a:lnTo>
                    <a:pt x="21971" y="4054"/>
                  </a:lnTo>
                  <a:lnTo>
                    <a:pt x="22224" y="1301"/>
                  </a:lnTo>
                  <a:lnTo>
                    <a:pt x="18082"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259;p78">
              <a:extLst>
                <a:ext uri="{FF2B5EF4-FFF2-40B4-BE49-F238E27FC236}">
                  <a16:creationId xmlns:a16="http://schemas.microsoft.com/office/drawing/2014/main" id="{292DDB4F-8461-DD9D-0DED-13E36F4D59F7}"/>
                </a:ext>
              </a:extLst>
            </p:cNvPr>
            <p:cNvSpPr/>
            <p:nvPr/>
          </p:nvSpPr>
          <p:spPr>
            <a:xfrm>
              <a:off x="5985000" y="3768350"/>
              <a:ext cx="883600" cy="789850"/>
            </a:xfrm>
            <a:custGeom>
              <a:avLst/>
              <a:gdLst/>
              <a:ahLst/>
              <a:cxnLst/>
              <a:rect l="l" t="t" r="r" b="b"/>
              <a:pathLst>
                <a:path w="35344" h="31594" extrusionOk="0">
                  <a:moveTo>
                    <a:pt x="18474" y="1049"/>
                  </a:moveTo>
                  <a:lnTo>
                    <a:pt x="22186" y="2210"/>
                  </a:lnTo>
                  <a:lnTo>
                    <a:pt x="21946" y="4862"/>
                  </a:lnTo>
                  <a:lnTo>
                    <a:pt x="24598" y="7337"/>
                  </a:lnTo>
                  <a:lnTo>
                    <a:pt x="26732" y="5784"/>
                  </a:lnTo>
                  <a:lnTo>
                    <a:pt x="26643" y="4155"/>
                  </a:lnTo>
                  <a:lnTo>
                    <a:pt x="27969" y="1364"/>
                  </a:lnTo>
                  <a:lnTo>
                    <a:pt x="29447" y="3890"/>
                  </a:lnTo>
                  <a:lnTo>
                    <a:pt x="30091" y="5910"/>
                  </a:lnTo>
                  <a:lnTo>
                    <a:pt x="31315" y="8941"/>
                  </a:lnTo>
                  <a:lnTo>
                    <a:pt x="34674" y="14938"/>
                  </a:lnTo>
                  <a:lnTo>
                    <a:pt x="34359" y="20305"/>
                  </a:lnTo>
                  <a:lnTo>
                    <a:pt x="32856" y="23891"/>
                  </a:lnTo>
                  <a:cubicBezTo>
                    <a:pt x="31530" y="26442"/>
                    <a:pt x="30810" y="27932"/>
                    <a:pt x="30722" y="28336"/>
                  </a:cubicBezTo>
                  <a:cubicBezTo>
                    <a:pt x="30583" y="28601"/>
                    <a:pt x="29396" y="29687"/>
                    <a:pt x="28335" y="30596"/>
                  </a:cubicBezTo>
                  <a:lnTo>
                    <a:pt x="25898" y="30356"/>
                  </a:lnTo>
                  <a:lnTo>
                    <a:pt x="25848" y="30369"/>
                  </a:lnTo>
                  <a:cubicBezTo>
                    <a:pt x="25052" y="30558"/>
                    <a:pt x="24522" y="30747"/>
                    <a:pt x="24257" y="30937"/>
                  </a:cubicBezTo>
                  <a:cubicBezTo>
                    <a:pt x="23979" y="30773"/>
                    <a:pt x="23714" y="30596"/>
                    <a:pt x="23461" y="30406"/>
                  </a:cubicBezTo>
                  <a:cubicBezTo>
                    <a:pt x="22931" y="30028"/>
                    <a:pt x="22666" y="29851"/>
                    <a:pt x="22464" y="29800"/>
                  </a:cubicBezTo>
                  <a:cubicBezTo>
                    <a:pt x="22262" y="29560"/>
                    <a:pt x="21832" y="28411"/>
                    <a:pt x="21517" y="27439"/>
                  </a:cubicBezTo>
                  <a:lnTo>
                    <a:pt x="20595" y="23272"/>
                  </a:lnTo>
                  <a:lnTo>
                    <a:pt x="18474" y="25141"/>
                  </a:lnTo>
                  <a:lnTo>
                    <a:pt x="16706" y="21744"/>
                  </a:lnTo>
                  <a:lnTo>
                    <a:pt x="12463" y="21353"/>
                  </a:lnTo>
                  <a:lnTo>
                    <a:pt x="9610" y="22590"/>
                  </a:lnTo>
                  <a:lnTo>
                    <a:pt x="5708" y="23803"/>
                  </a:lnTo>
                  <a:lnTo>
                    <a:pt x="2261" y="24573"/>
                  </a:lnTo>
                  <a:lnTo>
                    <a:pt x="1124" y="23297"/>
                  </a:lnTo>
                  <a:lnTo>
                    <a:pt x="1591" y="21530"/>
                  </a:lnTo>
                  <a:lnTo>
                    <a:pt x="619" y="16681"/>
                  </a:lnTo>
                  <a:lnTo>
                    <a:pt x="619" y="13537"/>
                  </a:lnTo>
                  <a:lnTo>
                    <a:pt x="2109" y="11188"/>
                  </a:lnTo>
                  <a:lnTo>
                    <a:pt x="5316" y="10557"/>
                  </a:lnTo>
                  <a:lnTo>
                    <a:pt x="8662" y="8574"/>
                  </a:lnTo>
                  <a:lnTo>
                    <a:pt x="10493" y="6352"/>
                  </a:lnTo>
                  <a:lnTo>
                    <a:pt x="12943" y="4054"/>
                  </a:lnTo>
                  <a:lnTo>
                    <a:pt x="14282" y="4609"/>
                  </a:lnTo>
                  <a:lnTo>
                    <a:pt x="15961" y="3549"/>
                  </a:lnTo>
                  <a:lnTo>
                    <a:pt x="18474" y="1049"/>
                  </a:lnTo>
                  <a:close/>
                  <a:moveTo>
                    <a:pt x="27944" y="1"/>
                  </a:moveTo>
                  <a:lnTo>
                    <a:pt x="26025" y="4016"/>
                  </a:lnTo>
                  <a:lnTo>
                    <a:pt x="26100" y="5468"/>
                  </a:lnTo>
                  <a:lnTo>
                    <a:pt x="24674" y="6516"/>
                  </a:lnTo>
                  <a:lnTo>
                    <a:pt x="22615" y="4609"/>
                  </a:lnTo>
                  <a:lnTo>
                    <a:pt x="22868" y="1756"/>
                  </a:lnTo>
                  <a:lnTo>
                    <a:pt x="18310" y="316"/>
                  </a:lnTo>
                  <a:lnTo>
                    <a:pt x="15607" y="3018"/>
                  </a:lnTo>
                  <a:lnTo>
                    <a:pt x="14231" y="3890"/>
                  </a:lnTo>
                  <a:lnTo>
                    <a:pt x="12817" y="3309"/>
                  </a:lnTo>
                  <a:lnTo>
                    <a:pt x="10039" y="5910"/>
                  </a:lnTo>
                  <a:lnTo>
                    <a:pt x="8296" y="8057"/>
                  </a:lnTo>
                  <a:lnTo>
                    <a:pt x="5152" y="9951"/>
                  </a:lnTo>
                  <a:lnTo>
                    <a:pt x="1743" y="10633"/>
                  </a:lnTo>
                  <a:lnTo>
                    <a:pt x="0" y="13360"/>
                  </a:lnTo>
                  <a:lnTo>
                    <a:pt x="0" y="16744"/>
                  </a:lnTo>
                  <a:lnTo>
                    <a:pt x="947" y="21504"/>
                  </a:lnTo>
                  <a:lnTo>
                    <a:pt x="430" y="23462"/>
                  </a:lnTo>
                  <a:lnTo>
                    <a:pt x="2046" y="25267"/>
                  </a:lnTo>
                  <a:lnTo>
                    <a:pt x="5872" y="24409"/>
                  </a:lnTo>
                  <a:lnTo>
                    <a:pt x="9824" y="23184"/>
                  </a:lnTo>
                  <a:lnTo>
                    <a:pt x="12564" y="21997"/>
                  </a:lnTo>
                  <a:lnTo>
                    <a:pt x="16314" y="22338"/>
                  </a:lnTo>
                  <a:lnTo>
                    <a:pt x="18284" y="26151"/>
                  </a:lnTo>
                  <a:lnTo>
                    <a:pt x="20216" y="24459"/>
                  </a:lnTo>
                  <a:lnTo>
                    <a:pt x="20923" y="27616"/>
                  </a:lnTo>
                  <a:cubicBezTo>
                    <a:pt x="21795" y="30419"/>
                    <a:pt x="22136" y="30419"/>
                    <a:pt x="22325" y="30419"/>
                  </a:cubicBezTo>
                  <a:cubicBezTo>
                    <a:pt x="22590" y="30571"/>
                    <a:pt x="22855" y="30735"/>
                    <a:pt x="23095" y="30924"/>
                  </a:cubicBezTo>
                  <a:cubicBezTo>
                    <a:pt x="23752" y="31391"/>
                    <a:pt x="24067" y="31593"/>
                    <a:pt x="24320" y="31593"/>
                  </a:cubicBezTo>
                  <a:cubicBezTo>
                    <a:pt x="24345" y="31581"/>
                    <a:pt x="24383" y="31581"/>
                    <a:pt x="24421" y="31568"/>
                  </a:cubicBezTo>
                  <a:cubicBezTo>
                    <a:pt x="24509" y="31555"/>
                    <a:pt x="24598" y="31505"/>
                    <a:pt x="24648" y="31429"/>
                  </a:cubicBezTo>
                  <a:cubicBezTo>
                    <a:pt x="24749" y="31341"/>
                    <a:pt x="25355" y="31126"/>
                    <a:pt x="25962" y="30987"/>
                  </a:cubicBezTo>
                  <a:lnTo>
                    <a:pt x="28563" y="31240"/>
                  </a:lnTo>
                  <a:lnTo>
                    <a:pt x="28664" y="31151"/>
                  </a:lnTo>
                  <a:cubicBezTo>
                    <a:pt x="31366" y="28866"/>
                    <a:pt x="31366" y="28550"/>
                    <a:pt x="31366" y="28424"/>
                  </a:cubicBezTo>
                  <a:cubicBezTo>
                    <a:pt x="31416" y="28146"/>
                    <a:pt x="32464" y="26037"/>
                    <a:pt x="33449" y="24143"/>
                  </a:cubicBezTo>
                  <a:lnTo>
                    <a:pt x="34990" y="20494"/>
                  </a:lnTo>
                  <a:lnTo>
                    <a:pt x="35343" y="14787"/>
                  </a:lnTo>
                  <a:lnTo>
                    <a:pt x="31909" y="8663"/>
                  </a:lnTo>
                  <a:lnTo>
                    <a:pt x="30697" y="5683"/>
                  </a:lnTo>
                  <a:lnTo>
                    <a:pt x="30053" y="3662"/>
                  </a:lnTo>
                  <a:lnTo>
                    <a:pt x="27944"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260;p78">
              <a:extLst>
                <a:ext uri="{FF2B5EF4-FFF2-40B4-BE49-F238E27FC236}">
                  <a16:creationId xmlns:a16="http://schemas.microsoft.com/office/drawing/2014/main" id="{D4245639-8DB7-7E7A-DD68-B00254A3DFBD}"/>
                </a:ext>
              </a:extLst>
            </p:cNvPr>
            <p:cNvSpPr/>
            <p:nvPr/>
          </p:nvSpPr>
          <p:spPr>
            <a:xfrm>
              <a:off x="6575950" y="4616250"/>
              <a:ext cx="97550" cy="109575"/>
            </a:xfrm>
            <a:custGeom>
              <a:avLst/>
              <a:gdLst/>
              <a:ahLst/>
              <a:cxnLst/>
              <a:rect l="l" t="t" r="r" b="b"/>
              <a:pathLst>
                <a:path w="3902" h="4383" extrusionOk="0">
                  <a:moveTo>
                    <a:pt x="303" y="1"/>
                  </a:moveTo>
                  <a:lnTo>
                    <a:pt x="0" y="430"/>
                  </a:lnTo>
                  <a:lnTo>
                    <a:pt x="0" y="2955"/>
                  </a:lnTo>
                  <a:lnTo>
                    <a:pt x="1326" y="4382"/>
                  </a:lnTo>
                  <a:lnTo>
                    <a:pt x="3498" y="2753"/>
                  </a:lnTo>
                  <a:lnTo>
                    <a:pt x="3902" y="430"/>
                  </a:lnTo>
                  <a:lnTo>
                    <a:pt x="2273" y="1213"/>
                  </a:lnTo>
                  <a:lnTo>
                    <a:pt x="303"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261;p78">
              <a:extLst>
                <a:ext uri="{FF2B5EF4-FFF2-40B4-BE49-F238E27FC236}">
                  <a16:creationId xmlns:a16="http://schemas.microsoft.com/office/drawing/2014/main" id="{3A1EFBEC-8690-1FAE-7FDF-A55373E88C62}"/>
                </a:ext>
              </a:extLst>
            </p:cNvPr>
            <p:cNvSpPr/>
            <p:nvPr/>
          </p:nvSpPr>
          <p:spPr>
            <a:xfrm>
              <a:off x="6568050" y="4609625"/>
              <a:ext cx="115875" cy="126600"/>
            </a:xfrm>
            <a:custGeom>
              <a:avLst/>
              <a:gdLst/>
              <a:ahLst/>
              <a:cxnLst/>
              <a:rect l="l" t="t" r="r" b="b"/>
              <a:pathLst>
                <a:path w="4635" h="5064" extrusionOk="0">
                  <a:moveTo>
                    <a:pt x="783" y="1"/>
                  </a:moveTo>
                  <a:lnTo>
                    <a:pt x="455" y="531"/>
                  </a:lnTo>
                  <a:lnTo>
                    <a:pt x="2564" y="1844"/>
                  </a:lnTo>
                  <a:lnTo>
                    <a:pt x="3814" y="1251"/>
                  </a:lnTo>
                  <a:lnTo>
                    <a:pt x="3536" y="2842"/>
                  </a:lnTo>
                  <a:lnTo>
                    <a:pt x="1680" y="4218"/>
                  </a:lnTo>
                  <a:lnTo>
                    <a:pt x="632" y="3094"/>
                  </a:lnTo>
                  <a:lnTo>
                    <a:pt x="632" y="695"/>
                  </a:lnTo>
                  <a:lnTo>
                    <a:pt x="0" y="695"/>
                  </a:lnTo>
                  <a:lnTo>
                    <a:pt x="0" y="3347"/>
                  </a:lnTo>
                  <a:lnTo>
                    <a:pt x="1592" y="5064"/>
                  </a:lnTo>
                  <a:lnTo>
                    <a:pt x="4104" y="3208"/>
                  </a:lnTo>
                  <a:lnTo>
                    <a:pt x="4635" y="139"/>
                  </a:lnTo>
                  <a:lnTo>
                    <a:pt x="2602" y="1124"/>
                  </a:lnTo>
                  <a:lnTo>
                    <a:pt x="783"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262;p78">
              <a:extLst>
                <a:ext uri="{FF2B5EF4-FFF2-40B4-BE49-F238E27FC236}">
                  <a16:creationId xmlns:a16="http://schemas.microsoft.com/office/drawing/2014/main" id="{CDB8B675-E715-0C01-26FF-D30B86A7F07B}"/>
                </a:ext>
              </a:extLst>
            </p:cNvPr>
            <p:cNvSpPr/>
            <p:nvPr/>
          </p:nvSpPr>
          <p:spPr>
            <a:xfrm>
              <a:off x="6995150" y="4713800"/>
              <a:ext cx="195750" cy="190700"/>
            </a:xfrm>
            <a:custGeom>
              <a:avLst/>
              <a:gdLst/>
              <a:ahLst/>
              <a:cxnLst/>
              <a:rect l="l" t="t" r="r" b="b"/>
              <a:pathLst>
                <a:path w="7830" h="7628" extrusionOk="0">
                  <a:moveTo>
                    <a:pt x="6883" y="0"/>
                  </a:moveTo>
                  <a:lnTo>
                    <a:pt x="4648" y="1932"/>
                  </a:lnTo>
                  <a:lnTo>
                    <a:pt x="2615" y="2905"/>
                  </a:lnTo>
                  <a:lnTo>
                    <a:pt x="468" y="4660"/>
                  </a:lnTo>
                  <a:lnTo>
                    <a:pt x="1" y="5859"/>
                  </a:lnTo>
                  <a:lnTo>
                    <a:pt x="1958" y="7627"/>
                  </a:lnTo>
                  <a:lnTo>
                    <a:pt x="4471" y="4622"/>
                  </a:lnTo>
                  <a:lnTo>
                    <a:pt x="6921" y="2425"/>
                  </a:lnTo>
                  <a:lnTo>
                    <a:pt x="7830" y="1124"/>
                  </a:lnTo>
                  <a:lnTo>
                    <a:pt x="7830"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263;p78">
              <a:extLst>
                <a:ext uri="{FF2B5EF4-FFF2-40B4-BE49-F238E27FC236}">
                  <a16:creationId xmlns:a16="http://schemas.microsoft.com/office/drawing/2014/main" id="{E276D30C-0D9A-BE45-3514-B61D32D0E9D1}"/>
                </a:ext>
              </a:extLst>
            </p:cNvPr>
            <p:cNvSpPr/>
            <p:nvPr/>
          </p:nvSpPr>
          <p:spPr>
            <a:xfrm>
              <a:off x="6985700" y="4705900"/>
              <a:ext cx="213100" cy="209650"/>
            </a:xfrm>
            <a:custGeom>
              <a:avLst/>
              <a:gdLst/>
              <a:ahLst/>
              <a:cxnLst/>
              <a:rect l="l" t="t" r="r" b="b"/>
              <a:pathLst>
                <a:path w="8524" h="8386" extrusionOk="0">
                  <a:moveTo>
                    <a:pt x="7905" y="632"/>
                  </a:moveTo>
                  <a:lnTo>
                    <a:pt x="7905" y="1339"/>
                  </a:lnTo>
                  <a:lnTo>
                    <a:pt x="7071" y="2526"/>
                  </a:lnTo>
                  <a:lnTo>
                    <a:pt x="4609" y="4736"/>
                  </a:lnTo>
                  <a:lnTo>
                    <a:pt x="2311" y="7489"/>
                  </a:lnTo>
                  <a:lnTo>
                    <a:pt x="758" y="6074"/>
                  </a:lnTo>
                  <a:lnTo>
                    <a:pt x="1111" y="5165"/>
                  </a:lnTo>
                  <a:lnTo>
                    <a:pt x="3169" y="3486"/>
                  </a:lnTo>
                  <a:lnTo>
                    <a:pt x="5165" y="2526"/>
                  </a:lnTo>
                  <a:lnTo>
                    <a:pt x="7387" y="632"/>
                  </a:lnTo>
                  <a:close/>
                  <a:moveTo>
                    <a:pt x="7147" y="1"/>
                  </a:moveTo>
                  <a:lnTo>
                    <a:pt x="4836" y="1971"/>
                  </a:lnTo>
                  <a:lnTo>
                    <a:pt x="2854" y="2943"/>
                  </a:lnTo>
                  <a:lnTo>
                    <a:pt x="568" y="4786"/>
                  </a:lnTo>
                  <a:lnTo>
                    <a:pt x="0" y="6251"/>
                  </a:lnTo>
                  <a:lnTo>
                    <a:pt x="2374" y="8385"/>
                  </a:lnTo>
                  <a:lnTo>
                    <a:pt x="5064" y="5165"/>
                  </a:lnTo>
                  <a:lnTo>
                    <a:pt x="7513" y="2981"/>
                  </a:lnTo>
                  <a:lnTo>
                    <a:pt x="8523" y="1541"/>
                  </a:lnTo>
                  <a:lnTo>
                    <a:pt x="8523"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264;p78">
              <a:extLst>
                <a:ext uri="{FF2B5EF4-FFF2-40B4-BE49-F238E27FC236}">
                  <a16:creationId xmlns:a16="http://schemas.microsoft.com/office/drawing/2014/main" id="{B4335262-4116-D669-3895-4AC08B6D8749}"/>
                </a:ext>
              </a:extLst>
            </p:cNvPr>
            <p:cNvSpPr/>
            <p:nvPr/>
          </p:nvSpPr>
          <p:spPr>
            <a:xfrm>
              <a:off x="7223700" y="4478300"/>
              <a:ext cx="126625" cy="235850"/>
            </a:xfrm>
            <a:custGeom>
              <a:avLst/>
              <a:gdLst/>
              <a:ahLst/>
              <a:cxnLst/>
              <a:rect l="l" t="t" r="r" b="b"/>
              <a:pathLst>
                <a:path w="5065" h="9434" extrusionOk="0">
                  <a:moveTo>
                    <a:pt x="607" y="1"/>
                  </a:moveTo>
                  <a:lnTo>
                    <a:pt x="1099" y="3334"/>
                  </a:lnTo>
                  <a:lnTo>
                    <a:pt x="1175" y="5557"/>
                  </a:lnTo>
                  <a:lnTo>
                    <a:pt x="266" y="5948"/>
                  </a:lnTo>
                  <a:lnTo>
                    <a:pt x="1087" y="7792"/>
                  </a:lnTo>
                  <a:cubicBezTo>
                    <a:pt x="1087" y="7792"/>
                    <a:pt x="1" y="8612"/>
                    <a:pt x="317" y="8827"/>
                  </a:cubicBezTo>
                  <a:cubicBezTo>
                    <a:pt x="569" y="9004"/>
                    <a:pt x="809" y="9206"/>
                    <a:pt x="1036" y="9433"/>
                  </a:cubicBezTo>
                  <a:lnTo>
                    <a:pt x="2640" y="7716"/>
                  </a:lnTo>
                  <a:lnTo>
                    <a:pt x="3448" y="5531"/>
                  </a:lnTo>
                  <a:lnTo>
                    <a:pt x="5064" y="5026"/>
                  </a:lnTo>
                  <a:lnTo>
                    <a:pt x="4092" y="4370"/>
                  </a:lnTo>
                  <a:lnTo>
                    <a:pt x="2791" y="4370"/>
                  </a:lnTo>
                  <a:lnTo>
                    <a:pt x="2665" y="733"/>
                  </a:lnTo>
                  <a:lnTo>
                    <a:pt x="607"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265;p78">
              <a:extLst>
                <a:ext uri="{FF2B5EF4-FFF2-40B4-BE49-F238E27FC236}">
                  <a16:creationId xmlns:a16="http://schemas.microsoft.com/office/drawing/2014/main" id="{726EE4B5-6F1F-31AF-2488-8B1DE93B2D16}"/>
                </a:ext>
              </a:extLst>
            </p:cNvPr>
            <p:cNvSpPr/>
            <p:nvPr/>
          </p:nvSpPr>
          <p:spPr>
            <a:xfrm>
              <a:off x="7219600" y="4466625"/>
              <a:ext cx="149025" cy="258875"/>
            </a:xfrm>
            <a:custGeom>
              <a:avLst/>
              <a:gdLst/>
              <a:ahLst/>
              <a:cxnLst/>
              <a:rect l="l" t="t" r="r" b="b"/>
              <a:pathLst>
                <a:path w="5961" h="10355" extrusionOk="0">
                  <a:moveTo>
                    <a:pt x="1162" y="948"/>
                  </a:moveTo>
                  <a:lnTo>
                    <a:pt x="2526" y="1427"/>
                  </a:lnTo>
                  <a:lnTo>
                    <a:pt x="2652" y="5152"/>
                  </a:lnTo>
                  <a:lnTo>
                    <a:pt x="4155" y="5152"/>
                  </a:lnTo>
                  <a:lnTo>
                    <a:pt x="4509" y="5392"/>
                  </a:lnTo>
                  <a:lnTo>
                    <a:pt x="3372" y="5733"/>
                  </a:lnTo>
                  <a:lnTo>
                    <a:pt x="2539" y="8019"/>
                  </a:lnTo>
                  <a:lnTo>
                    <a:pt x="1188" y="9458"/>
                  </a:lnTo>
                  <a:cubicBezTo>
                    <a:pt x="1074" y="9344"/>
                    <a:pt x="922" y="9231"/>
                    <a:pt x="784" y="9117"/>
                  </a:cubicBezTo>
                  <a:cubicBezTo>
                    <a:pt x="973" y="8903"/>
                    <a:pt x="1200" y="8701"/>
                    <a:pt x="1440" y="8524"/>
                  </a:cubicBezTo>
                  <a:lnTo>
                    <a:pt x="1642" y="8360"/>
                  </a:lnTo>
                  <a:lnTo>
                    <a:pt x="847" y="6579"/>
                  </a:lnTo>
                  <a:lnTo>
                    <a:pt x="1667" y="6238"/>
                  </a:lnTo>
                  <a:lnTo>
                    <a:pt x="1566" y="3751"/>
                  </a:lnTo>
                  <a:lnTo>
                    <a:pt x="1162" y="948"/>
                  </a:lnTo>
                  <a:close/>
                  <a:moveTo>
                    <a:pt x="380" y="1"/>
                  </a:moveTo>
                  <a:lnTo>
                    <a:pt x="948" y="3814"/>
                  </a:lnTo>
                  <a:lnTo>
                    <a:pt x="1011" y="5822"/>
                  </a:lnTo>
                  <a:lnTo>
                    <a:pt x="1" y="6251"/>
                  </a:lnTo>
                  <a:lnTo>
                    <a:pt x="859" y="8158"/>
                  </a:lnTo>
                  <a:cubicBezTo>
                    <a:pt x="481" y="8473"/>
                    <a:pt x="114" y="8865"/>
                    <a:pt x="114" y="9193"/>
                  </a:cubicBezTo>
                  <a:cubicBezTo>
                    <a:pt x="114" y="9332"/>
                    <a:pt x="190" y="9471"/>
                    <a:pt x="304" y="9559"/>
                  </a:cubicBezTo>
                  <a:cubicBezTo>
                    <a:pt x="544" y="9723"/>
                    <a:pt x="771" y="9913"/>
                    <a:pt x="973" y="10127"/>
                  </a:cubicBezTo>
                  <a:lnTo>
                    <a:pt x="1200" y="10355"/>
                  </a:lnTo>
                  <a:lnTo>
                    <a:pt x="3044" y="8397"/>
                  </a:lnTo>
                  <a:lnTo>
                    <a:pt x="3852" y="6251"/>
                  </a:lnTo>
                  <a:lnTo>
                    <a:pt x="5961" y="5607"/>
                  </a:lnTo>
                  <a:lnTo>
                    <a:pt x="4357" y="4521"/>
                  </a:lnTo>
                  <a:lnTo>
                    <a:pt x="3258" y="4521"/>
                  </a:lnTo>
                  <a:lnTo>
                    <a:pt x="3132" y="973"/>
                  </a:lnTo>
                  <a:lnTo>
                    <a:pt x="380"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266;p78">
              <a:extLst>
                <a:ext uri="{FF2B5EF4-FFF2-40B4-BE49-F238E27FC236}">
                  <a16:creationId xmlns:a16="http://schemas.microsoft.com/office/drawing/2014/main" id="{E49D8A4C-D2D9-0DFC-41C8-E149C1ED3C37}"/>
                </a:ext>
              </a:extLst>
            </p:cNvPr>
            <p:cNvSpPr/>
            <p:nvPr/>
          </p:nvSpPr>
          <p:spPr>
            <a:xfrm>
              <a:off x="6134625" y="2921400"/>
              <a:ext cx="43275" cy="96300"/>
            </a:xfrm>
            <a:custGeom>
              <a:avLst/>
              <a:gdLst/>
              <a:ahLst/>
              <a:cxnLst/>
              <a:rect l="l" t="t" r="r" b="b"/>
              <a:pathLst>
                <a:path w="1731" h="3852" extrusionOk="0">
                  <a:moveTo>
                    <a:pt x="1415" y="0"/>
                  </a:moveTo>
                  <a:lnTo>
                    <a:pt x="1" y="682"/>
                  </a:lnTo>
                  <a:lnTo>
                    <a:pt x="1" y="2627"/>
                  </a:lnTo>
                  <a:lnTo>
                    <a:pt x="1415" y="3852"/>
                  </a:lnTo>
                  <a:lnTo>
                    <a:pt x="1730" y="1920"/>
                  </a:lnTo>
                  <a:lnTo>
                    <a:pt x="1415"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267;p78">
              <a:extLst>
                <a:ext uri="{FF2B5EF4-FFF2-40B4-BE49-F238E27FC236}">
                  <a16:creationId xmlns:a16="http://schemas.microsoft.com/office/drawing/2014/main" id="{D8A82667-7BDB-CD5E-1269-552B1C04F3E1}"/>
                </a:ext>
              </a:extLst>
            </p:cNvPr>
            <p:cNvSpPr/>
            <p:nvPr/>
          </p:nvSpPr>
          <p:spPr>
            <a:xfrm>
              <a:off x="6126725" y="2909725"/>
              <a:ext cx="59375" cy="122825"/>
            </a:xfrm>
            <a:custGeom>
              <a:avLst/>
              <a:gdLst/>
              <a:ahLst/>
              <a:cxnLst/>
              <a:rect l="l" t="t" r="r" b="b"/>
              <a:pathLst>
                <a:path w="2375" h="4913" extrusionOk="0">
                  <a:moveTo>
                    <a:pt x="1491" y="935"/>
                  </a:moveTo>
                  <a:lnTo>
                    <a:pt x="1731" y="2387"/>
                  </a:lnTo>
                  <a:lnTo>
                    <a:pt x="1516" y="3713"/>
                  </a:lnTo>
                  <a:lnTo>
                    <a:pt x="632" y="2955"/>
                  </a:lnTo>
                  <a:lnTo>
                    <a:pt x="632" y="1351"/>
                  </a:lnTo>
                  <a:lnTo>
                    <a:pt x="1491" y="935"/>
                  </a:lnTo>
                  <a:close/>
                  <a:moveTo>
                    <a:pt x="1983" y="0"/>
                  </a:moveTo>
                  <a:lnTo>
                    <a:pt x="1" y="960"/>
                  </a:lnTo>
                  <a:lnTo>
                    <a:pt x="1" y="3245"/>
                  </a:lnTo>
                  <a:lnTo>
                    <a:pt x="1958" y="4912"/>
                  </a:lnTo>
                  <a:lnTo>
                    <a:pt x="2375" y="2387"/>
                  </a:lnTo>
                  <a:lnTo>
                    <a:pt x="1983"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268;p78">
              <a:extLst>
                <a:ext uri="{FF2B5EF4-FFF2-40B4-BE49-F238E27FC236}">
                  <a16:creationId xmlns:a16="http://schemas.microsoft.com/office/drawing/2014/main" id="{477163A4-564A-CD97-1184-69D580442E65}"/>
                </a:ext>
              </a:extLst>
            </p:cNvPr>
            <p:cNvSpPr/>
            <p:nvPr/>
          </p:nvSpPr>
          <p:spPr>
            <a:xfrm>
              <a:off x="5917450" y="3060600"/>
              <a:ext cx="65350" cy="60650"/>
            </a:xfrm>
            <a:custGeom>
              <a:avLst/>
              <a:gdLst/>
              <a:ahLst/>
              <a:cxnLst/>
              <a:rect l="l" t="t" r="r" b="b"/>
              <a:pathLst>
                <a:path w="2614" h="2426" extrusionOk="0">
                  <a:moveTo>
                    <a:pt x="1099" y="1"/>
                  </a:moveTo>
                  <a:lnTo>
                    <a:pt x="0" y="1175"/>
                  </a:lnTo>
                  <a:lnTo>
                    <a:pt x="568" y="2425"/>
                  </a:lnTo>
                  <a:lnTo>
                    <a:pt x="1440" y="2425"/>
                  </a:lnTo>
                  <a:lnTo>
                    <a:pt x="2614" y="708"/>
                  </a:lnTo>
                  <a:lnTo>
                    <a:pt x="1099"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269;p78">
              <a:extLst>
                <a:ext uri="{FF2B5EF4-FFF2-40B4-BE49-F238E27FC236}">
                  <a16:creationId xmlns:a16="http://schemas.microsoft.com/office/drawing/2014/main" id="{5531E21C-0C0C-BB10-8D10-E0D9FCEB748A}"/>
                </a:ext>
              </a:extLst>
            </p:cNvPr>
            <p:cNvSpPr/>
            <p:nvPr/>
          </p:nvSpPr>
          <p:spPr>
            <a:xfrm>
              <a:off x="5908275" y="3050825"/>
              <a:ext cx="86225" cy="78325"/>
            </a:xfrm>
            <a:custGeom>
              <a:avLst/>
              <a:gdLst/>
              <a:ahLst/>
              <a:cxnLst/>
              <a:rect l="l" t="t" r="r" b="b"/>
              <a:pathLst>
                <a:path w="3449" h="3133" extrusionOk="0">
                  <a:moveTo>
                    <a:pt x="1541" y="771"/>
                  </a:moveTo>
                  <a:lnTo>
                    <a:pt x="2514" y="1225"/>
                  </a:lnTo>
                  <a:lnTo>
                    <a:pt x="1630" y="2501"/>
                  </a:lnTo>
                  <a:lnTo>
                    <a:pt x="1137" y="2501"/>
                  </a:lnTo>
                  <a:lnTo>
                    <a:pt x="746" y="1617"/>
                  </a:lnTo>
                  <a:lnTo>
                    <a:pt x="1541" y="771"/>
                  </a:lnTo>
                  <a:close/>
                  <a:moveTo>
                    <a:pt x="1390" y="1"/>
                  </a:moveTo>
                  <a:lnTo>
                    <a:pt x="1" y="1503"/>
                  </a:lnTo>
                  <a:lnTo>
                    <a:pt x="733" y="3132"/>
                  </a:lnTo>
                  <a:lnTo>
                    <a:pt x="1971" y="3132"/>
                  </a:lnTo>
                  <a:lnTo>
                    <a:pt x="3448" y="960"/>
                  </a:lnTo>
                  <a:lnTo>
                    <a:pt x="1390"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270;p78">
              <a:extLst>
                <a:ext uri="{FF2B5EF4-FFF2-40B4-BE49-F238E27FC236}">
                  <a16:creationId xmlns:a16="http://schemas.microsoft.com/office/drawing/2014/main" id="{A7D2B2E0-E69D-50E1-917E-1654DEE0F6F5}"/>
                </a:ext>
              </a:extLst>
            </p:cNvPr>
            <p:cNvSpPr/>
            <p:nvPr/>
          </p:nvSpPr>
          <p:spPr>
            <a:xfrm>
              <a:off x="6168100" y="3083025"/>
              <a:ext cx="108300" cy="173650"/>
            </a:xfrm>
            <a:custGeom>
              <a:avLst/>
              <a:gdLst/>
              <a:ahLst/>
              <a:cxnLst/>
              <a:rect l="l" t="t" r="r" b="b"/>
              <a:pathLst>
                <a:path w="4332" h="6946" extrusionOk="0">
                  <a:moveTo>
                    <a:pt x="1578" y="0"/>
                  </a:moveTo>
                  <a:lnTo>
                    <a:pt x="707" y="1440"/>
                  </a:lnTo>
                  <a:lnTo>
                    <a:pt x="0" y="3132"/>
                  </a:lnTo>
                  <a:lnTo>
                    <a:pt x="783" y="5897"/>
                  </a:lnTo>
                  <a:lnTo>
                    <a:pt x="2399" y="5405"/>
                  </a:lnTo>
                  <a:lnTo>
                    <a:pt x="3472" y="6945"/>
                  </a:lnTo>
                  <a:lnTo>
                    <a:pt x="4331" y="5241"/>
                  </a:lnTo>
                  <a:lnTo>
                    <a:pt x="3472" y="3789"/>
                  </a:lnTo>
                  <a:lnTo>
                    <a:pt x="1818" y="2564"/>
                  </a:lnTo>
                  <a:lnTo>
                    <a:pt x="2399" y="1352"/>
                  </a:lnTo>
                  <a:lnTo>
                    <a:pt x="1578"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271;p78">
              <a:extLst>
                <a:ext uri="{FF2B5EF4-FFF2-40B4-BE49-F238E27FC236}">
                  <a16:creationId xmlns:a16="http://schemas.microsoft.com/office/drawing/2014/main" id="{44FAD83F-FE08-2367-5EF2-7CBCE287480F}"/>
                </a:ext>
              </a:extLst>
            </p:cNvPr>
            <p:cNvSpPr/>
            <p:nvPr/>
          </p:nvSpPr>
          <p:spPr>
            <a:xfrm>
              <a:off x="6159575" y="3067875"/>
              <a:ext cx="125650" cy="204275"/>
            </a:xfrm>
            <a:custGeom>
              <a:avLst/>
              <a:gdLst/>
              <a:ahLst/>
              <a:cxnLst/>
              <a:rect l="l" t="t" r="r" b="b"/>
              <a:pathLst>
                <a:path w="5026" h="8171" extrusionOk="0">
                  <a:moveTo>
                    <a:pt x="1932" y="1213"/>
                  </a:moveTo>
                  <a:lnTo>
                    <a:pt x="2399" y="1970"/>
                  </a:lnTo>
                  <a:lnTo>
                    <a:pt x="1768" y="3271"/>
                  </a:lnTo>
                  <a:lnTo>
                    <a:pt x="3574" y="4609"/>
                  </a:lnTo>
                  <a:lnTo>
                    <a:pt x="4319" y="5872"/>
                  </a:lnTo>
                  <a:lnTo>
                    <a:pt x="3763" y="6933"/>
                  </a:lnTo>
                  <a:lnTo>
                    <a:pt x="2866" y="5645"/>
                  </a:lnTo>
                  <a:lnTo>
                    <a:pt x="1351" y="6099"/>
                  </a:lnTo>
                  <a:lnTo>
                    <a:pt x="682" y="3763"/>
                  </a:lnTo>
                  <a:lnTo>
                    <a:pt x="1326" y="2197"/>
                  </a:lnTo>
                  <a:lnTo>
                    <a:pt x="1932" y="1213"/>
                  </a:lnTo>
                  <a:close/>
                  <a:moveTo>
                    <a:pt x="1907" y="0"/>
                  </a:moveTo>
                  <a:lnTo>
                    <a:pt x="758" y="1920"/>
                  </a:lnTo>
                  <a:lnTo>
                    <a:pt x="0" y="3725"/>
                  </a:lnTo>
                  <a:lnTo>
                    <a:pt x="909" y="6895"/>
                  </a:lnTo>
                  <a:lnTo>
                    <a:pt x="2614" y="6377"/>
                  </a:lnTo>
                  <a:lnTo>
                    <a:pt x="3851" y="8170"/>
                  </a:lnTo>
                  <a:lnTo>
                    <a:pt x="5026" y="5834"/>
                  </a:lnTo>
                  <a:lnTo>
                    <a:pt x="4079" y="4230"/>
                  </a:lnTo>
                  <a:lnTo>
                    <a:pt x="2551" y="3081"/>
                  </a:lnTo>
                  <a:lnTo>
                    <a:pt x="3094" y="1945"/>
                  </a:lnTo>
                  <a:lnTo>
                    <a:pt x="1907"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272;p78">
              <a:extLst>
                <a:ext uri="{FF2B5EF4-FFF2-40B4-BE49-F238E27FC236}">
                  <a16:creationId xmlns:a16="http://schemas.microsoft.com/office/drawing/2014/main" id="{D03CEF26-D957-230B-8CB7-C205FB18369D}"/>
                </a:ext>
              </a:extLst>
            </p:cNvPr>
            <p:cNvSpPr/>
            <p:nvPr/>
          </p:nvSpPr>
          <p:spPr>
            <a:xfrm>
              <a:off x="6241950" y="3244650"/>
              <a:ext cx="111475" cy="160375"/>
            </a:xfrm>
            <a:custGeom>
              <a:avLst/>
              <a:gdLst/>
              <a:ahLst/>
              <a:cxnLst/>
              <a:rect l="l" t="t" r="r" b="b"/>
              <a:pathLst>
                <a:path w="4459" h="6415" extrusionOk="0">
                  <a:moveTo>
                    <a:pt x="2248" y="0"/>
                  </a:moveTo>
                  <a:lnTo>
                    <a:pt x="1781" y="1693"/>
                  </a:lnTo>
                  <a:lnTo>
                    <a:pt x="2021" y="3069"/>
                  </a:lnTo>
                  <a:lnTo>
                    <a:pt x="518" y="3965"/>
                  </a:lnTo>
                  <a:lnTo>
                    <a:pt x="1" y="4281"/>
                  </a:lnTo>
                  <a:lnTo>
                    <a:pt x="1377" y="4912"/>
                  </a:lnTo>
                  <a:lnTo>
                    <a:pt x="2842" y="6415"/>
                  </a:lnTo>
                  <a:lnTo>
                    <a:pt x="4458" y="4912"/>
                  </a:lnTo>
                  <a:lnTo>
                    <a:pt x="3271" y="3208"/>
                  </a:lnTo>
                  <a:lnTo>
                    <a:pt x="3650" y="1541"/>
                  </a:lnTo>
                  <a:lnTo>
                    <a:pt x="2248"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273;p78">
              <a:extLst>
                <a:ext uri="{FF2B5EF4-FFF2-40B4-BE49-F238E27FC236}">
                  <a16:creationId xmlns:a16="http://schemas.microsoft.com/office/drawing/2014/main" id="{2EB23BED-6AA9-5DF9-6A1E-B0AC7C39CCD4}"/>
                </a:ext>
              </a:extLst>
            </p:cNvPr>
            <p:cNvSpPr/>
            <p:nvPr/>
          </p:nvSpPr>
          <p:spPr>
            <a:xfrm>
              <a:off x="6225225" y="3228550"/>
              <a:ext cx="138600" cy="187525"/>
            </a:xfrm>
            <a:custGeom>
              <a:avLst/>
              <a:gdLst/>
              <a:ahLst/>
              <a:cxnLst/>
              <a:rect l="l" t="t" r="r" b="b"/>
              <a:pathLst>
                <a:path w="5544" h="7501" extrusionOk="0">
                  <a:moveTo>
                    <a:pt x="3082" y="1276"/>
                  </a:moveTo>
                  <a:lnTo>
                    <a:pt x="3978" y="2273"/>
                  </a:lnTo>
                  <a:lnTo>
                    <a:pt x="3612" y="3915"/>
                  </a:lnTo>
                  <a:lnTo>
                    <a:pt x="4723" y="5519"/>
                  </a:lnTo>
                  <a:lnTo>
                    <a:pt x="3523" y="6617"/>
                  </a:lnTo>
                  <a:lnTo>
                    <a:pt x="2286" y="5342"/>
                  </a:lnTo>
                  <a:lnTo>
                    <a:pt x="1339" y="4887"/>
                  </a:lnTo>
                  <a:lnTo>
                    <a:pt x="3044" y="3877"/>
                  </a:lnTo>
                  <a:lnTo>
                    <a:pt x="2791" y="2362"/>
                  </a:lnTo>
                  <a:lnTo>
                    <a:pt x="3082" y="1276"/>
                  </a:lnTo>
                  <a:close/>
                  <a:moveTo>
                    <a:pt x="2766" y="1"/>
                  </a:moveTo>
                  <a:lnTo>
                    <a:pt x="2134" y="2324"/>
                  </a:lnTo>
                  <a:lnTo>
                    <a:pt x="2337" y="3549"/>
                  </a:lnTo>
                  <a:lnTo>
                    <a:pt x="1023" y="4344"/>
                  </a:lnTo>
                  <a:lnTo>
                    <a:pt x="1" y="4976"/>
                  </a:lnTo>
                  <a:lnTo>
                    <a:pt x="1857" y="5822"/>
                  </a:lnTo>
                  <a:lnTo>
                    <a:pt x="3498" y="7501"/>
                  </a:lnTo>
                  <a:lnTo>
                    <a:pt x="5544" y="5607"/>
                  </a:lnTo>
                  <a:lnTo>
                    <a:pt x="4281" y="3776"/>
                  </a:lnTo>
                  <a:lnTo>
                    <a:pt x="4660" y="2084"/>
                  </a:lnTo>
                  <a:lnTo>
                    <a:pt x="2766"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274;p78">
              <a:extLst>
                <a:ext uri="{FF2B5EF4-FFF2-40B4-BE49-F238E27FC236}">
                  <a16:creationId xmlns:a16="http://schemas.microsoft.com/office/drawing/2014/main" id="{A3B7AED4-1932-290E-6F46-11B29FEBBA10}"/>
                </a:ext>
              </a:extLst>
            </p:cNvPr>
            <p:cNvSpPr/>
            <p:nvPr/>
          </p:nvSpPr>
          <p:spPr>
            <a:xfrm>
              <a:off x="6323400" y="2434950"/>
              <a:ext cx="220375" cy="347575"/>
            </a:xfrm>
            <a:custGeom>
              <a:avLst/>
              <a:gdLst/>
              <a:ahLst/>
              <a:cxnLst/>
              <a:rect l="l" t="t" r="r" b="b"/>
              <a:pathLst>
                <a:path w="8815" h="13903" extrusionOk="0">
                  <a:moveTo>
                    <a:pt x="7766" y="0"/>
                  </a:moveTo>
                  <a:lnTo>
                    <a:pt x="6718" y="392"/>
                  </a:lnTo>
                  <a:lnTo>
                    <a:pt x="6301" y="2235"/>
                  </a:lnTo>
                  <a:lnTo>
                    <a:pt x="6150" y="4836"/>
                  </a:lnTo>
                  <a:lnTo>
                    <a:pt x="4433" y="5960"/>
                  </a:lnTo>
                  <a:lnTo>
                    <a:pt x="3877" y="7337"/>
                  </a:lnTo>
                  <a:lnTo>
                    <a:pt x="2248" y="7425"/>
                  </a:lnTo>
                  <a:lnTo>
                    <a:pt x="847" y="9104"/>
                  </a:lnTo>
                  <a:lnTo>
                    <a:pt x="1" y="10367"/>
                  </a:lnTo>
                  <a:lnTo>
                    <a:pt x="1187" y="12640"/>
                  </a:lnTo>
                  <a:lnTo>
                    <a:pt x="1932" y="13903"/>
                  </a:lnTo>
                  <a:lnTo>
                    <a:pt x="2652" y="11478"/>
                  </a:lnTo>
                  <a:lnTo>
                    <a:pt x="2248" y="10304"/>
                  </a:lnTo>
                  <a:lnTo>
                    <a:pt x="4256" y="9799"/>
                  </a:lnTo>
                  <a:lnTo>
                    <a:pt x="6011" y="9799"/>
                  </a:lnTo>
                  <a:lnTo>
                    <a:pt x="8814" y="7576"/>
                  </a:lnTo>
                  <a:lnTo>
                    <a:pt x="8499" y="4660"/>
                  </a:lnTo>
                  <a:lnTo>
                    <a:pt x="8814" y="2639"/>
                  </a:lnTo>
                  <a:lnTo>
                    <a:pt x="7766"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275;p78">
              <a:extLst>
                <a:ext uri="{FF2B5EF4-FFF2-40B4-BE49-F238E27FC236}">
                  <a16:creationId xmlns:a16="http://schemas.microsoft.com/office/drawing/2014/main" id="{2500E794-FF37-5CC1-72E6-D8135E6D6313}"/>
                </a:ext>
              </a:extLst>
            </p:cNvPr>
            <p:cNvSpPr/>
            <p:nvPr/>
          </p:nvSpPr>
          <p:spPr>
            <a:xfrm>
              <a:off x="6314250" y="2424850"/>
              <a:ext cx="238050" cy="377575"/>
            </a:xfrm>
            <a:custGeom>
              <a:avLst/>
              <a:gdLst/>
              <a:ahLst/>
              <a:cxnLst/>
              <a:rect l="l" t="t" r="r" b="b"/>
              <a:pathLst>
                <a:path w="9522" h="15103" extrusionOk="0">
                  <a:moveTo>
                    <a:pt x="7955" y="808"/>
                  </a:moveTo>
                  <a:lnTo>
                    <a:pt x="8852" y="3069"/>
                  </a:lnTo>
                  <a:lnTo>
                    <a:pt x="8536" y="5051"/>
                  </a:lnTo>
                  <a:lnTo>
                    <a:pt x="8852" y="7842"/>
                  </a:lnTo>
                  <a:lnTo>
                    <a:pt x="6263" y="9887"/>
                  </a:lnTo>
                  <a:lnTo>
                    <a:pt x="4622" y="9887"/>
                  </a:lnTo>
                  <a:lnTo>
                    <a:pt x="2210" y="10493"/>
                  </a:lnTo>
                  <a:lnTo>
                    <a:pt x="2690" y="11895"/>
                  </a:lnTo>
                  <a:lnTo>
                    <a:pt x="2197" y="13536"/>
                  </a:lnTo>
                  <a:lnTo>
                    <a:pt x="1844" y="12905"/>
                  </a:lnTo>
                  <a:lnTo>
                    <a:pt x="733" y="10784"/>
                  </a:lnTo>
                  <a:lnTo>
                    <a:pt x="1478" y="9710"/>
                  </a:lnTo>
                  <a:lnTo>
                    <a:pt x="2778" y="8132"/>
                  </a:lnTo>
                  <a:lnTo>
                    <a:pt x="4470" y="8044"/>
                  </a:lnTo>
                  <a:lnTo>
                    <a:pt x="5064" y="6579"/>
                  </a:lnTo>
                  <a:lnTo>
                    <a:pt x="6819" y="5417"/>
                  </a:lnTo>
                  <a:lnTo>
                    <a:pt x="6983" y="2715"/>
                  </a:lnTo>
                  <a:lnTo>
                    <a:pt x="7349" y="1036"/>
                  </a:lnTo>
                  <a:lnTo>
                    <a:pt x="7955" y="808"/>
                  </a:lnTo>
                  <a:close/>
                  <a:moveTo>
                    <a:pt x="8309" y="0"/>
                  </a:moveTo>
                  <a:lnTo>
                    <a:pt x="6806" y="556"/>
                  </a:lnTo>
                  <a:lnTo>
                    <a:pt x="6364" y="2627"/>
                  </a:lnTo>
                  <a:lnTo>
                    <a:pt x="6200" y="5064"/>
                  </a:lnTo>
                  <a:lnTo>
                    <a:pt x="4546" y="6162"/>
                  </a:lnTo>
                  <a:lnTo>
                    <a:pt x="4028" y="7450"/>
                  </a:lnTo>
                  <a:lnTo>
                    <a:pt x="2463" y="7526"/>
                  </a:lnTo>
                  <a:lnTo>
                    <a:pt x="973" y="9319"/>
                  </a:lnTo>
                  <a:lnTo>
                    <a:pt x="0" y="10758"/>
                  </a:lnTo>
                  <a:lnTo>
                    <a:pt x="1276" y="13208"/>
                  </a:lnTo>
                  <a:lnTo>
                    <a:pt x="2387" y="15102"/>
                  </a:lnTo>
                  <a:lnTo>
                    <a:pt x="3347" y="11870"/>
                  </a:lnTo>
                  <a:lnTo>
                    <a:pt x="3031" y="10923"/>
                  </a:lnTo>
                  <a:lnTo>
                    <a:pt x="4660" y="10506"/>
                  </a:lnTo>
                  <a:lnTo>
                    <a:pt x="6491" y="10506"/>
                  </a:lnTo>
                  <a:lnTo>
                    <a:pt x="9521" y="8119"/>
                  </a:lnTo>
                  <a:lnTo>
                    <a:pt x="9180" y="5076"/>
                  </a:lnTo>
                  <a:lnTo>
                    <a:pt x="9509" y="3005"/>
                  </a:lnTo>
                  <a:lnTo>
                    <a:pt x="8309"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276;p78">
              <a:extLst>
                <a:ext uri="{FF2B5EF4-FFF2-40B4-BE49-F238E27FC236}">
                  <a16:creationId xmlns:a16="http://schemas.microsoft.com/office/drawing/2014/main" id="{7B156410-B392-9869-76D2-F7615FE45C67}"/>
                </a:ext>
              </a:extLst>
            </p:cNvPr>
            <p:cNvSpPr/>
            <p:nvPr/>
          </p:nvSpPr>
          <p:spPr>
            <a:xfrm>
              <a:off x="6470500" y="2285950"/>
              <a:ext cx="89675" cy="141450"/>
            </a:xfrm>
            <a:custGeom>
              <a:avLst/>
              <a:gdLst/>
              <a:ahLst/>
              <a:cxnLst/>
              <a:rect l="l" t="t" r="r" b="b"/>
              <a:pathLst>
                <a:path w="3587" h="5658" extrusionOk="0">
                  <a:moveTo>
                    <a:pt x="266" y="0"/>
                  </a:moveTo>
                  <a:lnTo>
                    <a:pt x="1" y="897"/>
                  </a:lnTo>
                  <a:lnTo>
                    <a:pt x="380" y="2677"/>
                  </a:lnTo>
                  <a:lnTo>
                    <a:pt x="76" y="3940"/>
                  </a:lnTo>
                  <a:lnTo>
                    <a:pt x="342" y="5657"/>
                  </a:lnTo>
                  <a:lnTo>
                    <a:pt x="2021" y="5657"/>
                  </a:lnTo>
                  <a:lnTo>
                    <a:pt x="1554" y="3801"/>
                  </a:lnTo>
                  <a:lnTo>
                    <a:pt x="1554" y="3801"/>
                  </a:lnTo>
                  <a:lnTo>
                    <a:pt x="2943" y="4420"/>
                  </a:lnTo>
                  <a:lnTo>
                    <a:pt x="3587" y="2677"/>
                  </a:lnTo>
                  <a:lnTo>
                    <a:pt x="3587" y="1566"/>
                  </a:lnTo>
                  <a:lnTo>
                    <a:pt x="1832" y="821"/>
                  </a:lnTo>
                  <a:lnTo>
                    <a:pt x="266"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277;p78">
              <a:extLst>
                <a:ext uri="{FF2B5EF4-FFF2-40B4-BE49-F238E27FC236}">
                  <a16:creationId xmlns:a16="http://schemas.microsoft.com/office/drawing/2014/main" id="{33106121-47F2-EC9D-FBF1-B6317F6B758F}"/>
                </a:ext>
              </a:extLst>
            </p:cNvPr>
            <p:cNvSpPr/>
            <p:nvPr/>
          </p:nvSpPr>
          <p:spPr>
            <a:xfrm>
              <a:off x="6462300" y="2274900"/>
              <a:ext cx="105775" cy="160375"/>
            </a:xfrm>
            <a:custGeom>
              <a:avLst/>
              <a:gdLst/>
              <a:ahLst/>
              <a:cxnLst/>
              <a:rect l="l" t="t" r="r" b="b"/>
              <a:pathLst>
                <a:path w="4231" h="6415" extrusionOk="0">
                  <a:moveTo>
                    <a:pt x="783" y="897"/>
                  </a:moveTo>
                  <a:lnTo>
                    <a:pt x="2033" y="1541"/>
                  </a:lnTo>
                  <a:lnTo>
                    <a:pt x="3599" y="2210"/>
                  </a:lnTo>
                  <a:lnTo>
                    <a:pt x="3599" y="3069"/>
                  </a:lnTo>
                  <a:lnTo>
                    <a:pt x="3094" y="4432"/>
                  </a:lnTo>
                  <a:lnTo>
                    <a:pt x="1427" y="3700"/>
                  </a:lnTo>
                  <a:lnTo>
                    <a:pt x="1945" y="5784"/>
                  </a:lnTo>
                  <a:lnTo>
                    <a:pt x="935" y="5784"/>
                  </a:lnTo>
                  <a:lnTo>
                    <a:pt x="733" y="4395"/>
                  </a:lnTo>
                  <a:lnTo>
                    <a:pt x="1036" y="3119"/>
                  </a:lnTo>
                  <a:lnTo>
                    <a:pt x="657" y="1352"/>
                  </a:lnTo>
                  <a:lnTo>
                    <a:pt x="783" y="897"/>
                  </a:lnTo>
                  <a:close/>
                  <a:moveTo>
                    <a:pt x="392" y="0"/>
                  </a:moveTo>
                  <a:lnTo>
                    <a:pt x="0" y="1326"/>
                  </a:lnTo>
                  <a:lnTo>
                    <a:pt x="379" y="3119"/>
                  </a:lnTo>
                  <a:lnTo>
                    <a:pt x="89" y="4369"/>
                  </a:lnTo>
                  <a:lnTo>
                    <a:pt x="404" y="6415"/>
                  </a:lnTo>
                  <a:lnTo>
                    <a:pt x="2753" y="6415"/>
                  </a:lnTo>
                  <a:lnTo>
                    <a:pt x="2336" y="4799"/>
                  </a:lnTo>
                  <a:lnTo>
                    <a:pt x="2336" y="4799"/>
                  </a:lnTo>
                  <a:lnTo>
                    <a:pt x="3448" y="5291"/>
                  </a:lnTo>
                  <a:lnTo>
                    <a:pt x="4205" y="3233"/>
                  </a:lnTo>
                  <a:lnTo>
                    <a:pt x="4230" y="1793"/>
                  </a:lnTo>
                  <a:lnTo>
                    <a:pt x="2299" y="985"/>
                  </a:lnTo>
                  <a:lnTo>
                    <a:pt x="392"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278;p78">
              <a:extLst>
                <a:ext uri="{FF2B5EF4-FFF2-40B4-BE49-F238E27FC236}">
                  <a16:creationId xmlns:a16="http://schemas.microsoft.com/office/drawing/2014/main" id="{F1F51569-0ABA-799C-D445-B0F7BC19FA9E}"/>
                </a:ext>
              </a:extLst>
            </p:cNvPr>
            <p:cNvSpPr/>
            <p:nvPr/>
          </p:nvSpPr>
          <p:spPr>
            <a:xfrm>
              <a:off x="6378950" y="1950375"/>
              <a:ext cx="126300" cy="303725"/>
            </a:xfrm>
            <a:custGeom>
              <a:avLst/>
              <a:gdLst/>
              <a:ahLst/>
              <a:cxnLst/>
              <a:rect l="l" t="t" r="r" b="b"/>
              <a:pathLst>
                <a:path w="5052" h="12149" extrusionOk="0">
                  <a:moveTo>
                    <a:pt x="708" y="1"/>
                  </a:moveTo>
                  <a:lnTo>
                    <a:pt x="1" y="1365"/>
                  </a:lnTo>
                  <a:lnTo>
                    <a:pt x="1428" y="5456"/>
                  </a:lnTo>
                  <a:lnTo>
                    <a:pt x="2211" y="7021"/>
                  </a:lnTo>
                  <a:lnTo>
                    <a:pt x="2211" y="8676"/>
                  </a:lnTo>
                  <a:lnTo>
                    <a:pt x="3271" y="12148"/>
                  </a:lnTo>
                  <a:lnTo>
                    <a:pt x="5052" y="12148"/>
                  </a:lnTo>
                  <a:lnTo>
                    <a:pt x="4168" y="8878"/>
                  </a:lnTo>
                  <a:lnTo>
                    <a:pt x="5052" y="8398"/>
                  </a:lnTo>
                  <a:lnTo>
                    <a:pt x="3360" y="5317"/>
                  </a:lnTo>
                  <a:lnTo>
                    <a:pt x="2185" y="2198"/>
                  </a:lnTo>
                  <a:lnTo>
                    <a:pt x="708"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279;p78">
              <a:extLst>
                <a:ext uri="{FF2B5EF4-FFF2-40B4-BE49-F238E27FC236}">
                  <a16:creationId xmlns:a16="http://schemas.microsoft.com/office/drawing/2014/main" id="{16156143-C9D1-3D8A-CCC6-4F3BD9EEE1AA}"/>
                </a:ext>
              </a:extLst>
            </p:cNvPr>
            <p:cNvSpPr/>
            <p:nvPr/>
          </p:nvSpPr>
          <p:spPr>
            <a:xfrm>
              <a:off x="6370425" y="1934925"/>
              <a:ext cx="145575" cy="327050"/>
            </a:xfrm>
            <a:custGeom>
              <a:avLst/>
              <a:gdLst/>
              <a:ahLst/>
              <a:cxnLst/>
              <a:rect l="l" t="t" r="r" b="b"/>
              <a:pathLst>
                <a:path w="5823" h="13082" extrusionOk="0">
                  <a:moveTo>
                    <a:pt x="1074" y="1238"/>
                  </a:moveTo>
                  <a:lnTo>
                    <a:pt x="2249" y="2968"/>
                  </a:lnTo>
                  <a:lnTo>
                    <a:pt x="3423" y="6086"/>
                  </a:lnTo>
                  <a:lnTo>
                    <a:pt x="4963" y="8890"/>
                  </a:lnTo>
                  <a:lnTo>
                    <a:pt x="4143" y="9344"/>
                  </a:lnTo>
                  <a:lnTo>
                    <a:pt x="4976" y="12450"/>
                  </a:lnTo>
                  <a:lnTo>
                    <a:pt x="3852" y="12450"/>
                  </a:lnTo>
                  <a:lnTo>
                    <a:pt x="2867" y="9243"/>
                  </a:lnTo>
                  <a:lnTo>
                    <a:pt x="2867" y="7564"/>
                  </a:lnTo>
                  <a:lnTo>
                    <a:pt x="2072" y="5960"/>
                  </a:lnTo>
                  <a:lnTo>
                    <a:pt x="683" y="2008"/>
                  </a:lnTo>
                  <a:lnTo>
                    <a:pt x="1074" y="1238"/>
                  </a:lnTo>
                  <a:close/>
                  <a:moveTo>
                    <a:pt x="998" y="0"/>
                  </a:moveTo>
                  <a:lnTo>
                    <a:pt x="1" y="1957"/>
                  </a:lnTo>
                  <a:lnTo>
                    <a:pt x="1491" y="6213"/>
                  </a:lnTo>
                  <a:lnTo>
                    <a:pt x="2236" y="7715"/>
                  </a:lnTo>
                  <a:lnTo>
                    <a:pt x="2236" y="9294"/>
                  </a:lnTo>
                  <a:lnTo>
                    <a:pt x="3385" y="13082"/>
                  </a:lnTo>
                  <a:lnTo>
                    <a:pt x="5797" y="13082"/>
                  </a:lnTo>
                  <a:lnTo>
                    <a:pt x="4875" y="9660"/>
                  </a:lnTo>
                  <a:lnTo>
                    <a:pt x="5822" y="9142"/>
                  </a:lnTo>
                  <a:lnTo>
                    <a:pt x="3991" y="5834"/>
                  </a:lnTo>
                  <a:lnTo>
                    <a:pt x="2829" y="2715"/>
                  </a:lnTo>
                  <a:lnTo>
                    <a:pt x="998"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280;p78">
              <a:extLst>
                <a:ext uri="{FF2B5EF4-FFF2-40B4-BE49-F238E27FC236}">
                  <a16:creationId xmlns:a16="http://schemas.microsoft.com/office/drawing/2014/main" id="{ED20069B-43C1-5BDF-4235-35F5FF81FD36}"/>
                </a:ext>
              </a:extLst>
            </p:cNvPr>
            <p:cNvSpPr/>
            <p:nvPr/>
          </p:nvSpPr>
          <p:spPr>
            <a:xfrm>
              <a:off x="5626075" y="893825"/>
              <a:ext cx="145875" cy="113350"/>
            </a:xfrm>
            <a:custGeom>
              <a:avLst/>
              <a:gdLst/>
              <a:ahLst/>
              <a:cxnLst/>
              <a:rect l="l" t="t" r="r" b="b"/>
              <a:pathLst>
                <a:path w="5835" h="4534" extrusionOk="0">
                  <a:moveTo>
                    <a:pt x="4142" y="0"/>
                  </a:moveTo>
                  <a:lnTo>
                    <a:pt x="2362" y="796"/>
                  </a:lnTo>
                  <a:lnTo>
                    <a:pt x="480" y="796"/>
                  </a:lnTo>
                  <a:lnTo>
                    <a:pt x="0" y="2425"/>
                  </a:lnTo>
                  <a:lnTo>
                    <a:pt x="2362" y="4533"/>
                  </a:lnTo>
                  <a:lnTo>
                    <a:pt x="4458" y="3334"/>
                  </a:lnTo>
                  <a:lnTo>
                    <a:pt x="5834" y="2273"/>
                  </a:lnTo>
                  <a:lnTo>
                    <a:pt x="5834" y="480"/>
                  </a:lnTo>
                  <a:lnTo>
                    <a:pt x="4142"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281;p78">
              <a:extLst>
                <a:ext uri="{FF2B5EF4-FFF2-40B4-BE49-F238E27FC236}">
                  <a16:creationId xmlns:a16="http://schemas.microsoft.com/office/drawing/2014/main" id="{3CB21D06-EE51-2B78-D1EB-A238B1CACAE9}"/>
                </a:ext>
              </a:extLst>
            </p:cNvPr>
            <p:cNvSpPr/>
            <p:nvPr/>
          </p:nvSpPr>
          <p:spPr>
            <a:xfrm>
              <a:off x="5617225" y="885625"/>
              <a:ext cx="162600" cy="131025"/>
            </a:xfrm>
            <a:custGeom>
              <a:avLst/>
              <a:gdLst/>
              <a:ahLst/>
              <a:cxnLst/>
              <a:rect l="l" t="t" r="r" b="b"/>
              <a:pathLst>
                <a:path w="6504" h="5241" extrusionOk="0">
                  <a:moveTo>
                    <a:pt x="4521" y="657"/>
                  </a:moveTo>
                  <a:lnTo>
                    <a:pt x="5872" y="1048"/>
                  </a:lnTo>
                  <a:lnTo>
                    <a:pt x="5872" y="2437"/>
                  </a:lnTo>
                  <a:lnTo>
                    <a:pt x="4660" y="3371"/>
                  </a:lnTo>
                  <a:lnTo>
                    <a:pt x="2766" y="4470"/>
                  </a:lnTo>
                  <a:lnTo>
                    <a:pt x="708" y="2652"/>
                  </a:lnTo>
                  <a:lnTo>
                    <a:pt x="1074" y="1452"/>
                  </a:lnTo>
                  <a:lnTo>
                    <a:pt x="2728" y="1452"/>
                  </a:lnTo>
                  <a:lnTo>
                    <a:pt x="4521" y="657"/>
                  </a:lnTo>
                  <a:close/>
                  <a:moveTo>
                    <a:pt x="4471" y="0"/>
                  </a:moveTo>
                  <a:lnTo>
                    <a:pt x="2653" y="821"/>
                  </a:lnTo>
                  <a:lnTo>
                    <a:pt x="607" y="821"/>
                  </a:lnTo>
                  <a:lnTo>
                    <a:pt x="1" y="2854"/>
                  </a:lnTo>
                  <a:lnTo>
                    <a:pt x="2678" y="5240"/>
                  </a:lnTo>
                  <a:lnTo>
                    <a:pt x="5001" y="3902"/>
                  </a:lnTo>
                  <a:lnTo>
                    <a:pt x="6504" y="2753"/>
                  </a:lnTo>
                  <a:lnTo>
                    <a:pt x="6504" y="581"/>
                  </a:lnTo>
                  <a:lnTo>
                    <a:pt x="4471"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282;p78">
              <a:extLst>
                <a:ext uri="{FF2B5EF4-FFF2-40B4-BE49-F238E27FC236}">
                  <a16:creationId xmlns:a16="http://schemas.microsoft.com/office/drawing/2014/main" id="{E2A99D50-6606-5B6F-F4CA-E7138BD799D8}"/>
                </a:ext>
              </a:extLst>
            </p:cNvPr>
            <p:cNvSpPr/>
            <p:nvPr/>
          </p:nvSpPr>
          <p:spPr>
            <a:xfrm>
              <a:off x="5828725" y="897925"/>
              <a:ext cx="80850" cy="36650"/>
            </a:xfrm>
            <a:custGeom>
              <a:avLst/>
              <a:gdLst/>
              <a:ahLst/>
              <a:cxnLst/>
              <a:rect l="l" t="t" r="r" b="b"/>
              <a:pathLst>
                <a:path w="3234" h="1466" extrusionOk="0">
                  <a:moveTo>
                    <a:pt x="1" y="1"/>
                  </a:moveTo>
                  <a:lnTo>
                    <a:pt x="885" y="1465"/>
                  </a:lnTo>
                  <a:lnTo>
                    <a:pt x="3233" y="733"/>
                  </a:lnTo>
                  <a:lnTo>
                    <a:pt x="2350"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283;p78">
              <a:extLst>
                <a:ext uri="{FF2B5EF4-FFF2-40B4-BE49-F238E27FC236}">
                  <a16:creationId xmlns:a16="http://schemas.microsoft.com/office/drawing/2014/main" id="{70D2F4FC-5EA7-A787-24C9-443A8A5A7063}"/>
                </a:ext>
              </a:extLst>
            </p:cNvPr>
            <p:cNvSpPr/>
            <p:nvPr/>
          </p:nvSpPr>
          <p:spPr>
            <a:xfrm>
              <a:off x="5814525" y="890350"/>
              <a:ext cx="111475" cy="53700"/>
            </a:xfrm>
            <a:custGeom>
              <a:avLst/>
              <a:gdLst/>
              <a:ahLst/>
              <a:cxnLst/>
              <a:rect l="l" t="t" r="r" b="b"/>
              <a:pathLst>
                <a:path w="4459" h="2148" extrusionOk="0">
                  <a:moveTo>
                    <a:pt x="2804" y="632"/>
                  </a:moveTo>
                  <a:lnTo>
                    <a:pt x="3157" y="922"/>
                  </a:lnTo>
                  <a:lnTo>
                    <a:pt x="1604" y="1402"/>
                  </a:lnTo>
                  <a:lnTo>
                    <a:pt x="1125" y="632"/>
                  </a:lnTo>
                  <a:close/>
                  <a:moveTo>
                    <a:pt x="1" y="0"/>
                  </a:moveTo>
                  <a:lnTo>
                    <a:pt x="1314" y="2147"/>
                  </a:lnTo>
                  <a:lnTo>
                    <a:pt x="4458" y="1175"/>
                  </a:lnTo>
                  <a:lnTo>
                    <a:pt x="3031"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284;p78">
              <a:extLst>
                <a:ext uri="{FF2B5EF4-FFF2-40B4-BE49-F238E27FC236}">
                  <a16:creationId xmlns:a16="http://schemas.microsoft.com/office/drawing/2014/main" id="{8D154F91-1EAE-50C7-918F-2413233E7423}"/>
                </a:ext>
              </a:extLst>
            </p:cNvPr>
            <p:cNvSpPr/>
            <p:nvPr/>
          </p:nvSpPr>
          <p:spPr>
            <a:xfrm>
              <a:off x="5765925" y="1013475"/>
              <a:ext cx="80825" cy="48625"/>
            </a:xfrm>
            <a:custGeom>
              <a:avLst/>
              <a:gdLst/>
              <a:ahLst/>
              <a:cxnLst/>
              <a:rect l="l" t="t" r="r" b="b"/>
              <a:pathLst>
                <a:path w="3233" h="1945" extrusionOk="0">
                  <a:moveTo>
                    <a:pt x="0" y="0"/>
                  </a:moveTo>
                  <a:lnTo>
                    <a:pt x="871" y="1945"/>
                  </a:lnTo>
                  <a:lnTo>
                    <a:pt x="3233" y="972"/>
                  </a:lnTo>
                  <a:lnTo>
                    <a:pt x="1616" y="164"/>
                  </a:lnTo>
                  <a:lnTo>
                    <a:pt x="0"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285;p78">
              <a:extLst>
                <a:ext uri="{FF2B5EF4-FFF2-40B4-BE49-F238E27FC236}">
                  <a16:creationId xmlns:a16="http://schemas.microsoft.com/office/drawing/2014/main" id="{0D1DE386-981E-FFB3-A9C1-5FD691277285}"/>
                </a:ext>
              </a:extLst>
            </p:cNvPr>
            <p:cNvSpPr/>
            <p:nvPr/>
          </p:nvSpPr>
          <p:spPr>
            <a:xfrm>
              <a:off x="5752975" y="1004300"/>
              <a:ext cx="113025" cy="68225"/>
            </a:xfrm>
            <a:custGeom>
              <a:avLst/>
              <a:gdLst/>
              <a:ahLst/>
              <a:cxnLst/>
              <a:rect l="l" t="t" r="r" b="b"/>
              <a:pathLst>
                <a:path w="4521" h="2729" extrusionOk="0">
                  <a:moveTo>
                    <a:pt x="1023" y="733"/>
                  </a:moveTo>
                  <a:lnTo>
                    <a:pt x="2046" y="847"/>
                  </a:lnTo>
                  <a:lnTo>
                    <a:pt x="2993" y="1314"/>
                  </a:lnTo>
                  <a:lnTo>
                    <a:pt x="1554" y="1908"/>
                  </a:lnTo>
                  <a:lnTo>
                    <a:pt x="1023" y="733"/>
                  </a:lnTo>
                  <a:close/>
                  <a:moveTo>
                    <a:pt x="0" y="1"/>
                  </a:moveTo>
                  <a:lnTo>
                    <a:pt x="1225" y="2728"/>
                  </a:lnTo>
                  <a:lnTo>
                    <a:pt x="4521" y="1365"/>
                  </a:lnTo>
                  <a:lnTo>
                    <a:pt x="2273" y="253"/>
                  </a:lnTo>
                  <a:lnTo>
                    <a:pt x="0"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286;p78">
              <a:extLst>
                <a:ext uri="{FF2B5EF4-FFF2-40B4-BE49-F238E27FC236}">
                  <a16:creationId xmlns:a16="http://schemas.microsoft.com/office/drawing/2014/main" id="{3DDC001C-ADE9-8344-356A-FD5E5CEC521A}"/>
                </a:ext>
              </a:extLst>
            </p:cNvPr>
            <p:cNvSpPr/>
            <p:nvPr/>
          </p:nvSpPr>
          <p:spPr>
            <a:xfrm>
              <a:off x="4952100" y="890350"/>
              <a:ext cx="78950" cy="112725"/>
            </a:xfrm>
            <a:custGeom>
              <a:avLst/>
              <a:gdLst/>
              <a:ahLst/>
              <a:cxnLst/>
              <a:rect l="l" t="t" r="r" b="b"/>
              <a:pathLst>
                <a:path w="3158" h="4509" extrusionOk="0">
                  <a:moveTo>
                    <a:pt x="1" y="0"/>
                  </a:moveTo>
                  <a:lnTo>
                    <a:pt x="1" y="1882"/>
                  </a:lnTo>
                  <a:lnTo>
                    <a:pt x="960" y="4508"/>
                  </a:lnTo>
                  <a:lnTo>
                    <a:pt x="3157" y="2576"/>
                  </a:lnTo>
                  <a:lnTo>
                    <a:pt x="3157" y="1251"/>
                  </a:lnTo>
                  <a:lnTo>
                    <a:pt x="1"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287;p78">
              <a:extLst>
                <a:ext uri="{FF2B5EF4-FFF2-40B4-BE49-F238E27FC236}">
                  <a16:creationId xmlns:a16="http://schemas.microsoft.com/office/drawing/2014/main" id="{10450A64-A9D8-8A2F-2F76-D45F3810472C}"/>
                </a:ext>
              </a:extLst>
            </p:cNvPr>
            <p:cNvSpPr/>
            <p:nvPr/>
          </p:nvSpPr>
          <p:spPr>
            <a:xfrm>
              <a:off x="4944200" y="878675"/>
              <a:ext cx="94750" cy="137975"/>
            </a:xfrm>
            <a:custGeom>
              <a:avLst/>
              <a:gdLst/>
              <a:ahLst/>
              <a:cxnLst/>
              <a:rect l="l" t="t" r="r" b="b"/>
              <a:pathLst>
                <a:path w="3790" h="5519" extrusionOk="0">
                  <a:moveTo>
                    <a:pt x="620" y="922"/>
                  </a:moveTo>
                  <a:lnTo>
                    <a:pt x="3145" y="1932"/>
                  </a:lnTo>
                  <a:lnTo>
                    <a:pt x="3145" y="2892"/>
                  </a:lnTo>
                  <a:lnTo>
                    <a:pt x="1415" y="4432"/>
                  </a:lnTo>
                  <a:lnTo>
                    <a:pt x="632" y="2298"/>
                  </a:lnTo>
                  <a:lnTo>
                    <a:pt x="620" y="922"/>
                  </a:lnTo>
                  <a:close/>
                  <a:moveTo>
                    <a:pt x="1" y="0"/>
                  </a:moveTo>
                  <a:lnTo>
                    <a:pt x="1" y="2349"/>
                  </a:lnTo>
                  <a:lnTo>
                    <a:pt x="1137" y="5518"/>
                  </a:lnTo>
                  <a:lnTo>
                    <a:pt x="3789" y="3182"/>
                  </a:lnTo>
                  <a:lnTo>
                    <a:pt x="3789" y="1503"/>
                  </a:lnTo>
                  <a:lnTo>
                    <a:pt x="1"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288;p78">
              <a:extLst>
                <a:ext uri="{FF2B5EF4-FFF2-40B4-BE49-F238E27FC236}">
                  <a16:creationId xmlns:a16="http://schemas.microsoft.com/office/drawing/2014/main" id="{81868DDD-B97D-823B-68FC-08D1B3D45F03}"/>
                </a:ext>
              </a:extLst>
            </p:cNvPr>
            <p:cNvSpPr/>
            <p:nvPr/>
          </p:nvSpPr>
          <p:spPr>
            <a:xfrm>
              <a:off x="4770275" y="799125"/>
              <a:ext cx="164800" cy="161950"/>
            </a:xfrm>
            <a:custGeom>
              <a:avLst/>
              <a:gdLst/>
              <a:ahLst/>
              <a:cxnLst/>
              <a:rect l="l" t="t" r="r" b="b"/>
              <a:pathLst>
                <a:path w="6592" h="6478" extrusionOk="0">
                  <a:moveTo>
                    <a:pt x="1049" y="0"/>
                  </a:moveTo>
                  <a:lnTo>
                    <a:pt x="0" y="1856"/>
                  </a:lnTo>
                  <a:lnTo>
                    <a:pt x="948" y="4546"/>
                  </a:lnTo>
                  <a:lnTo>
                    <a:pt x="2539" y="6478"/>
                  </a:lnTo>
                  <a:lnTo>
                    <a:pt x="5064" y="6478"/>
                  </a:lnTo>
                  <a:lnTo>
                    <a:pt x="6592" y="6213"/>
                  </a:lnTo>
                  <a:lnTo>
                    <a:pt x="5695" y="3801"/>
                  </a:lnTo>
                  <a:lnTo>
                    <a:pt x="3296" y="2500"/>
                  </a:lnTo>
                  <a:lnTo>
                    <a:pt x="1049"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289;p78">
              <a:extLst>
                <a:ext uri="{FF2B5EF4-FFF2-40B4-BE49-F238E27FC236}">
                  <a16:creationId xmlns:a16="http://schemas.microsoft.com/office/drawing/2014/main" id="{7C9A3E6C-90DF-FECF-FC74-F8F39E73971E}"/>
                </a:ext>
              </a:extLst>
            </p:cNvPr>
            <p:cNvSpPr/>
            <p:nvPr/>
          </p:nvSpPr>
          <p:spPr>
            <a:xfrm>
              <a:off x="4761750" y="785550"/>
              <a:ext cx="184075" cy="183425"/>
            </a:xfrm>
            <a:custGeom>
              <a:avLst/>
              <a:gdLst/>
              <a:ahLst/>
              <a:cxnLst/>
              <a:rect l="l" t="t" r="r" b="b"/>
              <a:pathLst>
                <a:path w="7363" h="7337" extrusionOk="0">
                  <a:moveTo>
                    <a:pt x="1453" y="1074"/>
                  </a:moveTo>
                  <a:lnTo>
                    <a:pt x="3410" y="3245"/>
                  </a:lnTo>
                  <a:lnTo>
                    <a:pt x="5784" y="4559"/>
                  </a:lnTo>
                  <a:lnTo>
                    <a:pt x="6503" y="6516"/>
                  </a:lnTo>
                  <a:lnTo>
                    <a:pt x="5405" y="6705"/>
                  </a:lnTo>
                  <a:lnTo>
                    <a:pt x="3031" y="6705"/>
                  </a:lnTo>
                  <a:lnTo>
                    <a:pt x="1566" y="4937"/>
                  </a:lnTo>
                  <a:lnTo>
                    <a:pt x="695" y="2425"/>
                  </a:lnTo>
                  <a:lnTo>
                    <a:pt x="1453" y="1074"/>
                  </a:lnTo>
                  <a:close/>
                  <a:moveTo>
                    <a:pt x="1326" y="0"/>
                  </a:moveTo>
                  <a:lnTo>
                    <a:pt x="1" y="2374"/>
                  </a:lnTo>
                  <a:lnTo>
                    <a:pt x="985" y="5203"/>
                  </a:lnTo>
                  <a:lnTo>
                    <a:pt x="2728" y="7337"/>
                  </a:lnTo>
                  <a:lnTo>
                    <a:pt x="5468" y="7337"/>
                  </a:lnTo>
                  <a:lnTo>
                    <a:pt x="7362" y="7008"/>
                  </a:lnTo>
                  <a:lnTo>
                    <a:pt x="6289" y="4129"/>
                  </a:lnTo>
                  <a:lnTo>
                    <a:pt x="3839" y="2791"/>
                  </a:lnTo>
                  <a:lnTo>
                    <a:pt x="1326"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290;p78">
              <a:extLst>
                <a:ext uri="{FF2B5EF4-FFF2-40B4-BE49-F238E27FC236}">
                  <a16:creationId xmlns:a16="http://schemas.microsoft.com/office/drawing/2014/main" id="{4DC3F584-A68F-09E8-628B-F8787441AE13}"/>
                </a:ext>
              </a:extLst>
            </p:cNvPr>
            <p:cNvSpPr/>
            <p:nvPr/>
          </p:nvSpPr>
          <p:spPr>
            <a:xfrm>
              <a:off x="4392100" y="1174150"/>
              <a:ext cx="165750" cy="386075"/>
            </a:xfrm>
            <a:custGeom>
              <a:avLst/>
              <a:gdLst/>
              <a:ahLst/>
              <a:cxnLst/>
              <a:rect l="l" t="t" r="r" b="b"/>
              <a:pathLst>
                <a:path w="6630" h="15443" extrusionOk="0">
                  <a:moveTo>
                    <a:pt x="6629" y="0"/>
                  </a:moveTo>
                  <a:lnTo>
                    <a:pt x="4521" y="1036"/>
                  </a:lnTo>
                  <a:lnTo>
                    <a:pt x="2261" y="3056"/>
                  </a:lnTo>
                  <a:lnTo>
                    <a:pt x="0" y="6301"/>
                  </a:lnTo>
                  <a:lnTo>
                    <a:pt x="354" y="10594"/>
                  </a:lnTo>
                  <a:lnTo>
                    <a:pt x="51" y="12652"/>
                  </a:lnTo>
                  <a:lnTo>
                    <a:pt x="1288" y="15443"/>
                  </a:lnTo>
                  <a:lnTo>
                    <a:pt x="4357" y="15443"/>
                  </a:lnTo>
                  <a:lnTo>
                    <a:pt x="2425" y="11731"/>
                  </a:lnTo>
                  <a:lnTo>
                    <a:pt x="2955" y="7033"/>
                  </a:lnTo>
                  <a:lnTo>
                    <a:pt x="4634" y="4154"/>
                  </a:lnTo>
                  <a:lnTo>
                    <a:pt x="6629" y="1844"/>
                  </a:lnTo>
                  <a:lnTo>
                    <a:pt x="6629"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8291;p78">
              <a:extLst>
                <a:ext uri="{FF2B5EF4-FFF2-40B4-BE49-F238E27FC236}">
                  <a16:creationId xmlns:a16="http://schemas.microsoft.com/office/drawing/2014/main" id="{3DFBEE1C-DED9-CE68-E6A7-1B3221EDFCD4}"/>
                </a:ext>
              </a:extLst>
            </p:cNvPr>
            <p:cNvSpPr/>
            <p:nvPr/>
          </p:nvSpPr>
          <p:spPr>
            <a:xfrm>
              <a:off x="4383875" y="1161200"/>
              <a:ext cx="181875" cy="406925"/>
            </a:xfrm>
            <a:custGeom>
              <a:avLst/>
              <a:gdLst/>
              <a:ahLst/>
              <a:cxnLst/>
              <a:rect l="l" t="t" r="r" b="b"/>
              <a:pathLst>
                <a:path w="7275" h="16277" extrusionOk="0">
                  <a:moveTo>
                    <a:pt x="6643" y="1023"/>
                  </a:moveTo>
                  <a:lnTo>
                    <a:pt x="6643" y="2248"/>
                  </a:lnTo>
                  <a:lnTo>
                    <a:pt x="4686" y="4508"/>
                  </a:lnTo>
                  <a:lnTo>
                    <a:pt x="3006" y="7387"/>
                  </a:lnTo>
                  <a:lnTo>
                    <a:pt x="2425" y="12299"/>
                  </a:lnTo>
                  <a:lnTo>
                    <a:pt x="4168" y="15645"/>
                  </a:lnTo>
                  <a:lnTo>
                    <a:pt x="1819" y="15645"/>
                  </a:lnTo>
                  <a:lnTo>
                    <a:pt x="708" y="13120"/>
                  </a:lnTo>
                  <a:lnTo>
                    <a:pt x="999" y="11125"/>
                  </a:lnTo>
                  <a:lnTo>
                    <a:pt x="645" y="6895"/>
                  </a:lnTo>
                  <a:lnTo>
                    <a:pt x="2829" y="3789"/>
                  </a:lnTo>
                  <a:lnTo>
                    <a:pt x="5039" y="1806"/>
                  </a:lnTo>
                  <a:lnTo>
                    <a:pt x="6643" y="1023"/>
                  </a:lnTo>
                  <a:close/>
                  <a:moveTo>
                    <a:pt x="7274" y="0"/>
                  </a:moveTo>
                  <a:lnTo>
                    <a:pt x="4723" y="1263"/>
                  </a:lnTo>
                  <a:lnTo>
                    <a:pt x="2387" y="3347"/>
                  </a:lnTo>
                  <a:lnTo>
                    <a:pt x="1" y="6731"/>
                  </a:lnTo>
                  <a:lnTo>
                    <a:pt x="380" y="11112"/>
                  </a:lnTo>
                  <a:lnTo>
                    <a:pt x="64" y="13221"/>
                  </a:lnTo>
                  <a:lnTo>
                    <a:pt x="1415" y="16277"/>
                  </a:lnTo>
                  <a:lnTo>
                    <a:pt x="5203" y="16277"/>
                  </a:lnTo>
                  <a:lnTo>
                    <a:pt x="3069" y="12185"/>
                  </a:lnTo>
                  <a:lnTo>
                    <a:pt x="3587" y="7652"/>
                  </a:lnTo>
                  <a:lnTo>
                    <a:pt x="5203" y="4874"/>
                  </a:lnTo>
                  <a:lnTo>
                    <a:pt x="7274" y="2475"/>
                  </a:lnTo>
                  <a:lnTo>
                    <a:pt x="7274"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8292;p78">
              <a:extLst>
                <a:ext uri="{FF2B5EF4-FFF2-40B4-BE49-F238E27FC236}">
                  <a16:creationId xmlns:a16="http://schemas.microsoft.com/office/drawing/2014/main" id="{38B2FF12-BD74-13BE-1139-877CEA5A72A4}"/>
                </a:ext>
              </a:extLst>
            </p:cNvPr>
            <p:cNvSpPr/>
            <p:nvPr/>
          </p:nvSpPr>
          <p:spPr>
            <a:xfrm>
              <a:off x="3327950" y="2153675"/>
              <a:ext cx="78950" cy="116200"/>
            </a:xfrm>
            <a:custGeom>
              <a:avLst/>
              <a:gdLst/>
              <a:ahLst/>
              <a:cxnLst/>
              <a:rect l="l" t="t" r="r" b="b"/>
              <a:pathLst>
                <a:path w="3158" h="4648" extrusionOk="0">
                  <a:moveTo>
                    <a:pt x="1288" y="1"/>
                  </a:moveTo>
                  <a:lnTo>
                    <a:pt x="1" y="1655"/>
                  </a:lnTo>
                  <a:lnTo>
                    <a:pt x="1" y="3069"/>
                  </a:lnTo>
                  <a:lnTo>
                    <a:pt x="1" y="3700"/>
                  </a:lnTo>
                  <a:lnTo>
                    <a:pt x="884" y="4647"/>
                  </a:lnTo>
                  <a:lnTo>
                    <a:pt x="2677" y="3915"/>
                  </a:lnTo>
                  <a:lnTo>
                    <a:pt x="3157" y="1731"/>
                  </a:lnTo>
                  <a:lnTo>
                    <a:pt x="3157" y="544"/>
                  </a:lnTo>
                  <a:lnTo>
                    <a:pt x="1288"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8293;p78">
              <a:extLst>
                <a:ext uri="{FF2B5EF4-FFF2-40B4-BE49-F238E27FC236}">
                  <a16:creationId xmlns:a16="http://schemas.microsoft.com/office/drawing/2014/main" id="{99C7B941-DDCA-B9CD-9EC3-7E9D4D29509D}"/>
                </a:ext>
              </a:extLst>
            </p:cNvPr>
            <p:cNvSpPr/>
            <p:nvPr/>
          </p:nvSpPr>
          <p:spPr>
            <a:xfrm>
              <a:off x="3320050" y="2144525"/>
              <a:ext cx="94725" cy="134825"/>
            </a:xfrm>
            <a:custGeom>
              <a:avLst/>
              <a:gdLst/>
              <a:ahLst/>
              <a:cxnLst/>
              <a:rect l="l" t="t" r="r" b="b"/>
              <a:pathLst>
                <a:path w="3789" h="5393" extrusionOk="0">
                  <a:moveTo>
                    <a:pt x="1718" y="720"/>
                  </a:moveTo>
                  <a:lnTo>
                    <a:pt x="3158" y="1150"/>
                  </a:lnTo>
                  <a:lnTo>
                    <a:pt x="3158" y="2059"/>
                  </a:lnTo>
                  <a:lnTo>
                    <a:pt x="2728" y="4054"/>
                  </a:lnTo>
                  <a:lnTo>
                    <a:pt x="1289" y="4647"/>
                  </a:lnTo>
                  <a:lnTo>
                    <a:pt x="632" y="3953"/>
                  </a:lnTo>
                  <a:lnTo>
                    <a:pt x="632" y="2122"/>
                  </a:lnTo>
                  <a:lnTo>
                    <a:pt x="1718" y="720"/>
                  </a:lnTo>
                  <a:close/>
                  <a:moveTo>
                    <a:pt x="1491" y="0"/>
                  </a:moveTo>
                  <a:lnTo>
                    <a:pt x="1" y="1907"/>
                  </a:lnTo>
                  <a:lnTo>
                    <a:pt x="1" y="4193"/>
                  </a:lnTo>
                  <a:lnTo>
                    <a:pt x="1125" y="5392"/>
                  </a:lnTo>
                  <a:lnTo>
                    <a:pt x="3271" y="4508"/>
                  </a:lnTo>
                  <a:lnTo>
                    <a:pt x="3789" y="2160"/>
                  </a:lnTo>
                  <a:lnTo>
                    <a:pt x="3789" y="682"/>
                  </a:lnTo>
                  <a:lnTo>
                    <a:pt x="1491"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8294;p78">
              <a:extLst>
                <a:ext uri="{FF2B5EF4-FFF2-40B4-BE49-F238E27FC236}">
                  <a16:creationId xmlns:a16="http://schemas.microsoft.com/office/drawing/2014/main" id="{AB806407-D066-36B8-C818-D0805F7721A6}"/>
                </a:ext>
              </a:extLst>
            </p:cNvPr>
            <p:cNvSpPr/>
            <p:nvPr/>
          </p:nvSpPr>
          <p:spPr>
            <a:xfrm>
              <a:off x="3404025" y="2057075"/>
              <a:ext cx="144925" cy="252250"/>
            </a:xfrm>
            <a:custGeom>
              <a:avLst/>
              <a:gdLst/>
              <a:ahLst/>
              <a:cxnLst/>
              <a:rect l="l" t="t" r="r" b="b"/>
              <a:pathLst>
                <a:path w="5797" h="10090" extrusionOk="0">
                  <a:moveTo>
                    <a:pt x="2602" y="1"/>
                  </a:moveTo>
                  <a:lnTo>
                    <a:pt x="834" y="443"/>
                  </a:lnTo>
                  <a:lnTo>
                    <a:pt x="1" y="1680"/>
                  </a:lnTo>
                  <a:lnTo>
                    <a:pt x="2097" y="4408"/>
                  </a:lnTo>
                  <a:lnTo>
                    <a:pt x="2311" y="6201"/>
                  </a:lnTo>
                  <a:lnTo>
                    <a:pt x="746" y="7703"/>
                  </a:lnTo>
                  <a:lnTo>
                    <a:pt x="746" y="10090"/>
                  </a:lnTo>
                  <a:lnTo>
                    <a:pt x="5796" y="9155"/>
                  </a:lnTo>
                  <a:lnTo>
                    <a:pt x="5796" y="7564"/>
                  </a:lnTo>
                  <a:lnTo>
                    <a:pt x="4837" y="5266"/>
                  </a:lnTo>
                  <a:lnTo>
                    <a:pt x="2728" y="2753"/>
                  </a:lnTo>
                  <a:lnTo>
                    <a:pt x="3700" y="1213"/>
                  </a:lnTo>
                  <a:lnTo>
                    <a:pt x="2602"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8295;p78">
              <a:extLst>
                <a:ext uri="{FF2B5EF4-FFF2-40B4-BE49-F238E27FC236}">
                  <a16:creationId xmlns:a16="http://schemas.microsoft.com/office/drawing/2014/main" id="{AEBA9784-2E54-C104-8D0D-66EDA16C7304}"/>
                </a:ext>
              </a:extLst>
            </p:cNvPr>
            <p:cNvSpPr/>
            <p:nvPr/>
          </p:nvSpPr>
          <p:spPr>
            <a:xfrm>
              <a:off x="3394250" y="2048250"/>
              <a:ext cx="162600" cy="270550"/>
            </a:xfrm>
            <a:custGeom>
              <a:avLst/>
              <a:gdLst/>
              <a:ahLst/>
              <a:cxnLst/>
              <a:rect l="l" t="t" r="r" b="b"/>
              <a:pathLst>
                <a:path w="6504" h="10822" extrusionOk="0">
                  <a:moveTo>
                    <a:pt x="2879" y="707"/>
                  </a:moveTo>
                  <a:lnTo>
                    <a:pt x="3687" y="1604"/>
                  </a:lnTo>
                  <a:lnTo>
                    <a:pt x="2728" y="3132"/>
                  </a:lnTo>
                  <a:lnTo>
                    <a:pt x="4950" y="5783"/>
                  </a:lnTo>
                  <a:lnTo>
                    <a:pt x="5872" y="7980"/>
                  </a:lnTo>
                  <a:lnTo>
                    <a:pt x="5872" y="9243"/>
                  </a:lnTo>
                  <a:lnTo>
                    <a:pt x="1452" y="10064"/>
                  </a:lnTo>
                  <a:lnTo>
                    <a:pt x="1452" y="8195"/>
                  </a:lnTo>
                  <a:lnTo>
                    <a:pt x="3031" y="6667"/>
                  </a:lnTo>
                  <a:lnTo>
                    <a:pt x="2791" y="4634"/>
                  </a:lnTo>
                  <a:lnTo>
                    <a:pt x="783" y="2008"/>
                  </a:lnTo>
                  <a:lnTo>
                    <a:pt x="1414" y="1061"/>
                  </a:lnTo>
                  <a:lnTo>
                    <a:pt x="2879" y="707"/>
                  </a:lnTo>
                  <a:close/>
                  <a:moveTo>
                    <a:pt x="3094" y="0"/>
                  </a:moveTo>
                  <a:lnTo>
                    <a:pt x="1023" y="505"/>
                  </a:lnTo>
                  <a:lnTo>
                    <a:pt x="0" y="2046"/>
                  </a:lnTo>
                  <a:lnTo>
                    <a:pt x="2172" y="4887"/>
                  </a:lnTo>
                  <a:lnTo>
                    <a:pt x="2361" y="6440"/>
                  </a:lnTo>
                  <a:lnTo>
                    <a:pt x="821" y="7917"/>
                  </a:lnTo>
                  <a:lnTo>
                    <a:pt x="821" y="10822"/>
                  </a:lnTo>
                  <a:lnTo>
                    <a:pt x="6503" y="9774"/>
                  </a:lnTo>
                  <a:lnTo>
                    <a:pt x="6503" y="7917"/>
                  </a:lnTo>
                  <a:lnTo>
                    <a:pt x="5506" y="5493"/>
                  </a:lnTo>
                  <a:lnTo>
                    <a:pt x="3498" y="3094"/>
                  </a:lnTo>
                  <a:lnTo>
                    <a:pt x="4470" y="1541"/>
                  </a:lnTo>
                  <a:lnTo>
                    <a:pt x="3094"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296;p78">
              <a:extLst>
                <a:ext uri="{FF2B5EF4-FFF2-40B4-BE49-F238E27FC236}">
                  <a16:creationId xmlns:a16="http://schemas.microsoft.com/office/drawing/2014/main" id="{62F71EB2-D155-CE5F-9008-392589FD4347}"/>
                </a:ext>
              </a:extLst>
            </p:cNvPr>
            <p:cNvSpPr/>
            <p:nvPr/>
          </p:nvSpPr>
          <p:spPr>
            <a:xfrm>
              <a:off x="3658775" y="1084500"/>
              <a:ext cx="236775" cy="215300"/>
            </a:xfrm>
            <a:custGeom>
              <a:avLst/>
              <a:gdLst/>
              <a:ahLst/>
              <a:cxnLst/>
              <a:rect l="l" t="t" r="r" b="b"/>
              <a:pathLst>
                <a:path w="9471" h="8612" extrusionOk="0">
                  <a:moveTo>
                    <a:pt x="3498" y="0"/>
                  </a:moveTo>
                  <a:lnTo>
                    <a:pt x="1907" y="972"/>
                  </a:lnTo>
                  <a:lnTo>
                    <a:pt x="1907" y="1692"/>
                  </a:lnTo>
                  <a:lnTo>
                    <a:pt x="1" y="2273"/>
                  </a:lnTo>
                  <a:lnTo>
                    <a:pt x="2173" y="5026"/>
                  </a:lnTo>
                  <a:lnTo>
                    <a:pt x="3801" y="6162"/>
                  </a:lnTo>
                  <a:lnTo>
                    <a:pt x="3271" y="6970"/>
                  </a:lnTo>
                  <a:lnTo>
                    <a:pt x="5254" y="8612"/>
                  </a:lnTo>
                  <a:lnTo>
                    <a:pt x="6327" y="4028"/>
                  </a:lnTo>
                  <a:lnTo>
                    <a:pt x="7488" y="5278"/>
                  </a:lnTo>
                  <a:lnTo>
                    <a:pt x="7122" y="7046"/>
                  </a:lnTo>
                  <a:lnTo>
                    <a:pt x="8537" y="7046"/>
                  </a:lnTo>
                  <a:lnTo>
                    <a:pt x="9471" y="5177"/>
                  </a:lnTo>
                  <a:lnTo>
                    <a:pt x="6150" y="2513"/>
                  </a:lnTo>
                  <a:lnTo>
                    <a:pt x="3498"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8297;p78">
              <a:extLst>
                <a:ext uri="{FF2B5EF4-FFF2-40B4-BE49-F238E27FC236}">
                  <a16:creationId xmlns:a16="http://schemas.microsoft.com/office/drawing/2014/main" id="{0E42A6AF-E39D-181E-B82D-6C055B8825FE}"/>
                </a:ext>
              </a:extLst>
            </p:cNvPr>
            <p:cNvSpPr/>
            <p:nvPr/>
          </p:nvSpPr>
          <p:spPr>
            <a:xfrm>
              <a:off x="3645200" y="1074400"/>
              <a:ext cx="260450" cy="239600"/>
            </a:xfrm>
            <a:custGeom>
              <a:avLst/>
              <a:gdLst/>
              <a:ahLst/>
              <a:cxnLst/>
              <a:rect l="l" t="t" r="r" b="b"/>
              <a:pathLst>
                <a:path w="10418" h="9584" extrusionOk="0">
                  <a:moveTo>
                    <a:pt x="4003" y="796"/>
                  </a:moveTo>
                  <a:lnTo>
                    <a:pt x="6491" y="3157"/>
                  </a:lnTo>
                  <a:lnTo>
                    <a:pt x="9610" y="5670"/>
                  </a:lnTo>
                  <a:lnTo>
                    <a:pt x="8878" y="7134"/>
                  </a:lnTo>
                  <a:lnTo>
                    <a:pt x="8057" y="7134"/>
                  </a:lnTo>
                  <a:lnTo>
                    <a:pt x="8372" y="5581"/>
                  </a:lnTo>
                  <a:lnTo>
                    <a:pt x="6693" y="3788"/>
                  </a:lnTo>
                  <a:lnTo>
                    <a:pt x="5607" y="8460"/>
                  </a:lnTo>
                  <a:lnTo>
                    <a:pt x="4231" y="7324"/>
                  </a:lnTo>
                  <a:lnTo>
                    <a:pt x="4774" y="6478"/>
                  </a:lnTo>
                  <a:lnTo>
                    <a:pt x="2943" y="5202"/>
                  </a:lnTo>
                  <a:lnTo>
                    <a:pt x="1074" y="2841"/>
                  </a:lnTo>
                  <a:lnTo>
                    <a:pt x="2779" y="2323"/>
                  </a:lnTo>
                  <a:lnTo>
                    <a:pt x="2779" y="1553"/>
                  </a:lnTo>
                  <a:lnTo>
                    <a:pt x="4003" y="796"/>
                  </a:lnTo>
                  <a:close/>
                  <a:moveTo>
                    <a:pt x="4092" y="0"/>
                  </a:moveTo>
                  <a:lnTo>
                    <a:pt x="2147" y="1200"/>
                  </a:lnTo>
                  <a:lnTo>
                    <a:pt x="2147" y="1856"/>
                  </a:lnTo>
                  <a:lnTo>
                    <a:pt x="1" y="2513"/>
                  </a:lnTo>
                  <a:lnTo>
                    <a:pt x="2476" y="5632"/>
                  </a:lnTo>
                  <a:lnTo>
                    <a:pt x="3915" y="6654"/>
                  </a:lnTo>
                  <a:lnTo>
                    <a:pt x="3397" y="7437"/>
                  </a:lnTo>
                  <a:lnTo>
                    <a:pt x="5986" y="9584"/>
                  </a:lnTo>
                  <a:lnTo>
                    <a:pt x="7047" y="5076"/>
                  </a:lnTo>
                  <a:lnTo>
                    <a:pt x="7691" y="5771"/>
                  </a:lnTo>
                  <a:lnTo>
                    <a:pt x="7274" y="7778"/>
                  </a:lnTo>
                  <a:lnTo>
                    <a:pt x="9269" y="7778"/>
                  </a:lnTo>
                  <a:lnTo>
                    <a:pt x="10418" y="5505"/>
                  </a:lnTo>
                  <a:lnTo>
                    <a:pt x="6908" y="2690"/>
                  </a:lnTo>
                  <a:lnTo>
                    <a:pt x="4092"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298;p78">
              <a:extLst>
                <a:ext uri="{FF2B5EF4-FFF2-40B4-BE49-F238E27FC236}">
                  <a16:creationId xmlns:a16="http://schemas.microsoft.com/office/drawing/2014/main" id="{44B1C902-E346-1435-4EF6-E3450584ACEA}"/>
                </a:ext>
              </a:extLst>
            </p:cNvPr>
            <p:cNvSpPr/>
            <p:nvPr/>
          </p:nvSpPr>
          <p:spPr>
            <a:xfrm>
              <a:off x="3780950" y="1045975"/>
              <a:ext cx="134825" cy="91250"/>
            </a:xfrm>
            <a:custGeom>
              <a:avLst/>
              <a:gdLst/>
              <a:ahLst/>
              <a:cxnLst/>
              <a:rect l="l" t="t" r="r" b="b"/>
              <a:pathLst>
                <a:path w="5393" h="3650" extrusionOk="0">
                  <a:moveTo>
                    <a:pt x="1175" y="1"/>
                  </a:moveTo>
                  <a:lnTo>
                    <a:pt x="0" y="1137"/>
                  </a:lnTo>
                  <a:lnTo>
                    <a:pt x="2235" y="2842"/>
                  </a:lnTo>
                  <a:lnTo>
                    <a:pt x="3612" y="3650"/>
                  </a:lnTo>
                  <a:lnTo>
                    <a:pt x="5392" y="1819"/>
                  </a:lnTo>
                  <a:lnTo>
                    <a:pt x="4584" y="329"/>
                  </a:lnTo>
                  <a:lnTo>
                    <a:pt x="3208" y="1"/>
                  </a:lnTo>
                  <a:lnTo>
                    <a:pt x="2703" y="1137"/>
                  </a:lnTo>
                  <a:lnTo>
                    <a:pt x="1175"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299;p78">
              <a:extLst>
                <a:ext uri="{FF2B5EF4-FFF2-40B4-BE49-F238E27FC236}">
                  <a16:creationId xmlns:a16="http://schemas.microsoft.com/office/drawing/2014/main" id="{9B1E34FA-0553-4332-3EE2-9CA03D62F30A}"/>
                </a:ext>
              </a:extLst>
            </p:cNvPr>
            <p:cNvSpPr/>
            <p:nvPr/>
          </p:nvSpPr>
          <p:spPr>
            <a:xfrm>
              <a:off x="3768950" y="1035550"/>
              <a:ext cx="156600" cy="111475"/>
            </a:xfrm>
            <a:custGeom>
              <a:avLst/>
              <a:gdLst/>
              <a:ahLst/>
              <a:cxnLst/>
              <a:rect l="l" t="t" r="r" b="b"/>
              <a:pathLst>
                <a:path w="6264" h="4459" extrusionOk="0">
                  <a:moveTo>
                    <a:pt x="3864" y="784"/>
                  </a:moveTo>
                  <a:lnTo>
                    <a:pt x="4849" y="1011"/>
                  </a:lnTo>
                  <a:lnTo>
                    <a:pt x="5481" y="2185"/>
                  </a:lnTo>
                  <a:lnTo>
                    <a:pt x="4041" y="3663"/>
                  </a:lnTo>
                  <a:lnTo>
                    <a:pt x="2905" y="3006"/>
                  </a:lnTo>
                  <a:lnTo>
                    <a:pt x="960" y="1529"/>
                  </a:lnTo>
                  <a:lnTo>
                    <a:pt x="1680" y="834"/>
                  </a:lnTo>
                  <a:lnTo>
                    <a:pt x="3309" y="2046"/>
                  </a:lnTo>
                  <a:lnTo>
                    <a:pt x="3864" y="784"/>
                  </a:lnTo>
                  <a:close/>
                  <a:moveTo>
                    <a:pt x="1629" y="1"/>
                  </a:moveTo>
                  <a:lnTo>
                    <a:pt x="0" y="1579"/>
                  </a:lnTo>
                  <a:lnTo>
                    <a:pt x="2564" y="3524"/>
                  </a:lnTo>
                  <a:lnTo>
                    <a:pt x="4142" y="4458"/>
                  </a:lnTo>
                  <a:lnTo>
                    <a:pt x="6264" y="2299"/>
                  </a:lnTo>
                  <a:lnTo>
                    <a:pt x="5279" y="468"/>
                  </a:lnTo>
                  <a:lnTo>
                    <a:pt x="3511" y="51"/>
                  </a:lnTo>
                  <a:lnTo>
                    <a:pt x="3056" y="1062"/>
                  </a:lnTo>
                  <a:lnTo>
                    <a:pt x="1629"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300;p78">
              <a:extLst>
                <a:ext uri="{FF2B5EF4-FFF2-40B4-BE49-F238E27FC236}">
                  <a16:creationId xmlns:a16="http://schemas.microsoft.com/office/drawing/2014/main" id="{FCEF23FB-11D6-D00C-3777-86973B81139D}"/>
                </a:ext>
              </a:extLst>
            </p:cNvPr>
            <p:cNvSpPr/>
            <p:nvPr/>
          </p:nvSpPr>
          <p:spPr>
            <a:xfrm>
              <a:off x="3098775" y="1751200"/>
              <a:ext cx="166375" cy="133550"/>
            </a:xfrm>
            <a:custGeom>
              <a:avLst/>
              <a:gdLst/>
              <a:ahLst/>
              <a:cxnLst/>
              <a:rect l="l" t="t" r="r" b="b"/>
              <a:pathLst>
                <a:path w="6655" h="5342" extrusionOk="0">
                  <a:moveTo>
                    <a:pt x="5619" y="0"/>
                  </a:moveTo>
                  <a:lnTo>
                    <a:pt x="4205" y="985"/>
                  </a:lnTo>
                  <a:lnTo>
                    <a:pt x="2475" y="1869"/>
                  </a:lnTo>
                  <a:lnTo>
                    <a:pt x="1288" y="404"/>
                  </a:lnTo>
                  <a:lnTo>
                    <a:pt x="0" y="1856"/>
                  </a:lnTo>
                  <a:lnTo>
                    <a:pt x="341" y="2829"/>
                  </a:lnTo>
                  <a:lnTo>
                    <a:pt x="341" y="4028"/>
                  </a:lnTo>
                  <a:lnTo>
                    <a:pt x="2766" y="5341"/>
                  </a:lnTo>
                  <a:lnTo>
                    <a:pt x="4963" y="4369"/>
                  </a:lnTo>
                  <a:lnTo>
                    <a:pt x="6655" y="2854"/>
                  </a:lnTo>
                  <a:lnTo>
                    <a:pt x="6655" y="1515"/>
                  </a:lnTo>
                  <a:lnTo>
                    <a:pt x="5619"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301;p78">
              <a:extLst>
                <a:ext uri="{FF2B5EF4-FFF2-40B4-BE49-F238E27FC236}">
                  <a16:creationId xmlns:a16="http://schemas.microsoft.com/office/drawing/2014/main" id="{D0899BAE-52C1-25A8-15F6-C65A801C6354}"/>
                </a:ext>
              </a:extLst>
            </p:cNvPr>
            <p:cNvSpPr/>
            <p:nvPr/>
          </p:nvSpPr>
          <p:spPr>
            <a:xfrm>
              <a:off x="3089925" y="1740150"/>
              <a:ext cx="182800" cy="153450"/>
            </a:xfrm>
            <a:custGeom>
              <a:avLst/>
              <a:gdLst/>
              <a:ahLst/>
              <a:cxnLst/>
              <a:rect l="l" t="t" r="r" b="b"/>
              <a:pathLst>
                <a:path w="7312" h="6138" extrusionOk="0">
                  <a:moveTo>
                    <a:pt x="5885" y="884"/>
                  </a:moveTo>
                  <a:lnTo>
                    <a:pt x="6693" y="2046"/>
                  </a:lnTo>
                  <a:lnTo>
                    <a:pt x="6693" y="3157"/>
                  </a:lnTo>
                  <a:lnTo>
                    <a:pt x="5140" y="4546"/>
                  </a:lnTo>
                  <a:lnTo>
                    <a:pt x="3132" y="5443"/>
                  </a:lnTo>
                  <a:lnTo>
                    <a:pt x="1011" y="4281"/>
                  </a:lnTo>
                  <a:lnTo>
                    <a:pt x="1011" y="3271"/>
                  </a:lnTo>
                  <a:lnTo>
                    <a:pt x="708" y="2374"/>
                  </a:lnTo>
                  <a:lnTo>
                    <a:pt x="1630" y="1339"/>
                  </a:lnTo>
                  <a:lnTo>
                    <a:pt x="2741" y="2715"/>
                  </a:lnTo>
                  <a:lnTo>
                    <a:pt x="4698" y="1705"/>
                  </a:lnTo>
                  <a:lnTo>
                    <a:pt x="5885" y="884"/>
                  </a:lnTo>
                  <a:close/>
                  <a:moveTo>
                    <a:pt x="6049" y="0"/>
                  </a:moveTo>
                  <a:lnTo>
                    <a:pt x="4395" y="1162"/>
                  </a:lnTo>
                  <a:lnTo>
                    <a:pt x="2918" y="1920"/>
                  </a:lnTo>
                  <a:lnTo>
                    <a:pt x="1655" y="366"/>
                  </a:lnTo>
                  <a:lnTo>
                    <a:pt x="1" y="2235"/>
                  </a:lnTo>
                  <a:lnTo>
                    <a:pt x="380" y="3334"/>
                  </a:lnTo>
                  <a:lnTo>
                    <a:pt x="380" y="4660"/>
                  </a:lnTo>
                  <a:lnTo>
                    <a:pt x="3094" y="6137"/>
                  </a:lnTo>
                  <a:lnTo>
                    <a:pt x="5443" y="5102"/>
                  </a:lnTo>
                  <a:lnTo>
                    <a:pt x="7312" y="3435"/>
                  </a:lnTo>
                  <a:lnTo>
                    <a:pt x="7312" y="1856"/>
                  </a:lnTo>
                  <a:lnTo>
                    <a:pt x="6049"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8302;p78">
              <a:extLst>
                <a:ext uri="{FF2B5EF4-FFF2-40B4-BE49-F238E27FC236}">
                  <a16:creationId xmlns:a16="http://schemas.microsoft.com/office/drawing/2014/main" id="{4773A740-9D21-927A-D4DD-15E63073209C}"/>
                </a:ext>
              </a:extLst>
            </p:cNvPr>
            <p:cNvSpPr/>
            <p:nvPr/>
          </p:nvSpPr>
          <p:spPr>
            <a:xfrm>
              <a:off x="3793250" y="2636350"/>
              <a:ext cx="57175" cy="35700"/>
            </a:xfrm>
            <a:custGeom>
              <a:avLst/>
              <a:gdLst/>
              <a:ahLst/>
              <a:cxnLst/>
              <a:rect l="l" t="t" r="r" b="b"/>
              <a:pathLst>
                <a:path w="2287" h="1428" extrusionOk="0">
                  <a:moveTo>
                    <a:pt x="1743" y="0"/>
                  </a:moveTo>
                  <a:lnTo>
                    <a:pt x="1" y="480"/>
                  </a:lnTo>
                  <a:lnTo>
                    <a:pt x="2286" y="1427"/>
                  </a:lnTo>
                  <a:lnTo>
                    <a:pt x="2286" y="1427"/>
                  </a:lnTo>
                  <a:lnTo>
                    <a:pt x="1743"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303;p78">
              <a:extLst>
                <a:ext uri="{FF2B5EF4-FFF2-40B4-BE49-F238E27FC236}">
                  <a16:creationId xmlns:a16="http://schemas.microsoft.com/office/drawing/2014/main" id="{EAA233B2-4338-E1CA-970E-0EB20D179F55}"/>
                </a:ext>
              </a:extLst>
            </p:cNvPr>
            <p:cNvSpPr/>
            <p:nvPr/>
          </p:nvSpPr>
          <p:spPr>
            <a:xfrm>
              <a:off x="3768950" y="2626875"/>
              <a:ext cx="95675" cy="59375"/>
            </a:xfrm>
            <a:custGeom>
              <a:avLst/>
              <a:gdLst/>
              <a:ahLst/>
              <a:cxnLst/>
              <a:rect l="l" t="t" r="r" b="b"/>
              <a:pathLst>
                <a:path w="3827" h="2375" extrusionOk="0">
                  <a:moveTo>
                    <a:pt x="2526" y="758"/>
                  </a:moveTo>
                  <a:lnTo>
                    <a:pt x="2703" y="1238"/>
                  </a:lnTo>
                  <a:lnTo>
                    <a:pt x="1958" y="922"/>
                  </a:lnTo>
                  <a:lnTo>
                    <a:pt x="2526" y="758"/>
                  </a:lnTo>
                  <a:close/>
                  <a:moveTo>
                    <a:pt x="2905" y="0"/>
                  </a:moveTo>
                  <a:lnTo>
                    <a:pt x="0" y="796"/>
                  </a:lnTo>
                  <a:lnTo>
                    <a:pt x="3826" y="2374"/>
                  </a:lnTo>
                  <a:lnTo>
                    <a:pt x="2905"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8304;p78">
              <a:extLst>
                <a:ext uri="{FF2B5EF4-FFF2-40B4-BE49-F238E27FC236}">
                  <a16:creationId xmlns:a16="http://schemas.microsoft.com/office/drawing/2014/main" id="{ECE6D97C-DE0F-AA85-D4AA-E682C143AAC7}"/>
                </a:ext>
              </a:extLst>
            </p:cNvPr>
            <p:cNvSpPr/>
            <p:nvPr/>
          </p:nvSpPr>
          <p:spPr>
            <a:xfrm>
              <a:off x="3702975" y="2517025"/>
              <a:ext cx="43275" cy="68200"/>
            </a:xfrm>
            <a:custGeom>
              <a:avLst/>
              <a:gdLst/>
              <a:ahLst/>
              <a:cxnLst/>
              <a:rect l="l" t="t" r="r" b="b"/>
              <a:pathLst>
                <a:path w="1731" h="2728" extrusionOk="0">
                  <a:moveTo>
                    <a:pt x="733" y="0"/>
                  </a:moveTo>
                  <a:cubicBezTo>
                    <a:pt x="493" y="164"/>
                    <a:pt x="0" y="1288"/>
                    <a:pt x="0" y="1288"/>
                  </a:cubicBezTo>
                  <a:lnTo>
                    <a:pt x="695" y="2728"/>
                  </a:lnTo>
                  <a:lnTo>
                    <a:pt x="1730" y="2728"/>
                  </a:lnTo>
                  <a:lnTo>
                    <a:pt x="733"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8305;p78">
              <a:extLst>
                <a:ext uri="{FF2B5EF4-FFF2-40B4-BE49-F238E27FC236}">
                  <a16:creationId xmlns:a16="http://schemas.microsoft.com/office/drawing/2014/main" id="{419229CD-BF1B-820C-C5ED-5EF5B516B024}"/>
                </a:ext>
              </a:extLst>
            </p:cNvPr>
            <p:cNvSpPr/>
            <p:nvPr/>
          </p:nvSpPr>
          <p:spPr>
            <a:xfrm>
              <a:off x="3694450" y="2505025"/>
              <a:ext cx="62850" cy="88100"/>
            </a:xfrm>
            <a:custGeom>
              <a:avLst/>
              <a:gdLst/>
              <a:ahLst/>
              <a:cxnLst/>
              <a:rect l="l" t="t" r="r" b="b"/>
              <a:pathLst>
                <a:path w="2514" h="3524" extrusionOk="0">
                  <a:moveTo>
                    <a:pt x="973" y="1162"/>
                  </a:moveTo>
                  <a:lnTo>
                    <a:pt x="1604" y="2892"/>
                  </a:lnTo>
                  <a:lnTo>
                    <a:pt x="1225" y="2892"/>
                  </a:lnTo>
                  <a:lnTo>
                    <a:pt x="682" y="1756"/>
                  </a:lnTo>
                  <a:cubicBezTo>
                    <a:pt x="771" y="1554"/>
                    <a:pt x="884" y="1352"/>
                    <a:pt x="973" y="1162"/>
                  </a:cubicBezTo>
                  <a:close/>
                  <a:moveTo>
                    <a:pt x="1238" y="0"/>
                  </a:moveTo>
                  <a:lnTo>
                    <a:pt x="897" y="215"/>
                  </a:lnTo>
                  <a:cubicBezTo>
                    <a:pt x="619" y="405"/>
                    <a:pt x="253" y="1187"/>
                    <a:pt x="51" y="1642"/>
                  </a:cubicBezTo>
                  <a:lnTo>
                    <a:pt x="1" y="1768"/>
                  </a:lnTo>
                  <a:lnTo>
                    <a:pt x="834" y="3523"/>
                  </a:lnTo>
                  <a:lnTo>
                    <a:pt x="2513" y="3523"/>
                  </a:lnTo>
                  <a:lnTo>
                    <a:pt x="1238"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306;p78">
              <a:extLst>
                <a:ext uri="{FF2B5EF4-FFF2-40B4-BE49-F238E27FC236}">
                  <a16:creationId xmlns:a16="http://schemas.microsoft.com/office/drawing/2014/main" id="{CCDDE843-C5AC-A01B-E6A1-BF7610C4BE78}"/>
                </a:ext>
              </a:extLst>
            </p:cNvPr>
            <p:cNvSpPr/>
            <p:nvPr/>
          </p:nvSpPr>
          <p:spPr>
            <a:xfrm>
              <a:off x="3696975" y="2570375"/>
              <a:ext cx="25275" cy="78000"/>
            </a:xfrm>
            <a:custGeom>
              <a:avLst/>
              <a:gdLst/>
              <a:ahLst/>
              <a:cxnLst/>
              <a:rect l="l" t="t" r="r" b="b"/>
              <a:pathLst>
                <a:path w="1011" h="3120" extrusionOk="0">
                  <a:moveTo>
                    <a:pt x="455" y="0"/>
                  </a:moveTo>
                  <a:lnTo>
                    <a:pt x="1" y="1402"/>
                  </a:lnTo>
                  <a:lnTo>
                    <a:pt x="581" y="3119"/>
                  </a:lnTo>
                  <a:lnTo>
                    <a:pt x="1011" y="3119"/>
                  </a:lnTo>
                  <a:lnTo>
                    <a:pt x="1011" y="278"/>
                  </a:lnTo>
                  <a:lnTo>
                    <a:pt x="455"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307;p78">
              <a:extLst>
                <a:ext uri="{FF2B5EF4-FFF2-40B4-BE49-F238E27FC236}">
                  <a16:creationId xmlns:a16="http://schemas.microsoft.com/office/drawing/2014/main" id="{AA850AD3-6EA6-06AE-4698-F07E2EBA4002}"/>
                </a:ext>
              </a:extLst>
            </p:cNvPr>
            <p:cNvSpPr/>
            <p:nvPr/>
          </p:nvSpPr>
          <p:spPr>
            <a:xfrm>
              <a:off x="3688775" y="2563750"/>
              <a:ext cx="43275" cy="92500"/>
            </a:xfrm>
            <a:custGeom>
              <a:avLst/>
              <a:gdLst/>
              <a:ahLst/>
              <a:cxnLst/>
              <a:rect l="l" t="t" r="r" b="b"/>
              <a:pathLst>
                <a:path w="1731" h="3700" extrusionOk="0">
                  <a:moveTo>
                    <a:pt x="1023" y="846"/>
                  </a:moveTo>
                  <a:lnTo>
                    <a:pt x="1074" y="871"/>
                  </a:lnTo>
                  <a:lnTo>
                    <a:pt x="1074" y="2765"/>
                  </a:lnTo>
                  <a:lnTo>
                    <a:pt x="695" y="1755"/>
                  </a:lnTo>
                  <a:lnTo>
                    <a:pt x="1023" y="846"/>
                  </a:lnTo>
                  <a:close/>
                  <a:moveTo>
                    <a:pt x="632" y="0"/>
                  </a:moveTo>
                  <a:lnTo>
                    <a:pt x="0" y="1755"/>
                  </a:lnTo>
                  <a:lnTo>
                    <a:pt x="720" y="3700"/>
                  </a:lnTo>
                  <a:lnTo>
                    <a:pt x="1730" y="3700"/>
                  </a:lnTo>
                  <a:lnTo>
                    <a:pt x="1730" y="493"/>
                  </a:lnTo>
                  <a:lnTo>
                    <a:pt x="632"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308;p78">
              <a:extLst>
                <a:ext uri="{FF2B5EF4-FFF2-40B4-BE49-F238E27FC236}">
                  <a16:creationId xmlns:a16="http://schemas.microsoft.com/office/drawing/2014/main" id="{9F40BC38-1AC8-8246-BAB4-1C468AACC732}"/>
                </a:ext>
              </a:extLst>
            </p:cNvPr>
            <p:cNvSpPr/>
            <p:nvPr/>
          </p:nvSpPr>
          <p:spPr>
            <a:xfrm>
              <a:off x="4360850" y="1623350"/>
              <a:ext cx="47375" cy="27475"/>
            </a:xfrm>
            <a:custGeom>
              <a:avLst/>
              <a:gdLst/>
              <a:ahLst/>
              <a:cxnLst/>
              <a:rect l="l" t="t" r="r" b="b"/>
              <a:pathLst>
                <a:path w="1895" h="1099" extrusionOk="0">
                  <a:moveTo>
                    <a:pt x="0" y="0"/>
                  </a:moveTo>
                  <a:lnTo>
                    <a:pt x="556" y="1099"/>
                  </a:lnTo>
                  <a:lnTo>
                    <a:pt x="1326" y="947"/>
                  </a:lnTo>
                  <a:lnTo>
                    <a:pt x="1894"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09;p78">
              <a:extLst>
                <a:ext uri="{FF2B5EF4-FFF2-40B4-BE49-F238E27FC236}">
                  <a16:creationId xmlns:a16="http://schemas.microsoft.com/office/drawing/2014/main" id="{6CC7B65A-3928-FBB2-039F-73663CF947D8}"/>
                </a:ext>
              </a:extLst>
            </p:cNvPr>
            <p:cNvSpPr/>
            <p:nvPr/>
          </p:nvSpPr>
          <p:spPr>
            <a:xfrm>
              <a:off x="4347900" y="1615450"/>
              <a:ext cx="74200" cy="44550"/>
            </a:xfrm>
            <a:custGeom>
              <a:avLst/>
              <a:gdLst/>
              <a:ahLst/>
              <a:cxnLst/>
              <a:rect l="l" t="t" r="r" b="b"/>
              <a:pathLst>
                <a:path w="2968" h="1782" extrusionOk="0">
                  <a:moveTo>
                    <a:pt x="1857" y="632"/>
                  </a:moveTo>
                  <a:lnTo>
                    <a:pt x="1642" y="973"/>
                  </a:lnTo>
                  <a:lnTo>
                    <a:pt x="1238" y="1061"/>
                  </a:lnTo>
                  <a:lnTo>
                    <a:pt x="1023" y="632"/>
                  </a:lnTo>
                  <a:close/>
                  <a:moveTo>
                    <a:pt x="0" y="1"/>
                  </a:moveTo>
                  <a:lnTo>
                    <a:pt x="897" y="1781"/>
                  </a:lnTo>
                  <a:lnTo>
                    <a:pt x="2046" y="1541"/>
                  </a:lnTo>
                  <a:lnTo>
                    <a:pt x="2968"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310;p78">
              <a:extLst>
                <a:ext uri="{FF2B5EF4-FFF2-40B4-BE49-F238E27FC236}">
                  <a16:creationId xmlns:a16="http://schemas.microsoft.com/office/drawing/2014/main" id="{6429FFD6-3FB3-6B9A-47A6-770D2DAF86F5}"/>
                </a:ext>
              </a:extLst>
            </p:cNvPr>
            <p:cNvSpPr/>
            <p:nvPr/>
          </p:nvSpPr>
          <p:spPr>
            <a:xfrm>
              <a:off x="2445000" y="785850"/>
              <a:ext cx="922425" cy="1196450"/>
            </a:xfrm>
            <a:custGeom>
              <a:avLst/>
              <a:gdLst/>
              <a:ahLst/>
              <a:cxnLst/>
              <a:rect l="l" t="t" r="r" b="b"/>
              <a:pathLst>
                <a:path w="36897" h="47858" extrusionOk="0">
                  <a:moveTo>
                    <a:pt x="27288" y="1"/>
                  </a:moveTo>
                  <a:lnTo>
                    <a:pt x="21921" y="2324"/>
                  </a:lnTo>
                  <a:lnTo>
                    <a:pt x="20027" y="2375"/>
                  </a:lnTo>
                  <a:lnTo>
                    <a:pt x="19396" y="4067"/>
                  </a:lnTo>
                  <a:lnTo>
                    <a:pt x="20179" y="6378"/>
                  </a:lnTo>
                  <a:lnTo>
                    <a:pt x="18600" y="6378"/>
                  </a:lnTo>
                  <a:lnTo>
                    <a:pt x="18285" y="4016"/>
                  </a:lnTo>
                  <a:lnTo>
                    <a:pt x="17262" y="3625"/>
                  </a:lnTo>
                  <a:lnTo>
                    <a:pt x="16782" y="5203"/>
                  </a:lnTo>
                  <a:lnTo>
                    <a:pt x="15620" y="4850"/>
                  </a:lnTo>
                  <a:lnTo>
                    <a:pt x="15305" y="3006"/>
                  </a:lnTo>
                  <a:lnTo>
                    <a:pt x="13411" y="3322"/>
                  </a:lnTo>
                  <a:lnTo>
                    <a:pt x="11277" y="4105"/>
                  </a:lnTo>
                  <a:lnTo>
                    <a:pt x="9698" y="5683"/>
                  </a:lnTo>
                  <a:lnTo>
                    <a:pt x="7489" y="6163"/>
                  </a:lnTo>
                  <a:lnTo>
                    <a:pt x="6150" y="7893"/>
                  </a:lnTo>
                  <a:lnTo>
                    <a:pt x="6933" y="9080"/>
                  </a:lnTo>
                  <a:lnTo>
                    <a:pt x="5355" y="10418"/>
                  </a:lnTo>
                  <a:lnTo>
                    <a:pt x="2678" y="11529"/>
                  </a:lnTo>
                  <a:lnTo>
                    <a:pt x="784" y="11883"/>
                  </a:lnTo>
                  <a:lnTo>
                    <a:pt x="1251" y="13575"/>
                  </a:lnTo>
                  <a:lnTo>
                    <a:pt x="2678" y="13726"/>
                  </a:lnTo>
                  <a:lnTo>
                    <a:pt x="3069" y="14598"/>
                  </a:lnTo>
                  <a:lnTo>
                    <a:pt x="1" y="14838"/>
                  </a:lnTo>
                  <a:lnTo>
                    <a:pt x="1" y="16176"/>
                  </a:lnTo>
                  <a:lnTo>
                    <a:pt x="1731" y="17363"/>
                  </a:lnTo>
                  <a:cubicBezTo>
                    <a:pt x="1731" y="17363"/>
                    <a:pt x="1944" y="16942"/>
                    <a:pt x="2599" y="16942"/>
                  </a:cubicBezTo>
                  <a:cubicBezTo>
                    <a:pt x="2926" y="16942"/>
                    <a:pt x="3364" y="17047"/>
                    <a:pt x="3940" y="17363"/>
                  </a:cubicBezTo>
                  <a:cubicBezTo>
                    <a:pt x="5683" y="18310"/>
                    <a:pt x="5759" y="18310"/>
                    <a:pt x="5759" y="18310"/>
                  </a:cubicBezTo>
                  <a:lnTo>
                    <a:pt x="7337" y="21378"/>
                  </a:lnTo>
                  <a:lnTo>
                    <a:pt x="6946" y="25331"/>
                  </a:lnTo>
                  <a:lnTo>
                    <a:pt x="6946" y="29434"/>
                  </a:lnTo>
                  <a:lnTo>
                    <a:pt x="8436" y="29902"/>
                  </a:lnTo>
                  <a:lnTo>
                    <a:pt x="7615" y="31164"/>
                  </a:lnTo>
                  <a:lnTo>
                    <a:pt x="5683" y="30849"/>
                  </a:lnTo>
                  <a:lnTo>
                    <a:pt x="5683" y="33223"/>
                  </a:lnTo>
                  <a:lnTo>
                    <a:pt x="7173" y="34321"/>
                  </a:lnTo>
                  <a:lnTo>
                    <a:pt x="6074" y="36695"/>
                  </a:lnTo>
                  <a:lnTo>
                    <a:pt x="6541" y="40546"/>
                  </a:lnTo>
                  <a:lnTo>
                    <a:pt x="7135" y="43463"/>
                  </a:lnTo>
                  <a:lnTo>
                    <a:pt x="7627" y="46153"/>
                  </a:lnTo>
                  <a:lnTo>
                    <a:pt x="9218" y="45913"/>
                  </a:lnTo>
                  <a:lnTo>
                    <a:pt x="10885" y="47857"/>
                  </a:lnTo>
                  <a:lnTo>
                    <a:pt x="12186" y="45647"/>
                  </a:lnTo>
                  <a:lnTo>
                    <a:pt x="13310" y="42175"/>
                  </a:lnTo>
                  <a:lnTo>
                    <a:pt x="14812" y="39776"/>
                  </a:lnTo>
                  <a:lnTo>
                    <a:pt x="16946" y="39195"/>
                  </a:lnTo>
                  <a:lnTo>
                    <a:pt x="20103" y="37857"/>
                  </a:lnTo>
                  <a:lnTo>
                    <a:pt x="21770" y="35798"/>
                  </a:lnTo>
                  <a:lnTo>
                    <a:pt x="24762" y="35407"/>
                  </a:lnTo>
                  <a:lnTo>
                    <a:pt x="28462" y="33071"/>
                  </a:lnTo>
                  <a:lnTo>
                    <a:pt x="26480" y="32869"/>
                  </a:lnTo>
                  <a:lnTo>
                    <a:pt x="25545" y="32869"/>
                  </a:lnTo>
                  <a:lnTo>
                    <a:pt x="26480" y="30659"/>
                  </a:lnTo>
                  <a:lnTo>
                    <a:pt x="28462" y="32478"/>
                  </a:lnTo>
                  <a:lnTo>
                    <a:pt x="29232" y="30735"/>
                  </a:lnTo>
                  <a:lnTo>
                    <a:pt x="28538" y="28487"/>
                  </a:lnTo>
                  <a:lnTo>
                    <a:pt x="28538" y="28487"/>
                  </a:lnTo>
                  <a:cubicBezTo>
                    <a:pt x="28538" y="28487"/>
                    <a:pt x="28571" y="28497"/>
                    <a:pt x="28628" y="28497"/>
                  </a:cubicBezTo>
                  <a:cubicBezTo>
                    <a:pt x="28850" y="28497"/>
                    <a:pt x="29441" y="28361"/>
                    <a:pt x="29952" y="27048"/>
                  </a:cubicBezTo>
                  <a:cubicBezTo>
                    <a:pt x="30176" y="26473"/>
                    <a:pt x="30217" y="26354"/>
                    <a:pt x="30211" y="26354"/>
                  </a:cubicBezTo>
                  <a:lnTo>
                    <a:pt x="30211" y="26354"/>
                  </a:lnTo>
                  <a:cubicBezTo>
                    <a:pt x="30207" y="26354"/>
                    <a:pt x="30180" y="26414"/>
                    <a:pt x="30178" y="26414"/>
                  </a:cubicBezTo>
                  <a:cubicBezTo>
                    <a:pt x="30175" y="26414"/>
                    <a:pt x="30241" y="26250"/>
                    <a:pt x="30596" y="25381"/>
                  </a:cubicBezTo>
                  <a:cubicBezTo>
                    <a:pt x="31467" y="23260"/>
                    <a:pt x="31455" y="23247"/>
                    <a:pt x="31455" y="23247"/>
                  </a:cubicBezTo>
                  <a:cubicBezTo>
                    <a:pt x="31455" y="23247"/>
                    <a:pt x="32086" y="23007"/>
                    <a:pt x="31455" y="21593"/>
                  </a:cubicBezTo>
                  <a:cubicBezTo>
                    <a:pt x="30823" y="20179"/>
                    <a:pt x="29876" y="20722"/>
                    <a:pt x="30823" y="20166"/>
                  </a:cubicBezTo>
                  <a:lnTo>
                    <a:pt x="31770" y="19623"/>
                  </a:lnTo>
                  <a:lnTo>
                    <a:pt x="32642" y="19068"/>
                  </a:lnTo>
                  <a:lnTo>
                    <a:pt x="32250" y="16694"/>
                  </a:lnTo>
                  <a:lnTo>
                    <a:pt x="32642" y="14042"/>
                  </a:lnTo>
                  <a:lnTo>
                    <a:pt x="34611" y="11858"/>
                  </a:lnTo>
                  <a:lnTo>
                    <a:pt x="36354" y="9762"/>
                  </a:lnTo>
                  <a:lnTo>
                    <a:pt x="36897" y="8032"/>
                  </a:lnTo>
                  <a:lnTo>
                    <a:pt x="34851" y="7085"/>
                  </a:lnTo>
                  <a:lnTo>
                    <a:pt x="32566" y="7943"/>
                  </a:lnTo>
                  <a:lnTo>
                    <a:pt x="30280" y="10090"/>
                  </a:lnTo>
                  <a:lnTo>
                    <a:pt x="31770" y="7451"/>
                  </a:lnTo>
                  <a:lnTo>
                    <a:pt x="31859" y="7009"/>
                  </a:lnTo>
                  <a:lnTo>
                    <a:pt x="27439" y="7009"/>
                  </a:lnTo>
                  <a:lnTo>
                    <a:pt x="27351" y="5986"/>
                  </a:lnTo>
                  <a:lnTo>
                    <a:pt x="29232" y="5759"/>
                  </a:lnTo>
                  <a:lnTo>
                    <a:pt x="31859" y="5759"/>
                  </a:lnTo>
                  <a:lnTo>
                    <a:pt x="31543" y="3625"/>
                  </a:lnTo>
                  <a:lnTo>
                    <a:pt x="30672" y="1655"/>
                  </a:lnTo>
                  <a:lnTo>
                    <a:pt x="27288"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311;p78">
              <a:extLst>
                <a:ext uri="{FF2B5EF4-FFF2-40B4-BE49-F238E27FC236}">
                  <a16:creationId xmlns:a16="http://schemas.microsoft.com/office/drawing/2014/main" id="{80A8472E-2233-CC7C-20B9-22C470EAF82E}"/>
                </a:ext>
              </a:extLst>
            </p:cNvPr>
            <p:cNvSpPr/>
            <p:nvPr/>
          </p:nvSpPr>
          <p:spPr>
            <a:xfrm>
              <a:off x="2437100" y="777350"/>
              <a:ext cx="939800" cy="1218525"/>
            </a:xfrm>
            <a:custGeom>
              <a:avLst/>
              <a:gdLst/>
              <a:ahLst/>
              <a:cxnLst/>
              <a:rect l="l" t="t" r="r" b="b"/>
              <a:pathLst>
                <a:path w="37592" h="48741" extrusionOk="0">
                  <a:moveTo>
                    <a:pt x="26909" y="31530"/>
                  </a:moveTo>
                  <a:lnTo>
                    <a:pt x="28601" y="33070"/>
                  </a:lnTo>
                  <a:lnTo>
                    <a:pt x="26796" y="32893"/>
                  </a:lnTo>
                  <a:lnTo>
                    <a:pt x="26341" y="32893"/>
                  </a:lnTo>
                  <a:lnTo>
                    <a:pt x="26909" y="31530"/>
                  </a:lnTo>
                  <a:close/>
                  <a:moveTo>
                    <a:pt x="27591" y="682"/>
                  </a:moveTo>
                  <a:lnTo>
                    <a:pt x="30748" y="2222"/>
                  </a:lnTo>
                  <a:lnTo>
                    <a:pt x="31543" y="4053"/>
                  </a:lnTo>
                  <a:lnTo>
                    <a:pt x="31809" y="5783"/>
                  </a:lnTo>
                  <a:lnTo>
                    <a:pt x="29498" y="5783"/>
                  </a:lnTo>
                  <a:lnTo>
                    <a:pt x="27339" y="6048"/>
                  </a:lnTo>
                  <a:lnTo>
                    <a:pt x="27465" y="7665"/>
                  </a:lnTo>
                  <a:lnTo>
                    <a:pt x="31796" y="7665"/>
                  </a:lnTo>
                  <a:lnTo>
                    <a:pt x="29321" y="12059"/>
                  </a:lnTo>
                  <a:lnTo>
                    <a:pt x="33046" y="8574"/>
                  </a:lnTo>
                  <a:lnTo>
                    <a:pt x="35155" y="7778"/>
                  </a:lnTo>
                  <a:lnTo>
                    <a:pt x="36834" y="8548"/>
                  </a:lnTo>
                  <a:lnTo>
                    <a:pt x="36380" y="9963"/>
                  </a:lnTo>
                  <a:lnTo>
                    <a:pt x="34700" y="11996"/>
                  </a:lnTo>
                  <a:lnTo>
                    <a:pt x="32667" y="14256"/>
                  </a:lnTo>
                  <a:lnTo>
                    <a:pt x="32250" y="17059"/>
                  </a:lnTo>
                  <a:lnTo>
                    <a:pt x="32617" y="19269"/>
                  </a:lnTo>
                  <a:lnTo>
                    <a:pt x="31935" y="19698"/>
                  </a:lnTo>
                  <a:cubicBezTo>
                    <a:pt x="31922" y="19711"/>
                    <a:pt x="31834" y="19761"/>
                    <a:pt x="30988" y="20254"/>
                  </a:cubicBezTo>
                  <a:cubicBezTo>
                    <a:pt x="30584" y="20494"/>
                    <a:pt x="30432" y="20582"/>
                    <a:pt x="30432" y="20809"/>
                  </a:cubicBezTo>
                  <a:cubicBezTo>
                    <a:pt x="30445" y="20986"/>
                    <a:pt x="30558" y="21125"/>
                    <a:pt x="30710" y="21188"/>
                  </a:cubicBezTo>
                  <a:cubicBezTo>
                    <a:pt x="30887" y="21289"/>
                    <a:pt x="31215" y="21466"/>
                    <a:pt x="31480" y="22072"/>
                  </a:cubicBezTo>
                  <a:cubicBezTo>
                    <a:pt x="31872" y="22943"/>
                    <a:pt x="31733" y="23259"/>
                    <a:pt x="31657" y="23309"/>
                  </a:cubicBezTo>
                  <a:lnTo>
                    <a:pt x="31455" y="23385"/>
                  </a:lnTo>
                  <a:lnTo>
                    <a:pt x="31455" y="23537"/>
                  </a:lnTo>
                  <a:cubicBezTo>
                    <a:pt x="31404" y="23676"/>
                    <a:pt x="31228" y="24118"/>
                    <a:pt x="30609" y="25620"/>
                  </a:cubicBezTo>
                  <a:cubicBezTo>
                    <a:pt x="30432" y="26062"/>
                    <a:pt x="30319" y="26353"/>
                    <a:pt x="30243" y="26555"/>
                  </a:cubicBezTo>
                  <a:lnTo>
                    <a:pt x="30218" y="26618"/>
                  </a:lnTo>
                  <a:cubicBezTo>
                    <a:pt x="30218" y="26618"/>
                    <a:pt x="30218" y="26630"/>
                    <a:pt x="30218" y="26630"/>
                  </a:cubicBezTo>
                  <a:cubicBezTo>
                    <a:pt x="30205" y="26681"/>
                    <a:pt x="30154" y="26832"/>
                    <a:pt x="29978" y="27287"/>
                  </a:cubicBezTo>
                  <a:cubicBezTo>
                    <a:pt x="29498" y="28499"/>
                    <a:pt x="29018" y="28537"/>
                    <a:pt x="28955" y="28537"/>
                  </a:cubicBezTo>
                  <a:lnTo>
                    <a:pt x="28399" y="28373"/>
                  </a:lnTo>
                  <a:lnTo>
                    <a:pt x="28399" y="28373"/>
                  </a:lnTo>
                  <a:lnTo>
                    <a:pt x="29220" y="31062"/>
                  </a:lnTo>
                  <a:lnTo>
                    <a:pt x="28677" y="32287"/>
                  </a:lnTo>
                  <a:lnTo>
                    <a:pt x="26682" y="30469"/>
                  </a:lnTo>
                  <a:lnTo>
                    <a:pt x="25394" y="33525"/>
                  </a:lnTo>
                  <a:lnTo>
                    <a:pt x="26758" y="33525"/>
                  </a:lnTo>
                  <a:lnTo>
                    <a:pt x="27844" y="33626"/>
                  </a:lnTo>
                  <a:lnTo>
                    <a:pt x="24977" y="35431"/>
                  </a:lnTo>
                  <a:lnTo>
                    <a:pt x="21922" y="35835"/>
                  </a:lnTo>
                  <a:lnTo>
                    <a:pt x="20230" y="37931"/>
                  </a:lnTo>
                  <a:lnTo>
                    <a:pt x="17199" y="39232"/>
                  </a:lnTo>
                  <a:lnTo>
                    <a:pt x="14939" y="39838"/>
                  </a:lnTo>
                  <a:lnTo>
                    <a:pt x="13360" y="42351"/>
                  </a:lnTo>
                  <a:lnTo>
                    <a:pt x="12211" y="45861"/>
                  </a:lnTo>
                  <a:lnTo>
                    <a:pt x="11163" y="47654"/>
                  </a:lnTo>
                  <a:lnTo>
                    <a:pt x="9661" y="45874"/>
                  </a:lnTo>
                  <a:lnTo>
                    <a:pt x="8209" y="46101"/>
                  </a:lnTo>
                  <a:lnTo>
                    <a:pt x="7767" y="43715"/>
                  </a:lnTo>
                  <a:lnTo>
                    <a:pt x="7173" y="40823"/>
                  </a:lnTo>
                  <a:lnTo>
                    <a:pt x="6719" y="37048"/>
                  </a:lnTo>
                  <a:lnTo>
                    <a:pt x="7893" y="34535"/>
                  </a:lnTo>
                  <a:lnTo>
                    <a:pt x="6315" y="33373"/>
                  </a:lnTo>
                  <a:lnTo>
                    <a:pt x="6315" y="31542"/>
                  </a:lnTo>
                  <a:lnTo>
                    <a:pt x="8082" y="31833"/>
                  </a:lnTo>
                  <a:lnTo>
                    <a:pt x="9244" y="30040"/>
                  </a:lnTo>
                  <a:lnTo>
                    <a:pt x="7577" y="29509"/>
                  </a:lnTo>
                  <a:lnTo>
                    <a:pt x="7577" y="25671"/>
                  </a:lnTo>
                  <a:lnTo>
                    <a:pt x="7981" y="21643"/>
                  </a:lnTo>
                  <a:lnTo>
                    <a:pt x="6277" y="18309"/>
                  </a:lnTo>
                  <a:lnTo>
                    <a:pt x="6125" y="18309"/>
                  </a:lnTo>
                  <a:cubicBezTo>
                    <a:pt x="6024" y="18271"/>
                    <a:pt x="5645" y="18082"/>
                    <a:pt x="4408" y="17413"/>
                  </a:cubicBezTo>
                  <a:cubicBezTo>
                    <a:pt x="3845" y="17104"/>
                    <a:pt x="3347" y="16952"/>
                    <a:pt x="2915" y="16952"/>
                  </a:cubicBezTo>
                  <a:cubicBezTo>
                    <a:pt x="2746" y="16952"/>
                    <a:pt x="2587" y="16975"/>
                    <a:pt x="2438" y="17021"/>
                  </a:cubicBezTo>
                  <a:cubicBezTo>
                    <a:pt x="2274" y="17072"/>
                    <a:pt x="2122" y="17147"/>
                    <a:pt x="1983" y="17261"/>
                  </a:cubicBezTo>
                  <a:lnTo>
                    <a:pt x="620" y="16339"/>
                  </a:lnTo>
                  <a:lnTo>
                    <a:pt x="620" y="15455"/>
                  </a:lnTo>
                  <a:lnTo>
                    <a:pt x="3852" y="15203"/>
                  </a:lnTo>
                  <a:lnTo>
                    <a:pt x="3208" y="13763"/>
                  </a:lnTo>
                  <a:lnTo>
                    <a:pt x="1819" y="13612"/>
                  </a:lnTo>
                  <a:lnTo>
                    <a:pt x="1504" y="12450"/>
                  </a:lnTo>
                  <a:lnTo>
                    <a:pt x="3057" y="12160"/>
                  </a:lnTo>
                  <a:lnTo>
                    <a:pt x="5797" y="11036"/>
                  </a:lnTo>
                  <a:lnTo>
                    <a:pt x="7678" y="9470"/>
                  </a:lnTo>
                  <a:lnTo>
                    <a:pt x="6857" y="8233"/>
                  </a:lnTo>
                  <a:lnTo>
                    <a:pt x="7994" y="6781"/>
                  </a:lnTo>
                  <a:lnTo>
                    <a:pt x="10178" y="6301"/>
                  </a:lnTo>
                  <a:lnTo>
                    <a:pt x="11769" y="4710"/>
                  </a:lnTo>
                  <a:lnTo>
                    <a:pt x="13777" y="3965"/>
                  </a:lnTo>
                  <a:lnTo>
                    <a:pt x="15355" y="3712"/>
                  </a:lnTo>
                  <a:lnTo>
                    <a:pt x="15646" y="5430"/>
                  </a:lnTo>
                  <a:lnTo>
                    <a:pt x="17325" y="5935"/>
                  </a:lnTo>
                  <a:lnTo>
                    <a:pt x="17792" y="4382"/>
                  </a:lnTo>
                  <a:lnTo>
                    <a:pt x="18323" y="4584"/>
                  </a:lnTo>
                  <a:lnTo>
                    <a:pt x="18651" y="7033"/>
                  </a:lnTo>
                  <a:lnTo>
                    <a:pt x="20949" y="7033"/>
                  </a:lnTo>
                  <a:lnTo>
                    <a:pt x="20053" y="4407"/>
                  </a:lnTo>
                  <a:lnTo>
                    <a:pt x="20570" y="3031"/>
                  </a:lnTo>
                  <a:lnTo>
                    <a:pt x="22250" y="2980"/>
                  </a:lnTo>
                  <a:lnTo>
                    <a:pt x="27591" y="682"/>
                  </a:lnTo>
                  <a:close/>
                  <a:moveTo>
                    <a:pt x="27604" y="0"/>
                  </a:moveTo>
                  <a:lnTo>
                    <a:pt x="22161" y="2361"/>
                  </a:lnTo>
                  <a:lnTo>
                    <a:pt x="20116" y="2424"/>
                  </a:lnTo>
                  <a:lnTo>
                    <a:pt x="19371" y="4407"/>
                  </a:lnTo>
                  <a:lnTo>
                    <a:pt x="20053" y="6415"/>
                  </a:lnTo>
                  <a:lnTo>
                    <a:pt x="19194" y="6415"/>
                  </a:lnTo>
                  <a:lnTo>
                    <a:pt x="18891" y="4142"/>
                  </a:lnTo>
                  <a:lnTo>
                    <a:pt x="17376" y="3548"/>
                  </a:lnTo>
                  <a:lnTo>
                    <a:pt x="16896" y="5152"/>
                  </a:lnTo>
                  <a:lnTo>
                    <a:pt x="16214" y="4937"/>
                  </a:lnTo>
                  <a:lnTo>
                    <a:pt x="15861" y="2993"/>
                  </a:lnTo>
                  <a:lnTo>
                    <a:pt x="13600" y="3359"/>
                  </a:lnTo>
                  <a:lnTo>
                    <a:pt x="11479" y="4154"/>
                  </a:lnTo>
                  <a:lnTo>
                    <a:pt x="9850" y="5733"/>
                  </a:lnTo>
                  <a:lnTo>
                    <a:pt x="7628" y="6200"/>
                  </a:lnTo>
                  <a:lnTo>
                    <a:pt x="6075" y="8208"/>
                  </a:lnTo>
                  <a:lnTo>
                    <a:pt x="6832" y="9344"/>
                  </a:lnTo>
                  <a:lnTo>
                    <a:pt x="5506" y="10480"/>
                  </a:lnTo>
                  <a:lnTo>
                    <a:pt x="2905" y="11541"/>
                  </a:lnTo>
                  <a:lnTo>
                    <a:pt x="708" y="11958"/>
                  </a:lnTo>
                  <a:lnTo>
                    <a:pt x="1339" y="14193"/>
                  </a:lnTo>
                  <a:lnTo>
                    <a:pt x="2792" y="14344"/>
                  </a:lnTo>
                  <a:lnTo>
                    <a:pt x="2918" y="14635"/>
                  </a:lnTo>
                  <a:lnTo>
                    <a:pt x="1" y="14862"/>
                  </a:lnTo>
                  <a:lnTo>
                    <a:pt x="1" y="16655"/>
                  </a:lnTo>
                  <a:lnTo>
                    <a:pt x="2173" y="18132"/>
                  </a:lnTo>
                  <a:lnTo>
                    <a:pt x="2337" y="17817"/>
                  </a:lnTo>
                  <a:cubicBezTo>
                    <a:pt x="2400" y="17716"/>
                    <a:pt x="2514" y="17640"/>
                    <a:pt x="2627" y="17615"/>
                  </a:cubicBezTo>
                  <a:cubicBezTo>
                    <a:pt x="2703" y="17592"/>
                    <a:pt x="2796" y="17576"/>
                    <a:pt x="2911" y="17576"/>
                  </a:cubicBezTo>
                  <a:cubicBezTo>
                    <a:pt x="3180" y="17576"/>
                    <a:pt x="3565" y="17663"/>
                    <a:pt x="4105" y="17956"/>
                  </a:cubicBezTo>
                  <a:cubicBezTo>
                    <a:pt x="5153" y="18536"/>
                    <a:pt x="5620" y="18764"/>
                    <a:pt x="5847" y="18865"/>
                  </a:cubicBezTo>
                  <a:lnTo>
                    <a:pt x="7325" y="21756"/>
                  </a:lnTo>
                  <a:lnTo>
                    <a:pt x="6933" y="25645"/>
                  </a:lnTo>
                  <a:lnTo>
                    <a:pt x="6933" y="29976"/>
                  </a:lnTo>
                  <a:lnTo>
                    <a:pt x="8259" y="30393"/>
                  </a:lnTo>
                  <a:lnTo>
                    <a:pt x="7767" y="31138"/>
                  </a:lnTo>
                  <a:lnTo>
                    <a:pt x="5671" y="30785"/>
                  </a:lnTo>
                  <a:lnTo>
                    <a:pt x="5671" y="33689"/>
                  </a:lnTo>
                  <a:lnTo>
                    <a:pt x="7097" y="34737"/>
                  </a:lnTo>
                  <a:lnTo>
                    <a:pt x="6062" y="36947"/>
                  </a:lnTo>
                  <a:lnTo>
                    <a:pt x="6554" y="40924"/>
                  </a:lnTo>
                  <a:lnTo>
                    <a:pt x="7148" y="43828"/>
                  </a:lnTo>
                  <a:lnTo>
                    <a:pt x="7691" y="46808"/>
                  </a:lnTo>
                  <a:lnTo>
                    <a:pt x="9408" y="46556"/>
                  </a:lnTo>
                  <a:lnTo>
                    <a:pt x="11252" y="48740"/>
                  </a:lnTo>
                  <a:lnTo>
                    <a:pt x="12780" y="46152"/>
                  </a:lnTo>
                  <a:lnTo>
                    <a:pt x="13916" y="42654"/>
                  </a:lnTo>
                  <a:lnTo>
                    <a:pt x="15343" y="40381"/>
                  </a:lnTo>
                  <a:lnTo>
                    <a:pt x="17388" y="39826"/>
                  </a:lnTo>
                  <a:lnTo>
                    <a:pt x="20621" y="38449"/>
                  </a:lnTo>
                  <a:lnTo>
                    <a:pt x="22250" y="36429"/>
                  </a:lnTo>
                  <a:lnTo>
                    <a:pt x="25116" y="36050"/>
                  </a:lnTo>
                  <a:lnTo>
                    <a:pt x="29738" y="33184"/>
                  </a:lnTo>
                  <a:lnTo>
                    <a:pt x="29005" y="33108"/>
                  </a:lnTo>
                  <a:lnTo>
                    <a:pt x="29877" y="31100"/>
                  </a:lnTo>
                  <a:lnTo>
                    <a:pt x="29270" y="29105"/>
                  </a:lnTo>
                  <a:cubicBezTo>
                    <a:pt x="29637" y="28979"/>
                    <a:pt x="30142" y="28600"/>
                    <a:pt x="30558" y="27514"/>
                  </a:cubicBezTo>
                  <a:cubicBezTo>
                    <a:pt x="30659" y="27274"/>
                    <a:pt x="30748" y="27022"/>
                    <a:pt x="30824" y="26782"/>
                  </a:cubicBezTo>
                  <a:lnTo>
                    <a:pt x="31202" y="25847"/>
                  </a:lnTo>
                  <a:cubicBezTo>
                    <a:pt x="31720" y="24585"/>
                    <a:pt x="31935" y="24054"/>
                    <a:pt x="32036" y="23815"/>
                  </a:cubicBezTo>
                  <a:cubicBezTo>
                    <a:pt x="32149" y="23726"/>
                    <a:pt x="32238" y="23600"/>
                    <a:pt x="32288" y="23474"/>
                  </a:cubicBezTo>
                  <a:cubicBezTo>
                    <a:pt x="32452" y="23070"/>
                    <a:pt x="32389" y="22514"/>
                    <a:pt x="32074" y="21807"/>
                  </a:cubicBezTo>
                  <a:cubicBezTo>
                    <a:pt x="31910" y="21403"/>
                    <a:pt x="31644" y="21062"/>
                    <a:pt x="31303" y="20797"/>
                  </a:cubicBezTo>
                  <a:cubicBezTo>
                    <a:pt x="31834" y="20494"/>
                    <a:pt x="32112" y="20329"/>
                    <a:pt x="32250" y="20228"/>
                  </a:cubicBezTo>
                  <a:lnTo>
                    <a:pt x="32263" y="20241"/>
                  </a:lnTo>
                  <a:lnTo>
                    <a:pt x="33311" y="19572"/>
                  </a:lnTo>
                  <a:lnTo>
                    <a:pt x="32894" y="17046"/>
                  </a:lnTo>
                  <a:lnTo>
                    <a:pt x="33261" y="14534"/>
                  </a:lnTo>
                  <a:lnTo>
                    <a:pt x="35167" y="12412"/>
                  </a:lnTo>
                  <a:lnTo>
                    <a:pt x="36897" y="10329"/>
                  </a:lnTo>
                  <a:lnTo>
                    <a:pt x="37592" y="8220"/>
                  </a:lnTo>
                  <a:lnTo>
                    <a:pt x="35167" y="7096"/>
                  </a:lnTo>
                  <a:lnTo>
                    <a:pt x="32756" y="8018"/>
                  </a:lnTo>
                  <a:lnTo>
                    <a:pt x="31872" y="8801"/>
                  </a:lnTo>
                  <a:lnTo>
                    <a:pt x="32364" y="7942"/>
                  </a:lnTo>
                  <a:lnTo>
                    <a:pt x="32541" y="7046"/>
                  </a:lnTo>
                  <a:lnTo>
                    <a:pt x="28046" y="7046"/>
                  </a:lnTo>
                  <a:lnTo>
                    <a:pt x="28008" y="6604"/>
                  </a:lnTo>
                  <a:lnTo>
                    <a:pt x="29536" y="6415"/>
                  </a:lnTo>
                  <a:lnTo>
                    <a:pt x="32541" y="6415"/>
                  </a:lnTo>
                  <a:lnTo>
                    <a:pt x="32162" y="3927"/>
                  </a:lnTo>
                  <a:lnTo>
                    <a:pt x="31228" y="1768"/>
                  </a:lnTo>
                  <a:lnTo>
                    <a:pt x="27604"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312;p78">
              <a:extLst>
                <a:ext uri="{FF2B5EF4-FFF2-40B4-BE49-F238E27FC236}">
                  <a16:creationId xmlns:a16="http://schemas.microsoft.com/office/drawing/2014/main" id="{97397CCB-7886-680C-906F-79D3287432A3}"/>
                </a:ext>
              </a:extLst>
            </p:cNvPr>
            <p:cNvSpPr/>
            <p:nvPr/>
          </p:nvSpPr>
          <p:spPr>
            <a:xfrm>
              <a:off x="2067150" y="740400"/>
              <a:ext cx="667350" cy="530050"/>
            </a:xfrm>
            <a:custGeom>
              <a:avLst/>
              <a:gdLst/>
              <a:ahLst/>
              <a:cxnLst/>
              <a:rect l="l" t="t" r="r" b="b"/>
              <a:pathLst>
                <a:path w="26694" h="21202" extrusionOk="0">
                  <a:moveTo>
                    <a:pt x="19218" y="1"/>
                  </a:moveTo>
                  <a:lnTo>
                    <a:pt x="14635" y="556"/>
                  </a:lnTo>
                  <a:lnTo>
                    <a:pt x="11415" y="1895"/>
                  </a:lnTo>
                  <a:lnTo>
                    <a:pt x="10228" y="3157"/>
                  </a:lnTo>
                  <a:lnTo>
                    <a:pt x="12122" y="5165"/>
                  </a:lnTo>
                  <a:lnTo>
                    <a:pt x="14016" y="6100"/>
                  </a:lnTo>
                  <a:lnTo>
                    <a:pt x="11099" y="6163"/>
                  </a:lnTo>
                  <a:lnTo>
                    <a:pt x="9041" y="4660"/>
                  </a:lnTo>
                  <a:lnTo>
                    <a:pt x="8814" y="2766"/>
                  </a:lnTo>
                  <a:lnTo>
                    <a:pt x="7627" y="2286"/>
                  </a:lnTo>
                  <a:lnTo>
                    <a:pt x="5190" y="6706"/>
                  </a:lnTo>
                  <a:lnTo>
                    <a:pt x="4786" y="9711"/>
                  </a:lnTo>
                  <a:lnTo>
                    <a:pt x="5733" y="11756"/>
                  </a:lnTo>
                  <a:lnTo>
                    <a:pt x="7627" y="12236"/>
                  </a:lnTo>
                  <a:lnTo>
                    <a:pt x="8650" y="13688"/>
                  </a:lnTo>
                  <a:lnTo>
                    <a:pt x="6288" y="13082"/>
                  </a:lnTo>
                  <a:lnTo>
                    <a:pt x="5101" y="14509"/>
                  </a:lnTo>
                  <a:lnTo>
                    <a:pt x="2816" y="14509"/>
                  </a:lnTo>
                  <a:lnTo>
                    <a:pt x="1642" y="14004"/>
                  </a:lnTo>
                  <a:lnTo>
                    <a:pt x="417" y="12741"/>
                  </a:lnTo>
                  <a:cubicBezTo>
                    <a:pt x="177" y="12905"/>
                    <a:pt x="0" y="14332"/>
                    <a:pt x="0" y="14332"/>
                  </a:cubicBezTo>
                  <a:lnTo>
                    <a:pt x="1212" y="15822"/>
                  </a:lnTo>
                  <a:lnTo>
                    <a:pt x="631" y="18007"/>
                  </a:lnTo>
                  <a:lnTo>
                    <a:pt x="51" y="19459"/>
                  </a:lnTo>
                  <a:lnTo>
                    <a:pt x="3914" y="20494"/>
                  </a:lnTo>
                  <a:lnTo>
                    <a:pt x="6566" y="21201"/>
                  </a:lnTo>
                  <a:lnTo>
                    <a:pt x="7551" y="20810"/>
                  </a:lnTo>
                  <a:lnTo>
                    <a:pt x="7551" y="19232"/>
                  </a:lnTo>
                  <a:lnTo>
                    <a:pt x="5809" y="18689"/>
                  </a:lnTo>
                  <a:lnTo>
                    <a:pt x="3927" y="18032"/>
                  </a:lnTo>
                  <a:lnTo>
                    <a:pt x="3296" y="16403"/>
                  </a:lnTo>
                  <a:lnTo>
                    <a:pt x="4748" y="16138"/>
                  </a:lnTo>
                  <a:lnTo>
                    <a:pt x="7071" y="17653"/>
                  </a:lnTo>
                  <a:lnTo>
                    <a:pt x="9129" y="17653"/>
                  </a:lnTo>
                  <a:lnTo>
                    <a:pt x="11024" y="18348"/>
                  </a:lnTo>
                  <a:lnTo>
                    <a:pt x="11806" y="15140"/>
                  </a:lnTo>
                  <a:lnTo>
                    <a:pt x="13625" y="13398"/>
                  </a:lnTo>
                  <a:lnTo>
                    <a:pt x="15115" y="12224"/>
                  </a:lnTo>
                  <a:lnTo>
                    <a:pt x="15115" y="10405"/>
                  </a:lnTo>
                  <a:lnTo>
                    <a:pt x="18587" y="9231"/>
                  </a:lnTo>
                  <a:lnTo>
                    <a:pt x="21277" y="7728"/>
                  </a:lnTo>
                  <a:lnTo>
                    <a:pt x="23322" y="5986"/>
                  </a:lnTo>
                  <a:lnTo>
                    <a:pt x="25494" y="5216"/>
                  </a:lnTo>
                  <a:lnTo>
                    <a:pt x="26694" y="3322"/>
                  </a:lnTo>
                  <a:lnTo>
                    <a:pt x="25671" y="1390"/>
                  </a:lnTo>
                  <a:lnTo>
                    <a:pt x="22767"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313;p78">
              <a:extLst>
                <a:ext uri="{FF2B5EF4-FFF2-40B4-BE49-F238E27FC236}">
                  <a16:creationId xmlns:a16="http://schemas.microsoft.com/office/drawing/2014/main" id="{84161D0B-4859-5D7C-091F-A198828C3E0D}"/>
                </a:ext>
              </a:extLst>
            </p:cNvPr>
            <p:cNvSpPr/>
            <p:nvPr/>
          </p:nvSpPr>
          <p:spPr>
            <a:xfrm>
              <a:off x="2057975" y="732525"/>
              <a:ext cx="685375" cy="546450"/>
            </a:xfrm>
            <a:custGeom>
              <a:avLst/>
              <a:gdLst/>
              <a:ahLst/>
              <a:cxnLst/>
              <a:rect l="l" t="t" r="r" b="b"/>
              <a:pathLst>
                <a:path w="27415" h="21858" extrusionOk="0">
                  <a:moveTo>
                    <a:pt x="23058" y="631"/>
                  </a:moveTo>
                  <a:lnTo>
                    <a:pt x="25811" y="1919"/>
                  </a:lnTo>
                  <a:lnTo>
                    <a:pt x="26682" y="3599"/>
                  </a:lnTo>
                  <a:lnTo>
                    <a:pt x="25646" y="5240"/>
                  </a:lnTo>
                  <a:lnTo>
                    <a:pt x="23576" y="5998"/>
                  </a:lnTo>
                  <a:lnTo>
                    <a:pt x="21480" y="7753"/>
                  </a:lnTo>
                  <a:lnTo>
                    <a:pt x="18853" y="9230"/>
                  </a:lnTo>
                  <a:lnTo>
                    <a:pt x="15166" y="10493"/>
                  </a:lnTo>
                  <a:lnTo>
                    <a:pt x="15166" y="12387"/>
                  </a:lnTo>
                  <a:lnTo>
                    <a:pt x="13764" y="13486"/>
                  </a:lnTo>
                  <a:lnTo>
                    <a:pt x="11883" y="15291"/>
                  </a:lnTo>
                  <a:lnTo>
                    <a:pt x="11163" y="18246"/>
                  </a:lnTo>
                  <a:lnTo>
                    <a:pt x="9597" y="17678"/>
                  </a:lnTo>
                  <a:lnTo>
                    <a:pt x="7539" y="17665"/>
                  </a:lnTo>
                  <a:lnTo>
                    <a:pt x="5191" y="16125"/>
                  </a:lnTo>
                  <a:lnTo>
                    <a:pt x="3233" y="16478"/>
                  </a:lnTo>
                  <a:lnTo>
                    <a:pt x="4067" y="18600"/>
                  </a:lnTo>
                  <a:lnTo>
                    <a:pt x="6087" y="19307"/>
                  </a:lnTo>
                  <a:lnTo>
                    <a:pt x="7602" y="19786"/>
                  </a:lnTo>
                  <a:lnTo>
                    <a:pt x="7602" y="20910"/>
                  </a:lnTo>
                  <a:lnTo>
                    <a:pt x="6921" y="21188"/>
                  </a:lnTo>
                  <a:lnTo>
                    <a:pt x="847" y="19559"/>
                  </a:lnTo>
                  <a:lnTo>
                    <a:pt x="1301" y="18398"/>
                  </a:lnTo>
                  <a:lnTo>
                    <a:pt x="1920" y="16062"/>
                  </a:lnTo>
                  <a:lnTo>
                    <a:pt x="695" y="14559"/>
                  </a:lnTo>
                  <a:cubicBezTo>
                    <a:pt x="733" y="14243"/>
                    <a:pt x="796" y="13915"/>
                    <a:pt x="872" y="13612"/>
                  </a:cubicBezTo>
                  <a:lnTo>
                    <a:pt x="1769" y="14534"/>
                  </a:lnTo>
                  <a:lnTo>
                    <a:pt x="3057" y="15114"/>
                  </a:lnTo>
                  <a:lnTo>
                    <a:pt x="5620" y="15140"/>
                  </a:lnTo>
                  <a:lnTo>
                    <a:pt x="6769" y="13751"/>
                  </a:lnTo>
                  <a:lnTo>
                    <a:pt x="9762" y="14521"/>
                  </a:lnTo>
                  <a:lnTo>
                    <a:pt x="8183" y="12261"/>
                  </a:lnTo>
                  <a:lnTo>
                    <a:pt x="6327" y="11794"/>
                  </a:lnTo>
                  <a:lnTo>
                    <a:pt x="5481" y="9963"/>
                  </a:lnTo>
                  <a:lnTo>
                    <a:pt x="5860" y="7122"/>
                  </a:lnTo>
                  <a:lnTo>
                    <a:pt x="8133" y="3005"/>
                  </a:lnTo>
                  <a:lnTo>
                    <a:pt x="8890" y="3296"/>
                  </a:lnTo>
                  <a:lnTo>
                    <a:pt x="9130" y="5152"/>
                  </a:lnTo>
                  <a:lnTo>
                    <a:pt x="11365" y="6793"/>
                  </a:lnTo>
                  <a:lnTo>
                    <a:pt x="15684" y="6692"/>
                  </a:lnTo>
                  <a:lnTo>
                    <a:pt x="12678" y="5228"/>
                  </a:lnTo>
                  <a:lnTo>
                    <a:pt x="11024" y="3472"/>
                  </a:lnTo>
                  <a:lnTo>
                    <a:pt x="11971" y="2475"/>
                  </a:lnTo>
                  <a:lnTo>
                    <a:pt x="15090" y="1174"/>
                  </a:lnTo>
                  <a:lnTo>
                    <a:pt x="19585" y="631"/>
                  </a:lnTo>
                  <a:close/>
                  <a:moveTo>
                    <a:pt x="19548" y="0"/>
                  </a:moveTo>
                  <a:lnTo>
                    <a:pt x="14977" y="556"/>
                  </a:lnTo>
                  <a:lnTo>
                    <a:pt x="11656" y="1919"/>
                  </a:lnTo>
                  <a:lnTo>
                    <a:pt x="10166" y="3472"/>
                  </a:lnTo>
                  <a:lnTo>
                    <a:pt x="12262" y="5695"/>
                  </a:lnTo>
                  <a:lnTo>
                    <a:pt x="13083" y="6124"/>
                  </a:lnTo>
                  <a:lnTo>
                    <a:pt x="11567" y="6162"/>
                  </a:lnTo>
                  <a:lnTo>
                    <a:pt x="9724" y="4798"/>
                  </a:lnTo>
                  <a:lnTo>
                    <a:pt x="9471" y="2854"/>
                  </a:lnTo>
                  <a:lnTo>
                    <a:pt x="7868" y="2210"/>
                  </a:lnTo>
                  <a:lnTo>
                    <a:pt x="5279" y="6869"/>
                  </a:lnTo>
                  <a:lnTo>
                    <a:pt x="4837" y="10064"/>
                  </a:lnTo>
                  <a:lnTo>
                    <a:pt x="5885" y="12337"/>
                  </a:lnTo>
                  <a:lnTo>
                    <a:pt x="7804" y="12816"/>
                  </a:lnTo>
                  <a:lnTo>
                    <a:pt x="8272" y="13486"/>
                  </a:lnTo>
                  <a:lnTo>
                    <a:pt x="6542" y="13044"/>
                  </a:lnTo>
                  <a:lnTo>
                    <a:pt x="5330" y="14508"/>
                  </a:lnTo>
                  <a:lnTo>
                    <a:pt x="3259" y="14508"/>
                  </a:lnTo>
                  <a:lnTo>
                    <a:pt x="2185" y="14054"/>
                  </a:lnTo>
                  <a:lnTo>
                    <a:pt x="822" y="12652"/>
                  </a:lnTo>
                  <a:lnTo>
                    <a:pt x="607" y="12791"/>
                  </a:lnTo>
                  <a:cubicBezTo>
                    <a:pt x="519" y="12854"/>
                    <a:pt x="253" y="13031"/>
                    <a:pt x="51" y="14609"/>
                  </a:cubicBezTo>
                  <a:lnTo>
                    <a:pt x="39" y="14748"/>
                  </a:lnTo>
                  <a:lnTo>
                    <a:pt x="1238" y="16213"/>
                  </a:lnTo>
                  <a:lnTo>
                    <a:pt x="708" y="18208"/>
                  </a:lnTo>
                  <a:lnTo>
                    <a:pt x="1" y="19989"/>
                  </a:lnTo>
                  <a:lnTo>
                    <a:pt x="6946" y="21857"/>
                  </a:lnTo>
                  <a:lnTo>
                    <a:pt x="8234" y="21340"/>
                  </a:lnTo>
                  <a:lnTo>
                    <a:pt x="8234" y="19319"/>
                  </a:lnTo>
                  <a:lnTo>
                    <a:pt x="6289" y="18701"/>
                  </a:lnTo>
                  <a:lnTo>
                    <a:pt x="4547" y="18094"/>
                  </a:lnTo>
                  <a:lnTo>
                    <a:pt x="4092" y="16958"/>
                  </a:lnTo>
                  <a:lnTo>
                    <a:pt x="5052" y="16781"/>
                  </a:lnTo>
                  <a:lnTo>
                    <a:pt x="7350" y="18284"/>
                  </a:lnTo>
                  <a:lnTo>
                    <a:pt x="9433" y="18284"/>
                  </a:lnTo>
                  <a:lnTo>
                    <a:pt x="11605" y="19079"/>
                  </a:lnTo>
                  <a:lnTo>
                    <a:pt x="12464" y="15620"/>
                  </a:lnTo>
                  <a:lnTo>
                    <a:pt x="14181" y="13953"/>
                  </a:lnTo>
                  <a:lnTo>
                    <a:pt x="15797" y="12690"/>
                  </a:lnTo>
                  <a:lnTo>
                    <a:pt x="15797" y="10948"/>
                  </a:lnTo>
                  <a:lnTo>
                    <a:pt x="19106" y="9811"/>
                  </a:lnTo>
                  <a:lnTo>
                    <a:pt x="21833" y="8283"/>
                  </a:lnTo>
                  <a:lnTo>
                    <a:pt x="23853" y="6579"/>
                  </a:lnTo>
                  <a:lnTo>
                    <a:pt x="26063" y="5783"/>
                  </a:lnTo>
                  <a:lnTo>
                    <a:pt x="27414" y="3637"/>
                  </a:lnTo>
                  <a:lnTo>
                    <a:pt x="26265" y="1452"/>
                  </a:lnTo>
                  <a:lnTo>
                    <a:pt x="23209"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314;p78">
              <a:extLst>
                <a:ext uri="{FF2B5EF4-FFF2-40B4-BE49-F238E27FC236}">
                  <a16:creationId xmlns:a16="http://schemas.microsoft.com/office/drawing/2014/main" id="{DCF6D595-ACA9-64E7-11BA-5FA80BE590B1}"/>
                </a:ext>
              </a:extLst>
            </p:cNvPr>
            <p:cNvSpPr/>
            <p:nvPr/>
          </p:nvSpPr>
          <p:spPr>
            <a:xfrm>
              <a:off x="2007475" y="1152350"/>
              <a:ext cx="49275" cy="59075"/>
            </a:xfrm>
            <a:custGeom>
              <a:avLst/>
              <a:gdLst/>
              <a:ahLst/>
              <a:cxnLst/>
              <a:rect l="l" t="t" r="r" b="b"/>
              <a:pathLst>
                <a:path w="1971" h="2363" extrusionOk="0">
                  <a:moveTo>
                    <a:pt x="1339" y="1"/>
                  </a:moveTo>
                  <a:cubicBezTo>
                    <a:pt x="1023" y="241"/>
                    <a:pt x="1" y="1554"/>
                    <a:pt x="1" y="1554"/>
                  </a:cubicBezTo>
                  <a:lnTo>
                    <a:pt x="1339" y="2362"/>
                  </a:lnTo>
                  <a:lnTo>
                    <a:pt x="1970" y="1188"/>
                  </a:lnTo>
                  <a:lnTo>
                    <a:pt x="1339"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315;p78">
              <a:extLst>
                <a:ext uri="{FF2B5EF4-FFF2-40B4-BE49-F238E27FC236}">
                  <a16:creationId xmlns:a16="http://schemas.microsoft.com/office/drawing/2014/main" id="{17FB4634-8AAA-93E7-7A69-5249A4BA31C0}"/>
                </a:ext>
              </a:extLst>
            </p:cNvPr>
            <p:cNvSpPr/>
            <p:nvPr/>
          </p:nvSpPr>
          <p:spPr>
            <a:xfrm>
              <a:off x="1995800" y="1140375"/>
              <a:ext cx="70100" cy="82100"/>
            </a:xfrm>
            <a:custGeom>
              <a:avLst/>
              <a:gdLst/>
              <a:ahLst/>
              <a:cxnLst/>
              <a:rect l="l" t="t" r="r" b="b"/>
              <a:pathLst>
                <a:path w="2804" h="3284" extrusionOk="0">
                  <a:moveTo>
                    <a:pt x="1730" y="998"/>
                  </a:moveTo>
                  <a:lnTo>
                    <a:pt x="2084" y="1667"/>
                  </a:lnTo>
                  <a:lnTo>
                    <a:pt x="1692" y="2399"/>
                  </a:lnTo>
                  <a:lnTo>
                    <a:pt x="935" y="1945"/>
                  </a:lnTo>
                  <a:cubicBezTo>
                    <a:pt x="1200" y="1629"/>
                    <a:pt x="1516" y="1250"/>
                    <a:pt x="1730" y="998"/>
                  </a:cubicBezTo>
                  <a:close/>
                  <a:moveTo>
                    <a:pt x="1920" y="0"/>
                  </a:moveTo>
                  <a:lnTo>
                    <a:pt x="1617" y="227"/>
                  </a:lnTo>
                  <a:cubicBezTo>
                    <a:pt x="1288" y="480"/>
                    <a:pt x="392" y="1616"/>
                    <a:pt x="228" y="1844"/>
                  </a:cubicBezTo>
                  <a:lnTo>
                    <a:pt x="0" y="2121"/>
                  </a:lnTo>
                  <a:lnTo>
                    <a:pt x="1932" y="3283"/>
                  </a:lnTo>
                  <a:lnTo>
                    <a:pt x="2804" y="1654"/>
                  </a:lnTo>
                  <a:lnTo>
                    <a:pt x="1920"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8316;p78">
              <a:extLst>
                <a:ext uri="{FF2B5EF4-FFF2-40B4-BE49-F238E27FC236}">
                  <a16:creationId xmlns:a16="http://schemas.microsoft.com/office/drawing/2014/main" id="{84302F48-7F78-E415-2905-0D3D613C5971}"/>
                </a:ext>
              </a:extLst>
            </p:cNvPr>
            <p:cNvSpPr/>
            <p:nvPr/>
          </p:nvSpPr>
          <p:spPr>
            <a:xfrm>
              <a:off x="2092700" y="954125"/>
              <a:ext cx="54950" cy="101675"/>
            </a:xfrm>
            <a:custGeom>
              <a:avLst/>
              <a:gdLst/>
              <a:ahLst/>
              <a:cxnLst/>
              <a:rect l="l" t="t" r="r" b="b"/>
              <a:pathLst>
                <a:path w="2198" h="4067" extrusionOk="0">
                  <a:moveTo>
                    <a:pt x="1125" y="0"/>
                  </a:moveTo>
                  <a:lnTo>
                    <a:pt x="1" y="2096"/>
                  </a:lnTo>
                  <a:lnTo>
                    <a:pt x="455" y="4066"/>
                  </a:lnTo>
                  <a:lnTo>
                    <a:pt x="847" y="4066"/>
                  </a:lnTo>
                  <a:lnTo>
                    <a:pt x="847" y="2488"/>
                  </a:lnTo>
                  <a:lnTo>
                    <a:pt x="2198" y="1717"/>
                  </a:lnTo>
                  <a:lnTo>
                    <a:pt x="1125"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317;p78">
              <a:extLst>
                <a:ext uri="{FF2B5EF4-FFF2-40B4-BE49-F238E27FC236}">
                  <a16:creationId xmlns:a16="http://schemas.microsoft.com/office/drawing/2014/main" id="{B6F19DEC-CFA1-75C8-7FD8-70DC06D473EF}"/>
                </a:ext>
              </a:extLst>
            </p:cNvPr>
            <p:cNvSpPr/>
            <p:nvPr/>
          </p:nvSpPr>
          <p:spPr>
            <a:xfrm>
              <a:off x="2084500" y="938325"/>
              <a:ext cx="73900" cy="125350"/>
            </a:xfrm>
            <a:custGeom>
              <a:avLst/>
              <a:gdLst/>
              <a:ahLst/>
              <a:cxnLst/>
              <a:rect l="l" t="t" r="r" b="b"/>
              <a:pathLst>
                <a:path w="2956" h="5014" extrusionOk="0">
                  <a:moveTo>
                    <a:pt x="1478" y="1263"/>
                  </a:moveTo>
                  <a:lnTo>
                    <a:pt x="2084" y="2236"/>
                  </a:lnTo>
                  <a:lnTo>
                    <a:pt x="859" y="2943"/>
                  </a:lnTo>
                  <a:lnTo>
                    <a:pt x="859" y="3637"/>
                  </a:lnTo>
                  <a:lnTo>
                    <a:pt x="670" y="2779"/>
                  </a:lnTo>
                  <a:lnTo>
                    <a:pt x="1478" y="1263"/>
                  </a:lnTo>
                  <a:close/>
                  <a:moveTo>
                    <a:pt x="1440" y="1"/>
                  </a:moveTo>
                  <a:lnTo>
                    <a:pt x="1" y="2690"/>
                  </a:lnTo>
                  <a:lnTo>
                    <a:pt x="531" y="5014"/>
                  </a:lnTo>
                  <a:lnTo>
                    <a:pt x="1491" y="5014"/>
                  </a:lnTo>
                  <a:lnTo>
                    <a:pt x="1491" y="3296"/>
                  </a:lnTo>
                  <a:lnTo>
                    <a:pt x="2955" y="2463"/>
                  </a:lnTo>
                  <a:lnTo>
                    <a:pt x="1440"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8318;p78">
              <a:extLst>
                <a:ext uri="{FF2B5EF4-FFF2-40B4-BE49-F238E27FC236}">
                  <a16:creationId xmlns:a16="http://schemas.microsoft.com/office/drawing/2014/main" id="{89D11314-523D-1A33-E47C-DE357A0F943D}"/>
                </a:ext>
              </a:extLst>
            </p:cNvPr>
            <p:cNvSpPr/>
            <p:nvPr/>
          </p:nvSpPr>
          <p:spPr>
            <a:xfrm>
              <a:off x="1999575" y="874575"/>
              <a:ext cx="83050" cy="141750"/>
            </a:xfrm>
            <a:custGeom>
              <a:avLst/>
              <a:gdLst/>
              <a:ahLst/>
              <a:cxnLst/>
              <a:rect l="l" t="t" r="r" b="b"/>
              <a:pathLst>
                <a:path w="3322" h="5670" extrusionOk="0">
                  <a:moveTo>
                    <a:pt x="796" y="0"/>
                  </a:moveTo>
                  <a:lnTo>
                    <a:pt x="796" y="1882"/>
                  </a:lnTo>
                  <a:lnTo>
                    <a:pt x="1" y="2601"/>
                  </a:lnTo>
                  <a:lnTo>
                    <a:pt x="1264" y="4407"/>
                  </a:lnTo>
                  <a:lnTo>
                    <a:pt x="1617" y="5670"/>
                  </a:lnTo>
                  <a:lnTo>
                    <a:pt x="3322" y="2286"/>
                  </a:lnTo>
                  <a:lnTo>
                    <a:pt x="3322" y="631"/>
                  </a:lnTo>
                  <a:lnTo>
                    <a:pt x="796"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319;p78">
              <a:extLst>
                <a:ext uri="{FF2B5EF4-FFF2-40B4-BE49-F238E27FC236}">
                  <a16:creationId xmlns:a16="http://schemas.microsoft.com/office/drawing/2014/main" id="{FF398799-5D5D-CE6E-9C25-C59451F7A4C8}"/>
                </a:ext>
              </a:extLst>
            </p:cNvPr>
            <p:cNvSpPr/>
            <p:nvPr/>
          </p:nvSpPr>
          <p:spPr>
            <a:xfrm>
              <a:off x="1989175" y="864475"/>
              <a:ext cx="101025" cy="173625"/>
            </a:xfrm>
            <a:custGeom>
              <a:avLst/>
              <a:gdLst/>
              <a:ahLst/>
              <a:cxnLst/>
              <a:rect l="l" t="t" r="r" b="b"/>
              <a:pathLst>
                <a:path w="4041" h="6945" extrusionOk="0">
                  <a:moveTo>
                    <a:pt x="1528" y="808"/>
                  </a:moveTo>
                  <a:lnTo>
                    <a:pt x="3422" y="1275"/>
                  </a:lnTo>
                  <a:lnTo>
                    <a:pt x="3422" y="2614"/>
                  </a:lnTo>
                  <a:lnTo>
                    <a:pt x="2109" y="5202"/>
                  </a:lnTo>
                  <a:lnTo>
                    <a:pt x="1970" y="4735"/>
                  </a:lnTo>
                  <a:lnTo>
                    <a:pt x="834" y="3043"/>
                  </a:lnTo>
                  <a:lnTo>
                    <a:pt x="1528" y="2437"/>
                  </a:lnTo>
                  <a:lnTo>
                    <a:pt x="1528" y="808"/>
                  </a:lnTo>
                  <a:close/>
                  <a:moveTo>
                    <a:pt x="884" y="0"/>
                  </a:moveTo>
                  <a:lnTo>
                    <a:pt x="884" y="2147"/>
                  </a:lnTo>
                  <a:lnTo>
                    <a:pt x="0" y="2955"/>
                  </a:lnTo>
                  <a:lnTo>
                    <a:pt x="1389" y="4950"/>
                  </a:lnTo>
                  <a:lnTo>
                    <a:pt x="1932" y="6945"/>
                  </a:lnTo>
                  <a:lnTo>
                    <a:pt x="4041" y="2765"/>
                  </a:lnTo>
                  <a:lnTo>
                    <a:pt x="4041" y="783"/>
                  </a:lnTo>
                  <a:lnTo>
                    <a:pt x="884"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8320;p78">
              <a:extLst>
                <a:ext uri="{FF2B5EF4-FFF2-40B4-BE49-F238E27FC236}">
                  <a16:creationId xmlns:a16="http://schemas.microsoft.com/office/drawing/2014/main" id="{197EE4B9-ABC4-D16C-8EE6-01D3E601D127}"/>
                </a:ext>
              </a:extLst>
            </p:cNvPr>
            <p:cNvSpPr/>
            <p:nvPr/>
          </p:nvSpPr>
          <p:spPr>
            <a:xfrm>
              <a:off x="1924775" y="1047875"/>
              <a:ext cx="106400" cy="104500"/>
            </a:xfrm>
            <a:custGeom>
              <a:avLst/>
              <a:gdLst/>
              <a:ahLst/>
              <a:cxnLst/>
              <a:rect l="l" t="t" r="r" b="b"/>
              <a:pathLst>
                <a:path w="4256" h="4180" extrusionOk="0">
                  <a:moveTo>
                    <a:pt x="0" y="0"/>
                  </a:moveTo>
                  <a:lnTo>
                    <a:pt x="0" y="1894"/>
                  </a:lnTo>
                  <a:lnTo>
                    <a:pt x="1263" y="2690"/>
                  </a:lnTo>
                  <a:lnTo>
                    <a:pt x="947" y="4180"/>
                  </a:lnTo>
                  <a:cubicBezTo>
                    <a:pt x="947" y="4180"/>
                    <a:pt x="2481" y="3571"/>
                    <a:pt x="2595" y="3571"/>
                  </a:cubicBezTo>
                  <a:cubicBezTo>
                    <a:pt x="2599" y="3571"/>
                    <a:pt x="2601" y="3572"/>
                    <a:pt x="2601" y="3574"/>
                  </a:cubicBezTo>
                  <a:cubicBezTo>
                    <a:pt x="2601" y="3574"/>
                    <a:pt x="2602" y="3575"/>
                    <a:pt x="2602" y="3575"/>
                  </a:cubicBezTo>
                  <a:cubicBezTo>
                    <a:pt x="2638" y="3575"/>
                    <a:pt x="4256" y="1389"/>
                    <a:pt x="4256" y="1389"/>
                  </a:cubicBezTo>
                  <a:lnTo>
                    <a:pt x="3296" y="0"/>
                  </a:lnTo>
                  <a:lnTo>
                    <a:pt x="2147" y="796"/>
                  </a:lnTo>
                  <a:lnTo>
                    <a:pt x="0"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8321;p78">
              <a:extLst>
                <a:ext uri="{FF2B5EF4-FFF2-40B4-BE49-F238E27FC236}">
                  <a16:creationId xmlns:a16="http://schemas.microsoft.com/office/drawing/2014/main" id="{8030F46A-B5DD-1395-D882-9E66C316D8D2}"/>
                </a:ext>
              </a:extLst>
            </p:cNvPr>
            <p:cNvSpPr/>
            <p:nvPr/>
          </p:nvSpPr>
          <p:spPr>
            <a:xfrm>
              <a:off x="1916875" y="1036500"/>
              <a:ext cx="124100" cy="128500"/>
            </a:xfrm>
            <a:custGeom>
              <a:avLst/>
              <a:gdLst/>
              <a:ahLst/>
              <a:cxnLst/>
              <a:rect l="l" t="t" r="r" b="b"/>
              <a:pathLst>
                <a:path w="4964" h="5140" extrusionOk="0">
                  <a:moveTo>
                    <a:pt x="3524" y="897"/>
                  </a:moveTo>
                  <a:lnTo>
                    <a:pt x="4180" y="1844"/>
                  </a:lnTo>
                  <a:cubicBezTo>
                    <a:pt x="3675" y="2526"/>
                    <a:pt x="2968" y="3473"/>
                    <a:pt x="2753" y="3738"/>
                  </a:cubicBezTo>
                  <a:cubicBezTo>
                    <a:pt x="2577" y="3789"/>
                    <a:pt x="2261" y="3903"/>
                    <a:pt x="1693" y="4130"/>
                  </a:cubicBezTo>
                  <a:lnTo>
                    <a:pt x="1933" y="2981"/>
                  </a:lnTo>
                  <a:lnTo>
                    <a:pt x="632" y="2173"/>
                  </a:lnTo>
                  <a:lnTo>
                    <a:pt x="632" y="910"/>
                  </a:lnTo>
                  <a:lnTo>
                    <a:pt x="2501" y="1604"/>
                  </a:lnTo>
                  <a:lnTo>
                    <a:pt x="3524" y="897"/>
                  </a:lnTo>
                  <a:close/>
                  <a:moveTo>
                    <a:pt x="1" y="1"/>
                  </a:moveTo>
                  <a:lnTo>
                    <a:pt x="1" y="2526"/>
                  </a:lnTo>
                  <a:lnTo>
                    <a:pt x="1225" y="3284"/>
                  </a:lnTo>
                  <a:lnTo>
                    <a:pt x="834" y="5140"/>
                  </a:lnTo>
                  <a:lnTo>
                    <a:pt x="1377" y="4925"/>
                  </a:lnTo>
                  <a:cubicBezTo>
                    <a:pt x="1996" y="4685"/>
                    <a:pt x="2690" y="4420"/>
                    <a:pt x="2905" y="4344"/>
                  </a:cubicBezTo>
                  <a:cubicBezTo>
                    <a:pt x="2916" y="4347"/>
                    <a:pt x="2927" y="4348"/>
                    <a:pt x="2938" y="4348"/>
                  </a:cubicBezTo>
                  <a:cubicBezTo>
                    <a:pt x="3130" y="4348"/>
                    <a:pt x="3368" y="4002"/>
                    <a:pt x="4824" y="2021"/>
                  </a:cubicBezTo>
                  <a:lnTo>
                    <a:pt x="4963" y="1832"/>
                  </a:lnTo>
                  <a:lnTo>
                    <a:pt x="3688" y="13"/>
                  </a:lnTo>
                  <a:lnTo>
                    <a:pt x="2412" y="885"/>
                  </a:lnTo>
                  <a:lnTo>
                    <a:pt x="1"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8322;p78">
              <a:extLst>
                <a:ext uri="{FF2B5EF4-FFF2-40B4-BE49-F238E27FC236}">
                  <a16:creationId xmlns:a16="http://schemas.microsoft.com/office/drawing/2014/main" id="{3F36E369-6040-5A1E-6F95-10C0F30B4DED}"/>
                </a:ext>
              </a:extLst>
            </p:cNvPr>
            <p:cNvSpPr/>
            <p:nvPr/>
          </p:nvSpPr>
          <p:spPr>
            <a:xfrm>
              <a:off x="1706650" y="1016300"/>
              <a:ext cx="192575" cy="136400"/>
            </a:xfrm>
            <a:custGeom>
              <a:avLst/>
              <a:gdLst/>
              <a:ahLst/>
              <a:cxnLst/>
              <a:rect l="l" t="t" r="r" b="b"/>
              <a:pathLst>
                <a:path w="7703" h="5456" extrusionOk="0">
                  <a:moveTo>
                    <a:pt x="2412" y="1"/>
                  </a:moveTo>
                  <a:lnTo>
                    <a:pt x="1616" y="518"/>
                  </a:lnTo>
                  <a:cubicBezTo>
                    <a:pt x="1376" y="594"/>
                    <a:pt x="0" y="2147"/>
                    <a:pt x="0" y="2147"/>
                  </a:cubicBezTo>
                  <a:lnTo>
                    <a:pt x="859" y="4029"/>
                  </a:lnTo>
                  <a:lnTo>
                    <a:pt x="1692" y="5456"/>
                  </a:lnTo>
                  <a:lnTo>
                    <a:pt x="4142" y="4849"/>
                  </a:lnTo>
                  <a:lnTo>
                    <a:pt x="5253" y="4269"/>
                  </a:lnTo>
                  <a:lnTo>
                    <a:pt x="7387" y="4837"/>
                  </a:lnTo>
                  <a:lnTo>
                    <a:pt x="7703" y="2652"/>
                  </a:lnTo>
                  <a:lnTo>
                    <a:pt x="6907" y="480"/>
                  </a:lnTo>
                  <a:lnTo>
                    <a:pt x="5013" y="1819"/>
                  </a:lnTo>
                  <a:lnTo>
                    <a:pt x="4520" y="2968"/>
                  </a:lnTo>
                  <a:lnTo>
                    <a:pt x="3043" y="2652"/>
                  </a:lnTo>
                  <a:lnTo>
                    <a:pt x="3043" y="1263"/>
                  </a:lnTo>
                  <a:lnTo>
                    <a:pt x="2412"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8323;p78">
              <a:extLst>
                <a:ext uri="{FF2B5EF4-FFF2-40B4-BE49-F238E27FC236}">
                  <a16:creationId xmlns:a16="http://schemas.microsoft.com/office/drawing/2014/main" id="{D7D6065F-8FA9-31D7-66B2-4CAE05111892}"/>
                </a:ext>
              </a:extLst>
            </p:cNvPr>
            <p:cNvSpPr/>
            <p:nvPr/>
          </p:nvSpPr>
          <p:spPr>
            <a:xfrm>
              <a:off x="1697800" y="1004950"/>
              <a:ext cx="209625" cy="156600"/>
            </a:xfrm>
            <a:custGeom>
              <a:avLst/>
              <a:gdLst/>
              <a:ahLst/>
              <a:cxnLst/>
              <a:rect l="l" t="t" r="r" b="b"/>
              <a:pathLst>
                <a:path w="8385" h="6264" extrusionOk="0">
                  <a:moveTo>
                    <a:pt x="2652" y="909"/>
                  </a:moveTo>
                  <a:lnTo>
                    <a:pt x="3094" y="1793"/>
                  </a:lnTo>
                  <a:lnTo>
                    <a:pt x="3094" y="3359"/>
                  </a:lnTo>
                  <a:lnTo>
                    <a:pt x="5064" y="3788"/>
                  </a:lnTo>
                  <a:lnTo>
                    <a:pt x="5632" y="2475"/>
                  </a:lnTo>
                  <a:lnTo>
                    <a:pt x="7122" y="1427"/>
                  </a:lnTo>
                  <a:lnTo>
                    <a:pt x="7728" y="3132"/>
                  </a:lnTo>
                  <a:lnTo>
                    <a:pt x="7476" y="4887"/>
                  </a:lnTo>
                  <a:lnTo>
                    <a:pt x="5582" y="4382"/>
                  </a:lnTo>
                  <a:lnTo>
                    <a:pt x="4395" y="5000"/>
                  </a:lnTo>
                  <a:lnTo>
                    <a:pt x="2210" y="5531"/>
                  </a:lnTo>
                  <a:lnTo>
                    <a:pt x="1503" y="4356"/>
                  </a:lnTo>
                  <a:lnTo>
                    <a:pt x="733" y="2664"/>
                  </a:lnTo>
                  <a:cubicBezTo>
                    <a:pt x="1288" y="2033"/>
                    <a:pt x="1920" y="1364"/>
                    <a:pt x="2084" y="1263"/>
                  </a:cubicBezTo>
                  <a:lnTo>
                    <a:pt x="2652" y="909"/>
                  </a:lnTo>
                  <a:close/>
                  <a:moveTo>
                    <a:pt x="2917" y="0"/>
                  </a:moveTo>
                  <a:lnTo>
                    <a:pt x="1831" y="682"/>
                  </a:lnTo>
                  <a:cubicBezTo>
                    <a:pt x="1705" y="745"/>
                    <a:pt x="1352" y="1010"/>
                    <a:pt x="139" y="2387"/>
                  </a:cubicBezTo>
                  <a:lnTo>
                    <a:pt x="0" y="2551"/>
                  </a:lnTo>
                  <a:lnTo>
                    <a:pt x="947" y="4647"/>
                  </a:lnTo>
                  <a:lnTo>
                    <a:pt x="1907" y="6263"/>
                  </a:lnTo>
                  <a:lnTo>
                    <a:pt x="4584" y="5606"/>
                  </a:lnTo>
                  <a:lnTo>
                    <a:pt x="5645" y="5051"/>
                  </a:lnTo>
                  <a:lnTo>
                    <a:pt x="8006" y="5682"/>
                  </a:lnTo>
                  <a:lnTo>
                    <a:pt x="8385" y="3068"/>
                  </a:lnTo>
                  <a:lnTo>
                    <a:pt x="7438" y="429"/>
                  </a:lnTo>
                  <a:lnTo>
                    <a:pt x="5127" y="2058"/>
                  </a:lnTo>
                  <a:lnTo>
                    <a:pt x="4710" y="3043"/>
                  </a:lnTo>
                  <a:lnTo>
                    <a:pt x="3738" y="2841"/>
                  </a:lnTo>
                  <a:lnTo>
                    <a:pt x="3738" y="1642"/>
                  </a:lnTo>
                  <a:lnTo>
                    <a:pt x="2917"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8324;p78">
              <a:extLst>
                <a:ext uri="{FF2B5EF4-FFF2-40B4-BE49-F238E27FC236}">
                  <a16:creationId xmlns:a16="http://schemas.microsoft.com/office/drawing/2014/main" id="{E8930340-0B66-A6AA-1C55-9080E40F7762}"/>
                </a:ext>
              </a:extLst>
            </p:cNvPr>
            <p:cNvSpPr/>
            <p:nvPr/>
          </p:nvSpPr>
          <p:spPr>
            <a:xfrm>
              <a:off x="1640975" y="919700"/>
              <a:ext cx="161975" cy="96625"/>
            </a:xfrm>
            <a:custGeom>
              <a:avLst/>
              <a:gdLst/>
              <a:ahLst/>
              <a:cxnLst/>
              <a:rect l="l" t="t" r="r" b="b"/>
              <a:pathLst>
                <a:path w="6479" h="3865" extrusionOk="0">
                  <a:moveTo>
                    <a:pt x="5203" y="1"/>
                  </a:moveTo>
                  <a:lnTo>
                    <a:pt x="3549" y="632"/>
                  </a:lnTo>
                  <a:lnTo>
                    <a:pt x="783" y="1819"/>
                  </a:lnTo>
                  <a:lnTo>
                    <a:pt x="1" y="3334"/>
                  </a:lnTo>
                  <a:lnTo>
                    <a:pt x="1579" y="3865"/>
                  </a:lnTo>
                  <a:lnTo>
                    <a:pt x="3157" y="3334"/>
                  </a:lnTo>
                  <a:lnTo>
                    <a:pt x="4572" y="3094"/>
                  </a:lnTo>
                  <a:lnTo>
                    <a:pt x="5759" y="1933"/>
                  </a:lnTo>
                  <a:lnTo>
                    <a:pt x="6478" y="708"/>
                  </a:lnTo>
                  <a:lnTo>
                    <a:pt x="5203"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8325;p78">
              <a:extLst>
                <a:ext uri="{FF2B5EF4-FFF2-40B4-BE49-F238E27FC236}">
                  <a16:creationId xmlns:a16="http://schemas.microsoft.com/office/drawing/2014/main" id="{C47DF41C-0E44-82B9-D726-F79FA3138678}"/>
                </a:ext>
              </a:extLst>
            </p:cNvPr>
            <p:cNvSpPr/>
            <p:nvPr/>
          </p:nvSpPr>
          <p:spPr>
            <a:xfrm>
              <a:off x="1629625" y="910875"/>
              <a:ext cx="184375" cy="113650"/>
            </a:xfrm>
            <a:custGeom>
              <a:avLst/>
              <a:gdLst/>
              <a:ahLst/>
              <a:cxnLst/>
              <a:rect l="l" t="t" r="r" b="b"/>
              <a:pathLst>
                <a:path w="7375" h="4546" extrusionOk="0">
                  <a:moveTo>
                    <a:pt x="5632" y="707"/>
                  </a:moveTo>
                  <a:lnTo>
                    <a:pt x="6503" y="1175"/>
                  </a:lnTo>
                  <a:lnTo>
                    <a:pt x="5960" y="2084"/>
                  </a:lnTo>
                  <a:lnTo>
                    <a:pt x="4874" y="3144"/>
                  </a:lnTo>
                  <a:lnTo>
                    <a:pt x="3561" y="3372"/>
                  </a:lnTo>
                  <a:lnTo>
                    <a:pt x="2033" y="3877"/>
                  </a:lnTo>
                  <a:lnTo>
                    <a:pt x="909" y="3511"/>
                  </a:lnTo>
                  <a:lnTo>
                    <a:pt x="1477" y="2412"/>
                  </a:lnTo>
                  <a:lnTo>
                    <a:pt x="4116" y="1276"/>
                  </a:lnTo>
                  <a:lnTo>
                    <a:pt x="5632" y="707"/>
                  </a:lnTo>
                  <a:close/>
                  <a:moveTo>
                    <a:pt x="5682" y="0"/>
                  </a:moveTo>
                  <a:lnTo>
                    <a:pt x="3877" y="695"/>
                  </a:lnTo>
                  <a:lnTo>
                    <a:pt x="1010" y="1920"/>
                  </a:lnTo>
                  <a:lnTo>
                    <a:pt x="0" y="3877"/>
                  </a:lnTo>
                  <a:lnTo>
                    <a:pt x="2033" y="4546"/>
                  </a:lnTo>
                  <a:lnTo>
                    <a:pt x="3687" y="4003"/>
                  </a:lnTo>
                  <a:lnTo>
                    <a:pt x="5177" y="3750"/>
                  </a:lnTo>
                  <a:lnTo>
                    <a:pt x="6427" y="2513"/>
                  </a:lnTo>
                  <a:lnTo>
                    <a:pt x="7374" y="947"/>
                  </a:lnTo>
                  <a:lnTo>
                    <a:pt x="5682"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8326;p78">
              <a:extLst>
                <a:ext uri="{FF2B5EF4-FFF2-40B4-BE49-F238E27FC236}">
                  <a16:creationId xmlns:a16="http://schemas.microsoft.com/office/drawing/2014/main" id="{98DDDB27-0802-FE8E-4B7A-E59A10A99233}"/>
                </a:ext>
              </a:extLst>
            </p:cNvPr>
            <p:cNvSpPr/>
            <p:nvPr/>
          </p:nvSpPr>
          <p:spPr>
            <a:xfrm>
              <a:off x="1843950" y="961050"/>
              <a:ext cx="72950" cy="40125"/>
            </a:xfrm>
            <a:custGeom>
              <a:avLst/>
              <a:gdLst/>
              <a:ahLst/>
              <a:cxnLst/>
              <a:rect l="l" t="t" r="r" b="b"/>
              <a:pathLst>
                <a:path w="2918" h="1605" extrusionOk="0">
                  <a:moveTo>
                    <a:pt x="392" y="1"/>
                  </a:moveTo>
                  <a:lnTo>
                    <a:pt x="1" y="594"/>
                  </a:lnTo>
                  <a:lnTo>
                    <a:pt x="1024" y="1605"/>
                  </a:lnTo>
                  <a:lnTo>
                    <a:pt x="2211" y="670"/>
                  </a:lnTo>
                  <a:lnTo>
                    <a:pt x="2918"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8327;p78">
              <a:extLst>
                <a:ext uri="{FF2B5EF4-FFF2-40B4-BE49-F238E27FC236}">
                  <a16:creationId xmlns:a16="http://schemas.microsoft.com/office/drawing/2014/main" id="{6AD3BFEA-BF77-B04F-1C91-4179CB1904F6}"/>
                </a:ext>
              </a:extLst>
            </p:cNvPr>
            <p:cNvSpPr/>
            <p:nvPr/>
          </p:nvSpPr>
          <p:spPr>
            <a:xfrm>
              <a:off x="1833850" y="953475"/>
              <a:ext cx="102950" cy="58125"/>
            </a:xfrm>
            <a:custGeom>
              <a:avLst/>
              <a:gdLst/>
              <a:ahLst/>
              <a:cxnLst/>
              <a:rect l="l" t="t" r="r" b="b"/>
              <a:pathLst>
                <a:path w="4118" h="2325" extrusionOk="0">
                  <a:moveTo>
                    <a:pt x="2526" y="632"/>
                  </a:moveTo>
                  <a:lnTo>
                    <a:pt x="1453" y="1491"/>
                  </a:lnTo>
                  <a:lnTo>
                    <a:pt x="809" y="860"/>
                  </a:lnTo>
                  <a:lnTo>
                    <a:pt x="973" y="632"/>
                  </a:lnTo>
                  <a:close/>
                  <a:moveTo>
                    <a:pt x="632" y="1"/>
                  </a:moveTo>
                  <a:lnTo>
                    <a:pt x="1" y="948"/>
                  </a:lnTo>
                  <a:lnTo>
                    <a:pt x="1402" y="2324"/>
                  </a:lnTo>
                  <a:lnTo>
                    <a:pt x="2829" y="1213"/>
                  </a:lnTo>
                  <a:lnTo>
                    <a:pt x="4117"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8328;p78">
              <a:extLst>
                <a:ext uri="{FF2B5EF4-FFF2-40B4-BE49-F238E27FC236}">
                  <a16:creationId xmlns:a16="http://schemas.microsoft.com/office/drawing/2014/main" id="{4F227EAA-67C9-F6F3-619E-1861D6628653}"/>
                </a:ext>
              </a:extLst>
            </p:cNvPr>
            <p:cNvSpPr/>
            <p:nvPr/>
          </p:nvSpPr>
          <p:spPr>
            <a:xfrm>
              <a:off x="1900150" y="882450"/>
              <a:ext cx="40425" cy="51500"/>
            </a:xfrm>
            <a:custGeom>
              <a:avLst/>
              <a:gdLst/>
              <a:ahLst/>
              <a:cxnLst/>
              <a:rect l="l" t="t" r="r" b="b"/>
              <a:pathLst>
                <a:path w="1617" h="2060" extrusionOk="0">
                  <a:moveTo>
                    <a:pt x="354" y="1"/>
                  </a:moveTo>
                  <a:lnTo>
                    <a:pt x="0" y="708"/>
                  </a:lnTo>
                  <a:lnTo>
                    <a:pt x="695" y="1137"/>
                  </a:lnTo>
                  <a:lnTo>
                    <a:pt x="1351" y="2059"/>
                  </a:lnTo>
                  <a:lnTo>
                    <a:pt x="1617" y="1339"/>
                  </a:lnTo>
                  <a:lnTo>
                    <a:pt x="1617" y="316"/>
                  </a:lnTo>
                  <a:lnTo>
                    <a:pt x="354"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8329;p78">
              <a:extLst>
                <a:ext uri="{FF2B5EF4-FFF2-40B4-BE49-F238E27FC236}">
                  <a16:creationId xmlns:a16="http://schemas.microsoft.com/office/drawing/2014/main" id="{5D43C460-47EA-A235-1199-D6BBEB1F5187}"/>
                </a:ext>
              </a:extLst>
            </p:cNvPr>
            <p:cNvSpPr/>
            <p:nvPr/>
          </p:nvSpPr>
          <p:spPr>
            <a:xfrm>
              <a:off x="1889725" y="873000"/>
              <a:ext cx="58750" cy="77975"/>
            </a:xfrm>
            <a:custGeom>
              <a:avLst/>
              <a:gdLst/>
              <a:ahLst/>
              <a:cxnLst/>
              <a:rect l="l" t="t" r="r" b="b"/>
              <a:pathLst>
                <a:path w="2350" h="3119" extrusionOk="0">
                  <a:moveTo>
                    <a:pt x="948" y="745"/>
                  </a:moveTo>
                  <a:lnTo>
                    <a:pt x="1718" y="934"/>
                  </a:lnTo>
                  <a:lnTo>
                    <a:pt x="1718" y="1654"/>
                  </a:lnTo>
                  <a:lnTo>
                    <a:pt x="1680" y="1768"/>
                  </a:lnTo>
                  <a:lnTo>
                    <a:pt x="1364" y="1326"/>
                  </a:lnTo>
                  <a:lnTo>
                    <a:pt x="821" y="972"/>
                  </a:lnTo>
                  <a:lnTo>
                    <a:pt x="948" y="745"/>
                  </a:lnTo>
                  <a:close/>
                  <a:moveTo>
                    <a:pt x="607" y="0"/>
                  </a:moveTo>
                  <a:lnTo>
                    <a:pt x="1" y="1200"/>
                  </a:lnTo>
                  <a:lnTo>
                    <a:pt x="885" y="1755"/>
                  </a:lnTo>
                  <a:lnTo>
                    <a:pt x="1857" y="3119"/>
                  </a:lnTo>
                  <a:lnTo>
                    <a:pt x="2324" y="1818"/>
                  </a:lnTo>
                  <a:lnTo>
                    <a:pt x="2349" y="442"/>
                  </a:lnTo>
                  <a:lnTo>
                    <a:pt x="607"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8330;p78">
              <a:extLst>
                <a:ext uri="{FF2B5EF4-FFF2-40B4-BE49-F238E27FC236}">
                  <a16:creationId xmlns:a16="http://schemas.microsoft.com/office/drawing/2014/main" id="{377B747A-6152-061F-E918-F8177835896E}"/>
                </a:ext>
              </a:extLst>
            </p:cNvPr>
            <p:cNvSpPr/>
            <p:nvPr/>
          </p:nvSpPr>
          <p:spPr>
            <a:xfrm>
              <a:off x="1439900" y="1099950"/>
              <a:ext cx="185325" cy="192275"/>
            </a:xfrm>
            <a:custGeom>
              <a:avLst/>
              <a:gdLst/>
              <a:ahLst/>
              <a:cxnLst/>
              <a:rect l="l" t="t" r="r" b="b"/>
              <a:pathLst>
                <a:path w="7413" h="7691" extrusionOk="0">
                  <a:moveTo>
                    <a:pt x="5682" y="1"/>
                  </a:moveTo>
                  <a:lnTo>
                    <a:pt x="3826" y="354"/>
                  </a:lnTo>
                  <a:cubicBezTo>
                    <a:pt x="3586" y="544"/>
                    <a:pt x="2374" y="834"/>
                    <a:pt x="2374" y="834"/>
                  </a:cubicBezTo>
                  <a:lnTo>
                    <a:pt x="2374" y="2337"/>
                  </a:lnTo>
                  <a:lnTo>
                    <a:pt x="1111" y="3991"/>
                  </a:lnTo>
                  <a:lnTo>
                    <a:pt x="0" y="4900"/>
                  </a:lnTo>
                  <a:lnTo>
                    <a:pt x="632" y="7691"/>
                  </a:lnTo>
                  <a:lnTo>
                    <a:pt x="2058" y="7691"/>
                  </a:lnTo>
                  <a:lnTo>
                    <a:pt x="4293" y="5254"/>
                  </a:lnTo>
                  <a:lnTo>
                    <a:pt x="5834" y="4622"/>
                  </a:lnTo>
                  <a:lnTo>
                    <a:pt x="7412" y="3650"/>
                  </a:lnTo>
                  <a:lnTo>
                    <a:pt x="7412" y="1705"/>
                  </a:lnTo>
                  <a:lnTo>
                    <a:pt x="6238" y="910"/>
                  </a:lnTo>
                  <a:lnTo>
                    <a:pt x="5682"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8331;p78">
              <a:extLst>
                <a:ext uri="{FF2B5EF4-FFF2-40B4-BE49-F238E27FC236}">
                  <a16:creationId xmlns:a16="http://schemas.microsoft.com/office/drawing/2014/main" id="{E8532550-DD57-9A26-AA65-BAAB2760F228}"/>
                </a:ext>
              </a:extLst>
            </p:cNvPr>
            <p:cNvSpPr/>
            <p:nvPr/>
          </p:nvSpPr>
          <p:spPr>
            <a:xfrm>
              <a:off x="1431375" y="1091425"/>
              <a:ext cx="201725" cy="208700"/>
            </a:xfrm>
            <a:custGeom>
              <a:avLst/>
              <a:gdLst/>
              <a:ahLst/>
              <a:cxnLst/>
              <a:rect l="l" t="t" r="r" b="b"/>
              <a:pathLst>
                <a:path w="8069" h="8348" extrusionOk="0">
                  <a:moveTo>
                    <a:pt x="5859" y="708"/>
                  </a:moveTo>
                  <a:lnTo>
                    <a:pt x="6301" y="1428"/>
                  </a:lnTo>
                  <a:lnTo>
                    <a:pt x="7438" y="2223"/>
                  </a:lnTo>
                  <a:lnTo>
                    <a:pt x="7438" y="3814"/>
                  </a:lnTo>
                  <a:lnTo>
                    <a:pt x="6049" y="4673"/>
                  </a:lnTo>
                  <a:lnTo>
                    <a:pt x="4521" y="5304"/>
                  </a:lnTo>
                  <a:lnTo>
                    <a:pt x="2260" y="7716"/>
                  </a:lnTo>
                  <a:lnTo>
                    <a:pt x="1225" y="7716"/>
                  </a:lnTo>
                  <a:lnTo>
                    <a:pt x="695" y="5367"/>
                  </a:lnTo>
                  <a:lnTo>
                    <a:pt x="1642" y="4584"/>
                  </a:lnTo>
                  <a:lnTo>
                    <a:pt x="3018" y="2791"/>
                  </a:lnTo>
                  <a:lnTo>
                    <a:pt x="3018" y="1428"/>
                  </a:lnTo>
                  <a:cubicBezTo>
                    <a:pt x="3422" y="1327"/>
                    <a:pt x="4003" y="1163"/>
                    <a:pt x="4281" y="998"/>
                  </a:cubicBezTo>
                  <a:lnTo>
                    <a:pt x="5859" y="708"/>
                  </a:lnTo>
                  <a:close/>
                  <a:moveTo>
                    <a:pt x="6175" y="1"/>
                  </a:moveTo>
                  <a:lnTo>
                    <a:pt x="4117" y="380"/>
                  </a:lnTo>
                  <a:lnTo>
                    <a:pt x="4028" y="405"/>
                  </a:lnTo>
                  <a:lnTo>
                    <a:pt x="3965" y="443"/>
                  </a:lnTo>
                  <a:cubicBezTo>
                    <a:pt x="3851" y="544"/>
                    <a:pt x="3182" y="733"/>
                    <a:pt x="2639" y="872"/>
                  </a:cubicBezTo>
                  <a:lnTo>
                    <a:pt x="2399" y="923"/>
                  </a:lnTo>
                  <a:lnTo>
                    <a:pt x="2399" y="2564"/>
                  </a:lnTo>
                  <a:lnTo>
                    <a:pt x="1225" y="4105"/>
                  </a:lnTo>
                  <a:lnTo>
                    <a:pt x="0" y="5115"/>
                  </a:lnTo>
                  <a:lnTo>
                    <a:pt x="733" y="8347"/>
                  </a:lnTo>
                  <a:lnTo>
                    <a:pt x="2538" y="8347"/>
                  </a:lnTo>
                  <a:lnTo>
                    <a:pt x="4836" y="5847"/>
                  </a:lnTo>
                  <a:lnTo>
                    <a:pt x="6352" y="5228"/>
                  </a:lnTo>
                  <a:lnTo>
                    <a:pt x="8069" y="4168"/>
                  </a:lnTo>
                  <a:lnTo>
                    <a:pt x="8069" y="1870"/>
                  </a:lnTo>
                  <a:lnTo>
                    <a:pt x="6806" y="1024"/>
                  </a:lnTo>
                  <a:lnTo>
                    <a:pt x="6175"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8332;p78">
              <a:extLst>
                <a:ext uri="{FF2B5EF4-FFF2-40B4-BE49-F238E27FC236}">
                  <a16:creationId xmlns:a16="http://schemas.microsoft.com/office/drawing/2014/main" id="{EDA3170D-1EC2-E773-8895-54489A78BF1F}"/>
                </a:ext>
              </a:extLst>
            </p:cNvPr>
            <p:cNvSpPr/>
            <p:nvPr/>
          </p:nvSpPr>
          <p:spPr>
            <a:xfrm>
              <a:off x="1514700" y="1211400"/>
              <a:ext cx="329275" cy="270225"/>
            </a:xfrm>
            <a:custGeom>
              <a:avLst/>
              <a:gdLst/>
              <a:ahLst/>
              <a:cxnLst/>
              <a:rect l="l" t="t" r="r" b="b"/>
              <a:pathLst>
                <a:path w="13171" h="10809" extrusionOk="0">
                  <a:moveTo>
                    <a:pt x="12072" y="0"/>
                  </a:moveTo>
                  <a:lnTo>
                    <a:pt x="9623" y="480"/>
                  </a:lnTo>
                  <a:lnTo>
                    <a:pt x="8676" y="4180"/>
                  </a:lnTo>
                  <a:lnTo>
                    <a:pt x="7678" y="3536"/>
                  </a:lnTo>
                  <a:lnTo>
                    <a:pt x="8297" y="1503"/>
                  </a:lnTo>
                  <a:lnTo>
                    <a:pt x="4925" y="707"/>
                  </a:lnTo>
                  <a:lnTo>
                    <a:pt x="1440" y="1818"/>
                  </a:lnTo>
                  <a:lnTo>
                    <a:pt x="1074" y="2993"/>
                  </a:lnTo>
                  <a:lnTo>
                    <a:pt x="2791" y="3574"/>
                  </a:lnTo>
                  <a:lnTo>
                    <a:pt x="1" y="3940"/>
                  </a:lnTo>
                  <a:lnTo>
                    <a:pt x="1" y="6389"/>
                  </a:lnTo>
                  <a:lnTo>
                    <a:pt x="2842" y="6389"/>
                  </a:lnTo>
                  <a:lnTo>
                    <a:pt x="3549" y="6781"/>
                  </a:lnTo>
                  <a:lnTo>
                    <a:pt x="632" y="7021"/>
                  </a:lnTo>
                  <a:lnTo>
                    <a:pt x="1503" y="8637"/>
                  </a:lnTo>
                  <a:lnTo>
                    <a:pt x="1819" y="10177"/>
                  </a:lnTo>
                  <a:lnTo>
                    <a:pt x="4736" y="10177"/>
                  </a:lnTo>
                  <a:lnTo>
                    <a:pt x="6706" y="9142"/>
                  </a:lnTo>
                  <a:lnTo>
                    <a:pt x="8751" y="10809"/>
                  </a:lnTo>
                  <a:lnTo>
                    <a:pt x="10570" y="10089"/>
                  </a:lnTo>
                  <a:lnTo>
                    <a:pt x="11529" y="8789"/>
                  </a:lnTo>
                  <a:lnTo>
                    <a:pt x="10102" y="5695"/>
                  </a:lnTo>
                  <a:lnTo>
                    <a:pt x="11201" y="2614"/>
                  </a:lnTo>
                  <a:lnTo>
                    <a:pt x="13171" y="1111"/>
                  </a:lnTo>
                  <a:lnTo>
                    <a:pt x="12072"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333;p78">
              <a:extLst>
                <a:ext uri="{FF2B5EF4-FFF2-40B4-BE49-F238E27FC236}">
                  <a16:creationId xmlns:a16="http://schemas.microsoft.com/office/drawing/2014/main" id="{391D24BF-62E1-E2F7-772B-6298ED91FA09}"/>
                </a:ext>
              </a:extLst>
            </p:cNvPr>
            <p:cNvSpPr/>
            <p:nvPr/>
          </p:nvSpPr>
          <p:spPr>
            <a:xfrm>
              <a:off x="1506825" y="1202875"/>
              <a:ext cx="349150" cy="287600"/>
            </a:xfrm>
            <a:custGeom>
              <a:avLst/>
              <a:gdLst/>
              <a:ahLst/>
              <a:cxnLst/>
              <a:rect l="l" t="t" r="r" b="b"/>
              <a:pathLst>
                <a:path w="13966" h="11504" extrusionOk="0">
                  <a:moveTo>
                    <a:pt x="12274" y="682"/>
                  </a:moveTo>
                  <a:lnTo>
                    <a:pt x="13006" y="1414"/>
                  </a:lnTo>
                  <a:lnTo>
                    <a:pt x="11238" y="2766"/>
                  </a:lnTo>
                  <a:lnTo>
                    <a:pt x="10064" y="6061"/>
                  </a:lnTo>
                  <a:lnTo>
                    <a:pt x="11478" y="9092"/>
                  </a:lnTo>
                  <a:lnTo>
                    <a:pt x="10683" y="10178"/>
                  </a:lnTo>
                  <a:lnTo>
                    <a:pt x="9129" y="10784"/>
                  </a:lnTo>
                  <a:lnTo>
                    <a:pt x="7059" y="9117"/>
                  </a:lnTo>
                  <a:lnTo>
                    <a:pt x="4975" y="10203"/>
                  </a:lnTo>
                  <a:lnTo>
                    <a:pt x="2399" y="10203"/>
                  </a:lnTo>
                  <a:lnTo>
                    <a:pt x="2134" y="8915"/>
                  </a:lnTo>
                  <a:lnTo>
                    <a:pt x="1465" y="7640"/>
                  </a:lnTo>
                  <a:lnTo>
                    <a:pt x="4937" y="7349"/>
                  </a:lnTo>
                  <a:lnTo>
                    <a:pt x="3245" y="6415"/>
                  </a:lnTo>
                  <a:lnTo>
                    <a:pt x="644" y="6415"/>
                  </a:lnTo>
                  <a:lnTo>
                    <a:pt x="644" y="4559"/>
                  </a:lnTo>
                  <a:lnTo>
                    <a:pt x="4495" y="4053"/>
                  </a:lnTo>
                  <a:lnTo>
                    <a:pt x="1781" y="3132"/>
                  </a:lnTo>
                  <a:lnTo>
                    <a:pt x="2008" y="2399"/>
                  </a:lnTo>
                  <a:lnTo>
                    <a:pt x="5253" y="1377"/>
                  </a:lnTo>
                  <a:lnTo>
                    <a:pt x="8208" y="2071"/>
                  </a:lnTo>
                  <a:lnTo>
                    <a:pt x="7627" y="4003"/>
                  </a:lnTo>
                  <a:lnTo>
                    <a:pt x="9193" y="5026"/>
                  </a:lnTo>
                  <a:lnTo>
                    <a:pt x="10190" y="1086"/>
                  </a:lnTo>
                  <a:lnTo>
                    <a:pt x="12274" y="682"/>
                  </a:lnTo>
                  <a:close/>
                  <a:moveTo>
                    <a:pt x="12488" y="0"/>
                  </a:moveTo>
                  <a:lnTo>
                    <a:pt x="9685" y="543"/>
                  </a:lnTo>
                  <a:lnTo>
                    <a:pt x="8801" y="4016"/>
                  </a:lnTo>
                  <a:lnTo>
                    <a:pt x="8372" y="3738"/>
                  </a:lnTo>
                  <a:lnTo>
                    <a:pt x="9003" y="1616"/>
                  </a:lnTo>
                  <a:lnTo>
                    <a:pt x="5228" y="733"/>
                  </a:lnTo>
                  <a:lnTo>
                    <a:pt x="1503" y="1907"/>
                  </a:lnTo>
                  <a:lnTo>
                    <a:pt x="998" y="3536"/>
                  </a:lnTo>
                  <a:lnTo>
                    <a:pt x="1717" y="3788"/>
                  </a:lnTo>
                  <a:lnTo>
                    <a:pt x="0" y="4003"/>
                  </a:lnTo>
                  <a:lnTo>
                    <a:pt x="0" y="7046"/>
                  </a:lnTo>
                  <a:lnTo>
                    <a:pt x="1010" y="7046"/>
                  </a:lnTo>
                  <a:lnTo>
                    <a:pt x="442" y="7097"/>
                  </a:lnTo>
                  <a:lnTo>
                    <a:pt x="1515" y="9079"/>
                  </a:lnTo>
                  <a:lnTo>
                    <a:pt x="1882" y="10834"/>
                  </a:lnTo>
                  <a:lnTo>
                    <a:pt x="5127" y="10834"/>
                  </a:lnTo>
                  <a:lnTo>
                    <a:pt x="6983" y="9862"/>
                  </a:lnTo>
                  <a:lnTo>
                    <a:pt x="9016" y="11503"/>
                  </a:lnTo>
                  <a:lnTo>
                    <a:pt x="11087" y="10708"/>
                  </a:lnTo>
                  <a:lnTo>
                    <a:pt x="12210" y="9167"/>
                  </a:lnTo>
                  <a:lnTo>
                    <a:pt x="10758" y="6023"/>
                  </a:lnTo>
                  <a:lnTo>
                    <a:pt x="11781" y="3144"/>
                  </a:lnTo>
                  <a:lnTo>
                    <a:pt x="13966" y="1490"/>
                  </a:lnTo>
                  <a:lnTo>
                    <a:pt x="12488"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334;p78">
              <a:extLst>
                <a:ext uri="{FF2B5EF4-FFF2-40B4-BE49-F238E27FC236}">
                  <a16:creationId xmlns:a16="http://schemas.microsoft.com/office/drawing/2014/main" id="{B009CF19-E807-286C-2F94-DFD4C9940E89}"/>
                </a:ext>
              </a:extLst>
            </p:cNvPr>
            <p:cNvSpPr/>
            <p:nvPr/>
          </p:nvSpPr>
          <p:spPr>
            <a:xfrm>
              <a:off x="1843950" y="1219275"/>
              <a:ext cx="96625" cy="163875"/>
            </a:xfrm>
            <a:custGeom>
              <a:avLst/>
              <a:gdLst/>
              <a:ahLst/>
              <a:cxnLst/>
              <a:rect l="l" t="t" r="r" b="b"/>
              <a:pathLst>
                <a:path w="3865" h="6555" extrusionOk="0">
                  <a:moveTo>
                    <a:pt x="2602" y="1"/>
                  </a:moveTo>
                  <a:lnTo>
                    <a:pt x="2046" y="1339"/>
                  </a:lnTo>
                  <a:lnTo>
                    <a:pt x="1466" y="3334"/>
                  </a:lnTo>
                  <a:lnTo>
                    <a:pt x="1024" y="1642"/>
                  </a:lnTo>
                  <a:lnTo>
                    <a:pt x="1" y="3246"/>
                  </a:lnTo>
                  <a:lnTo>
                    <a:pt x="392" y="5026"/>
                  </a:lnTo>
                  <a:lnTo>
                    <a:pt x="1024" y="6554"/>
                  </a:lnTo>
                  <a:lnTo>
                    <a:pt x="3057" y="5014"/>
                  </a:lnTo>
                  <a:lnTo>
                    <a:pt x="3865" y="3221"/>
                  </a:lnTo>
                  <a:lnTo>
                    <a:pt x="3865" y="1339"/>
                  </a:lnTo>
                  <a:lnTo>
                    <a:pt x="2602"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335;p78">
              <a:extLst>
                <a:ext uri="{FF2B5EF4-FFF2-40B4-BE49-F238E27FC236}">
                  <a16:creationId xmlns:a16="http://schemas.microsoft.com/office/drawing/2014/main" id="{D375F040-F98C-5745-3B3F-CC115F14E38B}"/>
                </a:ext>
              </a:extLst>
            </p:cNvPr>
            <p:cNvSpPr/>
            <p:nvPr/>
          </p:nvSpPr>
          <p:spPr>
            <a:xfrm>
              <a:off x="1835425" y="1205075"/>
              <a:ext cx="113050" cy="190700"/>
            </a:xfrm>
            <a:custGeom>
              <a:avLst/>
              <a:gdLst/>
              <a:ahLst/>
              <a:cxnLst/>
              <a:rect l="l" t="t" r="r" b="b"/>
              <a:pathLst>
                <a:path w="4522" h="7628" extrusionOk="0">
                  <a:moveTo>
                    <a:pt x="3044" y="1150"/>
                  </a:moveTo>
                  <a:lnTo>
                    <a:pt x="3890" y="2034"/>
                  </a:lnTo>
                  <a:lnTo>
                    <a:pt x="3890" y="3726"/>
                  </a:lnTo>
                  <a:lnTo>
                    <a:pt x="3145" y="5380"/>
                  </a:lnTo>
                  <a:lnTo>
                    <a:pt x="1503" y="6630"/>
                  </a:lnTo>
                  <a:lnTo>
                    <a:pt x="1049" y="5519"/>
                  </a:lnTo>
                  <a:lnTo>
                    <a:pt x="683" y="3877"/>
                  </a:lnTo>
                  <a:lnTo>
                    <a:pt x="1238" y="2981"/>
                  </a:lnTo>
                  <a:lnTo>
                    <a:pt x="1781" y="5089"/>
                  </a:lnTo>
                  <a:lnTo>
                    <a:pt x="2678" y="2034"/>
                  </a:lnTo>
                  <a:lnTo>
                    <a:pt x="3044" y="1150"/>
                  </a:lnTo>
                  <a:close/>
                  <a:moveTo>
                    <a:pt x="2842" y="1"/>
                  </a:moveTo>
                  <a:lnTo>
                    <a:pt x="2084" y="1819"/>
                  </a:lnTo>
                  <a:lnTo>
                    <a:pt x="1819" y="2715"/>
                  </a:lnTo>
                  <a:lnTo>
                    <a:pt x="1491" y="1427"/>
                  </a:lnTo>
                  <a:lnTo>
                    <a:pt x="1" y="3763"/>
                  </a:lnTo>
                  <a:lnTo>
                    <a:pt x="443" y="5708"/>
                  </a:lnTo>
                  <a:lnTo>
                    <a:pt x="1238" y="7627"/>
                  </a:lnTo>
                  <a:lnTo>
                    <a:pt x="3650" y="5784"/>
                  </a:lnTo>
                  <a:lnTo>
                    <a:pt x="4496" y="3915"/>
                  </a:lnTo>
                  <a:lnTo>
                    <a:pt x="4521" y="1781"/>
                  </a:lnTo>
                  <a:lnTo>
                    <a:pt x="2842"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8336;p78">
              <a:extLst>
                <a:ext uri="{FF2B5EF4-FFF2-40B4-BE49-F238E27FC236}">
                  <a16:creationId xmlns:a16="http://schemas.microsoft.com/office/drawing/2014/main" id="{A1A98A3C-181F-E637-8238-B24906695573}"/>
                </a:ext>
              </a:extLst>
            </p:cNvPr>
            <p:cNvSpPr/>
            <p:nvPr/>
          </p:nvSpPr>
          <p:spPr>
            <a:xfrm>
              <a:off x="1794700" y="1458875"/>
              <a:ext cx="74850" cy="69800"/>
            </a:xfrm>
            <a:custGeom>
              <a:avLst/>
              <a:gdLst/>
              <a:ahLst/>
              <a:cxnLst/>
              <a:rect l="l" t="t" r="r" b="b"/>
              <a:pathLst>
                <a:path w="2994" h="2792" extrusionOk="0">
                  <a:moveTo>
                    <a:pt x="1971" y="1"/>
                  </a:moveTo>
                  <a:lnTo>
                    <a:pt x="872" y="847"/>
                  </a:lnTo>
                  <a:lnTo>
                    <a:pt x="1" y="1465"/>
                  </a:lnTo>
                  <a:lnTo>
                    <a:pt x="1504" y="2791"/>
                  </a:lnTo>
                  <a:lnTo>
                    <a:pt x="2994" y="2791"/>
                  </a:lnTo>
                  <a:lnTo>
                    <a:pt x="1971"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337;p78">
              <a:extLst>
                <a:ext uri="{FF2B5EF4-FFF2-40B4-BE49-F238E27FC236}">
                  <a16:creationId xmlns:a16="http://schemas.microsoft.com/office/drawing/2014/main" id="{AD56ADFA-0CE2-62CC-2819-3D2F5EF5C046}"/>
                </a:ext>
              </a:extLst>
            </p:cNvPr>
            <p:cNvSpPr/>
            <p:nvPr/>
          </p:nvSpPr>
          <p:spPr>
            <a:xfrm>
              <a:off x="1782075" y="1445925"/>
              <a:ext cx="98850" cy="90625"/>
            </a:xfrm>
            <a:custGeom>
              <a:avLst/>
              <a:gdLst/>
              <a:ahLst/>
              <a:cxnLst/>
              <a:rect l="l" t="t" r="r" b="b"/>
              <a:pathLst>
                <a:path w="3954" h="3625" extrusionOk="0">
                  <a:moveTo>
                    <a:pt x="2324" y="1024"/>
                  </a:moveTo>
                  <a:lnTo>
                    <a:pt x="3057" y="2994"/>
                  </a:lnTo>
                  <a:lnTo>
                    <a:pt x="2122" y="2994"/>
                  </a:lnTo>
                  <a:lnTo>
                    <a:pt x="1011" y="2009"/>
                  </a:lnTo>
                  <a:lnTo>
                    <a:pt x="2324" y="1024"/>
                  </a:lnTo>
                  <a:close/>
                  <a:moveTo>
                    <a:pt x="2627" y="1"/>
                  </a:moveTo>
                  <a:lnTo>
                    <a:pt x="1188" y="1112"/>
                  </a:lnTo>
                  <a:lnTo>
                    <a:pt x="1" y="1958"/>
                  </a:lnTo>
                  <a:lnTo>
                    <a:pt x="1882" y="3625"/>
                  </a:lnTo>
                  <a:lnTo>
                    <a:pt x="3953" y="3625"/>
                  </a:lnTo>
                  <a:lnTo>
                    <a:pt x="2627"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338;p78">
              <a:extLst>
                <a:ext uri="{FF2B5EF4-FFF2-40B4-BE49-F238E27FC236}">
                  <a16:creationId xmlns:a16="http://schemas.microsoft.com/office/drawing/2014/main" id="{824C5281-EC4B-0233-4ED0-F162E98DAF12}"/>
                </a:ext>
              </a:extLst>
            </p:cNvPr>
            <p:cNvSpPr/>
            <p:nvPr/>
          </p:nvSpPr>
          <p:spPr>
            <a:xfrm>
              <a:off x="241275" y="1079650"/>
              <a:ext cx="2559200" cy="3887025"/>
            </a:xfrm>
            <a:custGeom>
              <a:avLst/>
              <a:gdLst/>
              <a:ahLst/>
              <a:cxnLst/>
              <a:rect l="l" t="t" r="r" b="b"/>
              <a:pathLst>
                <a:path w="102368" h="155481" extrusionOk="0">
                  <a:moveTo>
                    <a:pt x="22033" y="0"/>
                  </a:moveTo>
                  <a:cubicBezTo>
                    <a:pt x="21541" y="0"/>
                    <a:pt x="20848" y="207"/>
                    <a:pt x="19875" y="825"/>
                  </a:cubicBezTo>
                  <a:cubicBezTo>
                    <a:pt x="16958" y="2669"/>
                    <a:pt x="16718" y="2669"/>
                    <a:pt x="16718" y="2669"/>
                  </a:cubicBezTo>
                  <a:lnTo>
                    <a:pt x="14357" y="4096"/>
                  </a:lnTo>
                  <a:lnTo>
                    <a:pt x="14357" y="5043"/>
                  </a:lnTo>
                  <a:lnTo>
                    <a:pt x="15304" y="8351"/>
                  </a:lnTo>
                  <a:lnTo>
                    <a:pt x="15532" y="10056"/>
                  </a:lnTo>
                  <a:lnTo>
                    <a:pt x="13423" y="9450"/>
                  </a:lnTo>
                  <a:lnTo>
                    <a:pt x="12665" y="8869"/>
                  </a:lnTo>
                  <a:lnTo>
                    <a:pt x="10051" y="10043"/>
                  </a:lnTo>
                  <a:lnTo>
                    <a:pt x="9319" y="11584"/>
                  </a:lnTo>
                  <a:lnTo>
                    <a:pt x="9319" y="12606"/>
                  </a:lnTo>
                  <a:lnTo>
                    <a:pt x="11920" y="12998"/>
                  </a:lnTo>
                  <a:lnTo>
                    <a:pt x="13890" y="12846"/>
                  </a:lnTo>
                  <a:lnTo>
                    <a:pt x="13890" y="12846"/>
                  </a:lnTo>
                  <a:lnTo>
                    <a:pt x="12236" y="14854"/>
                  </a:lnTo>
                  <a:lnTo>
                    <a:pt x="9281" y="15447"/>
                  </a:lnTo>
                  <a:lnTo>
                    <a:pt x="7324" y="17884"/>
                  </a:lnTo>
                  <a:lnTo>
                    <a:pt x="5922" y="20094"/>
                  </a:lnTo>
                  <a:lnTo>
                    <a:pt x="6478" y="22228"/>
                  </a:lnTo>
                  <a:lnTo>
                    <a:pt x="7665" y="23491"/>
                  </a:lnTo>
                  <a:lnTo>
                    <a:pt x="9559" y="25069"/>
                  </a:lnTo>
                  <a:cubicBezTo>
                    <a:pt x="9559" y="25069"/>
                    <a:pt x="8448" y="26534"/>
                    <a:pt x="8372" y="26862"/>
                  </a:cubicBezTo>
                  <a:cubicBezTo>
                    <a:pt x="8296" y="27191"/>
                    <a:pt x="2841" y="30196"/>
                    <a:pt x="2841" y="30196"/>
                  </a:cubicBezTo>
                  <a:lnTo>
                    <a:pt x="0" y="31610"/>
                  </a:lnTo>
                  <a:lnTo>
                    <a:pt x="0" y="31610"/>
                  </a:lnTo>
                  <a:lnTo>
                    <a:pt x="4344" y="30903"/>
                  </a:lnTo>
                  <a:lnTo>
                    <a:pt x="10178" y="28529"/>
                  </a:lnTo>
                  <a:lnTo>
                    <a:pt x="12476" y="25852"/>
                  </a:lnTo>
                  <a:lnTo>
                    <a:pt x="14446" y="24110"/>
                  </a:lnTo>
                  <a:lnTo>
                    <a:pt x="16883" y="22380"/>
                  </a:lnTo>
                  <a:lnTo>
                    <a:pt x="15393" y="25132"/>
                  </a:lnTo>
                  <a:lnTo>
                    <a:pt x="17287" y="24741"/>
                  </a:lnTo>
                  <a:cubicBezTo>
                    <a:pt x="17287" y="24741"/>
                    <a:pt x="19648" y="24034"/>
                    <a:pt x="19812" y="23794"/>
                  </a:cubicBezTo>
                  <a:cubicBezTo>
                    <a:pt x="19818" y="23784"/>
                    <a:pt x="19832" y="23779"/>
                    <a:pt x="19854" y="23779"/>
                  </a:cubicBezTo>
                  <a:cubicBezTo>
                    <a:pt x="20342" y="23779"/>
                    <a:pt x="24610" y="26319"/>
                    <a:pt x="24610" y="26319"/>
                  </a:cubicBezTo>
                  <a:lnTo>
                    <a:pt x="26113" y="29085"/>
                  </a:lnTo>
                  <a:lnTo>
                    <a:pt x="26820" y="33100"/>
                  </a:lnTo>
                  <a:lnTo>
                    <a:pt x="26189" y="36105"/>
                  </a:lnTo>
                  <a:lnTo>
                    <a:pt x="25633" y="38151"/>
                  </a:lnTo>
                  <a:lnTo>
                    <a:pt x="26429" y="40045"/>
                  </a:lnTo>
                  <a:lnTo>
                    <a:pt x="27376" y="37040"/>
                  </a:lnTo>
                  <a:lnTo>
                    <a:pt x="28474" y="36105"/>
                  </a:lnTo>
                  <a:lnTo>
                    <a:pt x="29194" y="40512"/>
                  </a:lnTo>
                  <a:lnTo>
                    <a:pt x="30457" y="43505"/>
                  </a:lnTo>
                  <a:lnTo>
                    <a:pt x="28083" y="42015"/>
                  </a:lnTo>
                  <a:lnTo>
                    <a:pt x="27856" y="43505"/>
                  </a:lnTo>
                  <a:lnTo>
                    <a:pt x="29585" y="47293"/>
                  </a:lnTo>
                  <a:lnTo>
                    <a:pt x="29346" y="49894"/>
                  </a:lnTo>
                  <a:lnTo>
                    <a:pt x="28083" y="52419"/>
                  </a:lnTo>
                  <a:lnTo>
                    <a:pt x="27616" y="56763"/>
                  </a:lnTo>
                  <a:lnTo>
                    <a:pt x="27931" y="61258"/>
                  </a:lnTo>
                  <a:lnTo>
                    <a:pt x="29661" y="64011"/>
                  </a:lnTo>
                  <a:lnTo>
                    <a:pt x="31404" y="65198"/>
                  </a:lnTo>
                  <a:lnTo>
                    <a:pt x="32666" y="68670"/>
                  </a:lnTo>
                  <a:lnTo>
                    <a:pt x="33538" y="71713"/>
                  </a:lnTo>
                  <a:lnTo>
                    <a:pt x="34081" y="73708"/>
                  </a:lnTo>
                  <a:lnTo>
                    <a:pt x="36631" y="76398"/>
                  </a:lnTo>
                  <a:lnTo>
                    <a:pt x="36631" y="76398"/>
                  </a:lnTo>
                  <a:lnTo>
                    <a:pt x="36050" y="73241"/>
                  </a:lnTo>
                  <a:lnTo>
                    <a:pt x="34560" y="71347"/>
                  </a:lnTo>
                  <a:lnTo>
                    <a:pt x="33929" y="66852"/>
                  </a:lnTo>
                  <a:lnTo>
                    <a:pt x="35343" y="68506"/>
                  </a:lnTo>
                  <a:lnTo>
                    <a:pt x="36215" y="71713"/>
                  </a:lnTo>
                  <a:lnTo>
                    <a:pt x="38424" y="73784"/>
                  </a:lnTo>
                  <a:lnTo>
                    <a:pt x="40470" y="77332"/>
                  </a:lnTo>
                  <a:lnTo>
                    <a:pt x="40634" y="79618"/>
                  </a:lnTo>
                  <a:lnTo>
                    <a:pt x="42288" y="81436"/>
                  </a:lnTo>
                  <a:lnTo>
                    <a:pt x="46241" y="82623"/>
                  </a:lnTo>
                  <a:lnTo>
                    <a:pt x="49082" y="84113"/>
                  </a:lnTo>
                  <a:lnTo>
                    <a:pt x="49940" y="83557"/>
                  </a:lnTo>
                  <a:lnTo>
                    <a:pt x="52541" y="85616"/>
                  </a:lnTo>
                  <a:lnTo>
                    <a:pt x="55458" y="86247"/>
                  </a:lnTo>
                  <a:lnTo>
                    <a:pt x="57428" y="88457"/>
                  </a:lnTo>
                  <a:lnTo>
                    <a:pt x="58855" y="90035"/>
                  </a:lnTo>
                  <a:lnTo>
                    <a:pt x="61380" y="91373"/>
                  </a:lnTo>
                  <a:lnTo>
                    <a:pt x="62643" y="90275"/>
                  </a:lnTo>
                  <a:lnTo>
                    <a:pt x="64221" y="92081"/>
                  </a:lnTo>
                  <a:lnTo>
                    <a:pt x="63906" y="95553"/>
                  </a:lnTo>
                  <a:lnTo>
                    <a:pt x="62378" y="97346"/>
                  </a:lnTo>
                  <a:lnTo>
                    <a:pt x="61595" y="99644"/>
                  </a:lnTo>
                  <a:lnTo>
                    <a:pt x="61355" y="101854"/>
                  </a:lnTo>
                  <a:lnTo>
                    <a:pt x="60875" y="103028"/>
                  </a:lnTo>
                  <a:lnTo>
                    <a:pt x="63325" y="105629"/>
                  </a:lnTo>
                  <a:lnTo>
                    <a:pt x="65459" y="108862"/>
                  </a:lnTo>
                  <a:lnTo>
                    <a:pt x="67580" y="112170"/>
                  </a:lnTo>
                  <a:lnTo>
                    <a:pt x="69550" y="113281"/>
                  </a:lnTo>
                  <a:lnTo>
                    <a:pt x="70813" y="115011"/>
                  </a:lnTo>
                  <a:lnTo>
                    <a:pt x="71293" y="119746"/>
                  </a:lnTo>
                  <a:lnTo>
                    <a:pt x="71532" y="123610"/>
                  </a:lnTo>
                  <a:lnTo>
                    <a:pt x="71293" y="127562"/>
                  </a:lnTo>
                  <a:lnTo>
                    <a:pt x="71444" y="129608"/>
                  </a:lnTo>
                  <a:lnTo>
                    <a:pt x="70661" y="132765"/>
                  </a:lnTo>
                  <a:lnTo>
                    <a:pt x="70585" y="135214"/>
                  </a:lnTo>
                  <a:lnTo>
                    <a:pt x="70813" y="138220"/>
                  </a:lnTo>
                  <a:lnTo>
                    <a:pt x="72151" y="139167"/>
                  </a:lnTo>
                  <a:lnTo>
                    <a:pt x="70346" y="143334"/>
                  </a:lnTo>
                  <a:lnTo>
                    <a:pt x="71684" y="145392"/>
                  </a:lnTo>
                  <a:lnTo>
                    <a:pt x="72000" y="147210"/>
                  </a:lnTo>
                  <a:lnTo>
                    <a:pt x="73225" y="150998"/>
                  </a:lnTo>
                  <a:lnTo>
                    <a:pt x="75548" y="154344"/>
                  </a:lnTo>
                  <a:lnTo>
                    <a:pt x="77278" y="155481"/>
                  </a:lnTo>
                  <a:lnTo>
                    <a:pt x="80283" y="155481"/>
                  </a:lnTo>
                  <a:lnTo>
                    <a:pt x="81546" y="153991"/>
                  </a:lnTo>
                  <a:lnTo>
                    <a:pt x="78313" y="152248"/>
                  </a:lnTo>
                  <a:lnTo>
                    <a:pt x="77126" y="149331"/>
                  </a:lnTo>
                  <a:cubicBezTo>
                    <a:pt x="77126" y="149331"/>
                    <a:pt x="75864" y="148826"/>
                    <a:pt x="77050" y="147399"/>
                  </a:cubicBezTo>
                  <a:cubicBezTo>
                    <a:pt x="78237" y="145985"/>
                    <a:pt x="78237" y="145960"/>
                    <a:pt x="78237" y="145960"/>
                  </a:cubicBezTo>
                  <a:lnTo>
                    <a:pt x="78553" y="144925"/>
                  </a:lnTo>
                  <a:lnTo>
                    <a:pt x="76899" y="143738"/>
                  </a:lnTo>
                  <a:lnTo>
                    <a:pt x="77758" y="142083"/>
                  </a:lnTo>
                  <a:lnTo>
                    <a:pt x="78553" y="141528"/>
                  </a:lnTo>
                  <a:lnTo>
                    <a:pt x="78945" y="139318"/>
                  </a:lnTo>
                  <a:lnTo>
                    <a:pt x="78389" y="138055"/>
                  </a:lnTo>
                  <a:lnTo>
                    <a:pt x="78465" y="136957"/>
                  </a:lnTo>
                  <a:lnTo>
                    <a:pt x="79892" y="137108"/>
                  </a:lnTo>
                  <a:lnTo>
                    <a:pt x="79967" y="135530"/>
                  </a:lnTo>
                  <a:lnTo>
                    <a:pt x="79967" y="134962"/>
                  </a:lnTo>
                  <a:lnTo>
                    <a:pt x="81861" y="134406"/>
                  </a:lnTo>
                  <a:lnTo>
                    <a:pt x="83755" y="133926"/>
                  </a:lnTo>
                  <a:lnTo>
                    <a:pt x="83755" y="131805"/>
                  </a:lnTo>
                  <a:lnTo>
                    <a:pt x="83604" y="130542"/>
                  </a:lnTo>
                  <a:lnTo>
                    <a:pt x="83516" y="129595"/>
                  </a:lnTo>
                  <a:lnTo>
                    <a:pt x="86205" y="130063"/>
                  </a:lnTo>
                  <a:lnTo>
                    <a:pt x="87821" y="128484"/>
                  </a:lnTo>
                  <a:lnTo>
                    <a:pt x="89261" y="126047"/>
                  </a:lnTo>
                  <a:lnTo>
                    <a:pt x="90612" y="124065"/>
                  </a:lnTo>
                  <a:lnTo>
                    <a:pt x="91079" y="121312"/>
                  </a:lnTo>
                  <a:lnTo>
                    <a:pt x="93605" y="119570"/>
                  </a:lnTo>
                  <a:lnTo>
                    <a:pt x="96294" y="118155"/>
                  </a:lnTo>
                  <a:lnTo>
                    <a:pt x="97633" y="117360"/>
                  </a:lnTo>
                  <a:lnTo>
                    <a:pt x="98188" y="113572"/>
                  </a:lnTo>
                  <a:lnTo>
                    <a:pt x="99047" y="110415"/>
                  </a:lnTo>
                  <a:lnTo>
                    <a:pt x="99451" y="108445"/>
                  </a:lnTo>
                  <a:lnTo>
                    <a:pt x="101257" y="106160"/>
                  </a:lnTo>
                  <a:lnTo>
                    <a:pt x="102368" y="104190"/>
                  </a:lnTo>
                  <a:lnTo>
                    <a:pt x="101332" y="102296"/>
                  </a:lnTo>
                  <a:cubicBezTo>
                    <a:pt x="101332" y="102296"/>
                    <a:pt x="101888" y="102220"/>
                    <a:pt x="98655" y="100957"/>
                  </a:cubicBezTo>
                  <a:lnTo>
                    <a:pt x="95423" y="99695"/>
                  </a:lnTo>
                  <a:lnTo>
                    <a:pt x="93529" y="99379"/>
                  </a:lnTo>
                  <a:lnTo>
                    <a:pt x="91471" y="98596"/>
                  </a:lnTo>
                  <a:lnTo>
                    <a:pt x="89185" y="97649"/>
                  </a:lnTo>
                  <a:lnTo>
                    <a:pt x="88011" y="94884"/>
                  </a:lnTo>
                  <a:lnTo>
                    <a:pt x="86508" y="92750"/>
                  </a:lnTo>
                  <a:lnTo>
                    <a:pt x="83124" y="91651"/>
                  </a:lnTo>
                  <a:lnTo>
                    <a:pt x="80914" y="91411"/>
                  </a:lnTo>
                  <a:lnTo>
                    <a:pt x="78616" y="89202"/>
                  </a:lnTo>
                  <a:lnTo>
                    <a:pt x="76571" y="88015"/>
                  </a:lnTo>
                  <a:lnTo>
                    <a:pt x="74121" y="87787"/>
                  </a:lnTo>
                  <a:lnTo>
                    <a:pt x="71596" y="87156"/>
                  </a:lnTo>
                  <a:lnTo>
                    <a:pt x="68755" y="87232"/>
                  </a:lnTo>
                  <a:cubicBezTo>
                    <a:pt x="68755" y="87232"/>
                    <a:pt x="65522" y="88179"/>
                    <a:pt x="65446" y="88495"/>
                  </a:cubicBezTo>
                  <a:cubicBezTo>
                    <a:pt x="65358" y="88810"/>
                    <a:pt x="64903" y="90174"/>
                    <a:pt x="64903" y="90174"/>
                  </a:cubicBezTo>
                  <a:lnTo>
                    <a:pt x="63325" y="88911"/>
                  </a:lnTo>
                  <a:lnTo>
                    <a:pt x="61595" y="89467"/>
                  </a:lnTo>
                  <a:lnTo>
                    <a:pt x="59852" y="88596"/>
                  </a:lnTo>
                  <a:lnTo>
                    <a:pt x="58590" y="85994"/>
                  </a:lnTo>
                  <a:lnTo>
                    <a:pt x="59385" y="83949"/>
                  </a:lnTo>
                  <a:lnTo>
                    <a:pt x="57491" y="83317"/>
                  </a:lnTo>
                  <a:lnTo>
                    <a:pt x="54966" y="83002"/>
                  </a:lnTo>
                  <a:lnTo>
                    <a:pt x="55673" y="81032"/>
                  </a:lnTo>
                  <a:lnTo>
                    <a:pt x="56380" y="79643"/>
                  </a:lnTo>
                  <a:lnTo>
                    <a:pt x="56532" y="78507"/>
                  </a:lnTo>
                  <a:lnTo>
                    <a:pt x="53779" y="78507"/>
                  </a:lnTo>
                  <a:lnTo>
                    <a:pt x="52592" y="80476"/>
                  </a:lnTo>
                  <a:lnTo>
                    <a:pt x="49915" y="81423"/>
                  </a:lnTo>
                  <a:lnTo>
                    <a:pt x="47933" y="78747"/>
                  </a:lnTo>
                  <a:lnTo>
                    <a:pt x="47541" y="75160"/>
                  </a:lnTo>
                  <a:lnTo>
                    <a:pt x="48412" y="72218"/>
                  </a:lnTo>
                  <a:lnTo>
                    <a:pt x="51165" y="70173"/>
                  </a:lnTo>
                  <a:lnTo>
                    <a:pt x="54095" y="69769"/>
                  </a:lnTo>
                  <a:lnTo>
                    <a:pt x="55433" y="70880"/>
                  </a:lnTo>
                  <a:lnTo>
                    <a:pt x="56064" y="69693"/>
                  </a:lnTo>
                  <a:lnTo>
                    <a:pt x="58198" y="69693"/>
                  </a:lnTo>
                  <a:lnTo>
                    <a:pt x="60964" y="70552"/>
                  </a:lnTo>
                  <a:lnTo>
                    <a:pt x="61191" y="72521"/>
                  </a:lnTo>
                  <a:lnTo>
                    <a:pt x="62529" y="74567"/>
                  </a:lnTo>
                  <a:lnTo>
                    <a:pt x="62933" y="72484"/>
                  </a:lnTo>
                  <a:lnTo>
                    <a:pt x="62769" y="68759"/>
                  </a:lnTo>
                  <a:lnTo>
                    <a:pt x="63805" y="66852"/>
                  </a:lnTo>
                  <a:lnTo>
                    <a:pt x="66797" y="64806"/>
                  </a:lnTo>
                  <a:lnTo>
                    <a:pt x="68300" y="62281"/>
                  </a:lnTo>
                  <a:lnTo>
                    <a:pt x="69083" y="60248"/>
                  </a:lnTo>
                  <a:lnTo>
                    <a:pt x="71684" y="57697"/>
                  </a:lnTo>
                  <a:lnTo>
                    <a:pt x="73338" y="57697"/>
                  </a:lnTo>
                  <a:lnTo>
                    <a:pt x="74197" y="55412"/>
                  </a:lnTo>
                  <a:lnTo>
                    <a:pt x="76722" y="53758"/>
                  </a:lnTo>
                  <a:lnTo>
                    <a:pt x="77833" y="55488"/>
                  </a:lnTo>
                  <a:lnTo>
                    <a:pt x="79879" y="54187"/>
                  </a:lnTo>
                  <a:lnTo>
                    <a:pt x="83351" y="52748"/>
                  </a:lnTo>
                  <a:lnTo>
                    <a:pt x="82569" y="51876"/>
                  </a:lnTo>
                  <a:lnTo>
                    <a:pt x="79412" y="52104"/>
                  </a:lnTo>
                  <a:lnTo>
                    <a:pt x="78692" y="50525"/>
                  </a:lnTo>
                  <a:lnTo>
                    <a:pt x="78692" y="49187"/>
                  </a:lnTo>
                  <a:lnTo>
                    <a:pt x="77833" y="48707"/>
                  </a:lnTo>
                  <a:lnTo>
                    <a:pt x="76091" y="49502"/>
                  </a:lnTo>
                  <a:lnTo>
                    <a:pt x="78540" y="48240"/>
                  </a:lnTo>
                  <a:lnTo>
                    <a:pt x="80902" y="48240"/>
                  </a:lnTo>
                  <a:lnTo>
                    <a:pt x="83111" y="48391"/>
                  </a:lnTo>
                  <a:lnTo>
                    <a:pt x="85725" y="46901"/>
                  </a:lnTo>
                  <a:cubicBezTo>
                    <a:pt x="85725" y="46901"/>
                    <a:pt x="87619" y="45474"/>
                    <a:pt x="87695" y="45361"/>
                  </a:cubicBezTo>
                  <a:cubicBezTo>
                    <a:pt x="87771" y="45247"/>
                    <a:pt x="86041" y="42204"/>
                    <a:pt x="86041" y="42204"/>
                  </a:cubicBezTo>
                  <a:lnTo>
                    <a:pt x="83983" y="40297"/>
                  </a:lnTo>
                  <a:lnTo>
                    <a:pt x="83591" y="38151"/>
                  </a:lnTo>
                  <a:lnTo>
                    <a:pt x="83111" y="33820"/>
                  </a:lnTo>
                  <a:lnTo>
                    <a:pt x="81066" y="36105"/>
                  </a:lnTo>
                  <a:lnTo>
                    <a:pt x="79172" y="35701"/>
                  </a:lnTo>
                  <a:lnTo>
                    <a:pt x="78856" y="33656"/>
                  </a:lnTo>
                  <a:lnTo>
                    <a:pt x="79639" y="32203"/>
                  </a:lnTo>
                  <a:lnTo>
                    <a:pt x="77909" y="31724"/>
                  </a:lnTo>
                  <a:lnTo>
                    <a:pt x="76798" y="30575"/>
                  </a:lnTo>
                  <a:lnTo>
                    <a:pt x="73957" y="30575"/>
                  </a:lnTo>
                  <a:lnTo>
                    <a:pt x="73098" y="30650"/>
                  </a:lnTo>
                  <a:lnTo>
                    <a:pt x="73010" y="33491"/>
                  </a:lnTo>
                  <a:lnTo>
                    <a:pt x="71671" y="34918"/>
                  </a:lnTo>
                  <a:lnTo>
                    <a:pt x="72467" y="36156"/>
                  </a:lnTo>
                  <a:lnTo>
                    <a:pt x="72694" y="38479"/>
                  </a:lnTo>
                  <a:lnTo>
                    <a:pt x="70573" y="40285"/>
                  </a:lnTo>
                  <a:lnTo>
                    <a:pt x="68603" y="40979"/>
                  </a:lnTo>
                  <a:lnTo>
                    <a:pt x="68603" y="44136"/>
                  </a:lnTo>
                  <a:lnTo>
                    <a:pt x="67340" y="44767"/>
                  </a:lnTo>
                  <a:lnTo>
                    <a:pt x="65913" y="42962"/>
                  </a:lnTo>
                  <a:lnTo>
                    <a:pt x="66545" y="40196"/>
                  </a:lnTo>
                  <a:lnTo>
                    <a:pt x="64386" y="39098"/>
                  </a:lnTo>
                  <a:lnTo>
                    <a:pt x="62113" y="37747"/>
                  </a:lnTo>
                  <a:lnTo>
                    <a:pt x="61115" y="36888"/>
                  </a:lnTo>
                  <a:lnTo>
                    <a:pt x="60092" y="36888"/>
                  </a:lnTo>
                  <a:lnTo>
                    <a:pt x="59852" y="34123"/>
                  </a:lnTo>
                  <a:lnTo>
                    <a:pt x="60244" y="31686"/>
                  </a:lnTo>
                  <a:lnTo>
                    <a:pt x="61088" y="29679"/>
                  </a:lnTo>
                  <a:lnTo>
                    <a:pt x="61088" y="29679"/>
                  </a:lnTo>
                  <a:cubicBezTo>
                    <a:pt x="61170" y="29674"/>
                    <a:pt x="61518" y="29543"/>
                    <a:pt x="62694" y="28958"/>
                  </a:cubicBezTo>
                  <a:cubicBezTo>
                    <a:pt x="63454" y="28578"/>
                    <a:pt x="63639" y="28510"/>
                    <a:pt x="63679" y="28510"/>
                  </a:cubicBezTo>
                  <a:cubicBezTo>
                    <a:pt x="63702" y="28510"/>
                    <a:pt x="63680" y="28531"/>
                    <a:pt x="63688" y="28531"/>
                  </a:cubicBezTo>
                  <a:cubicBezTo>
                    <a:pt x="63704" y="28531"/>
                    <a:pt x="63843" y="28444"/>
                    <a:pt x="64739" y="27910"/>
                  </a:cubicBezTo>
                  <a:cubicBezTo>
                    <a:pt x="66873" y="26648"/>
                    <a:pt x="66873" y="26648"/>
                    <a:pt x="66873" y="26648"/>
                  </a:cubicBezTo>
                  <a:lnTo>
                    <a:pt x="68451" y="25145"/>
                  </a:lnTo>
                  <a:lnTo>
                    <a:pt x="69714" y="23870"/>
                  </a:lnTo>
                  <a:lnTo>
                    <a:pt x="70585" y="23642"/>
                  </a:lnTo>
                  <a:lnTo>
                    <a:pt x="73969" y="23642"/>
                  </a:lnTo>
                  <a:lnTo>
                    <a:pt x="74121" y="21597"/>
                  </a:lnTo>
                  <a:lnTo>
                    <a:pt x="75144" y="19779"/>
                  </a:lnTo>
                  <a:lnTo>
                    <a:pt x="74677" y="18049"/>
                  </a:lnTo>
                  <a:lnTo>
                    <a:pt x="73035" y="16660"/>
                  </a:lnTo>
                  <a:lnTo>
                    <a:pt x="71987" y="18693"/>
                  </a:lnTo>
                  <a:lnTo>
                    <a:pt x="70371" y="19943"/>
                  </a:lnTo>
                  <a:lnTo>
                    <a:pt x="69234" y="20726"/>
                  </a:lnTo>
                  <a:lnTo>
                    <a:pt x="69234" y="18276"/>
                  </a:lnTo>
                  <a:lnTo>
                    <a:pt x="69487" y="17013"/>
                  </a:lnTo>
                  <a:lnTo>
                    <a:pt x="69487" y="17013"/>
                  </a:lnTo>
                  <a:lnTo>
                    <a:pt x="68439" y="17960"/>
                  </a:lnTo>
                  <a:lnTo>
                    <a:pt x="67403" y="15599"/>
                  </a:lnTo>
                  <a:lnTo>
                    <a:pt x="68565" y="14336"/>
                  </a:lnTo>
                  <a:lnTo>
                    <a:pt x="69373" y="12594"/>
                  </a:lnTo>
                  <a:lnTo>
                    <a:pt x="70636" y="9841"/>
                  </a:lnTo>
                  <a:lnTo>
                    <a:pt x="71633" y="9450"/>
                  </a:lnTo>
                  <a:lnTo>
                    <a:pt x="73401" y="7783"/>
                  </a:lnTo>
                  <a:lnTo>
                    <a:pt x="72618" y="7379"/>
                  </a:lnTo>
                  <a:lnTo>
                    <a:pt x="71633" y="7240"/>
                  </a:lnTo>
                  <a:lnTo>
                    <a:pt x="69234" y="7240"/>
                  </a:lnTo>
                  <a:lnTo>
                    <a:pt x="69234" y="9450"/>
                  </a:lnTo>
                  <a:lnTo>
                    <a:pt x="67164" y="12152"/>
                  </a:lnTo>
                  <a:lnTo>
                    <a:pt x="65408" y="14854"/>
                  </a:lnTo>
                  <a:lnTo>
                    <a:pt x="66280" y="16091"/>
                  </a:lnTo>
                  <a:lnTo>
                    <a:pt x="65926" y="18516"/>
                  </a:lnTo>
                  <a:lnTo>
                    <a:pt x="62921" y="20094"/>
                  </a:lnTo>
                  <a:lnTo>
                    <a:pt x="62921" y="18276"/>
                  </a:lnTo>
                  <a:lnTo>
                    <a:pt x="61191" y="18124"/>
                  </a:lnTo>
                  <a:lnTo>
                    <a:pt x="59701" y="19299"/>
                  </a:lnTo>
                  <a:lnTo>
                    <a:pt x="57845" y="16698"/>
                  </a:lnTo>
                  <a:lnTo>
                    <a:pt x="55673" y="16698"/>
                  </a:lnTo>
                  <a:lnTo>
                    <a:pt x="54966" y="18049"/>
                  </a:lnTo>
                  <a:lnTo>
                    <a:pt x="54259" y="19071"/>
                  </a:lnTo>
                  <a:lnTo>
                    <a:pt x="53223" y="16786"/>
                  </a:lnTo>
                  <a:cubicBezTo>
                    <a:pt x="53223" y="16786"/>
                    <a:pt x="52623" y="16998"/>
                    <a:pt x="52038" y="16998"/>
                  </a:cubicBezTo>
                  <a:cubicBezTo>
                    <a:pt x="51500" y="16998"/>
                    <a:pt x="50974" y="16819"/>
                    <a:pt x="50938" y="16129"/>
                  </a:cubicBezTo>
                  <a:cubicBezTo>
                    <a:pt x="50862" y="14690"/>
                    <a:pt x="50862" y="14677"/>
                    <a:pt x="50862" y="14677"/>
                  </a:cubicBezTo>
                  <a:lnTo>
                    <a:pt x="47629" y="11672"/>
                  </a:lnTo>
                  <a:lnTo>
                    <a:pt x="46594" y="10952"/>
                  </a:lnTo>
                  <a:lnTo>
                    <a:pt x="44788" y="11268"/>
                  </a:lnTo>
                  <a:lnTo>
                    <a:pt x="43993" y="8869"/>
                  </a:lnTo>
                  <a:lnTo>
                    <a:pt x="42579" y="8427"/>
                  </a:lnTo>
                  <a:lnTo>
                    <a:pt x="39030" y="8869"/>
                  </a:lnTo>
                  <a:lnTo>
                    <a:pt x="36972" y="8427"/>
                  </a:lnTo>
                  <a:lnTo>
                    <a:pt x="34295" y="6141"/>
                  </a:lnTo>
                  <a:lnTo>
                    <a:pt x="30747" y="4462"/>
                  </a:lnTo>
                  <a:lnTo>
                    <a:pt x="28159" y="1962"/>
                  </a:lnTo>
                  <a:lnTo>
                    <a:pt x="26037" y="194"/>
                  </a:lnTo>
                  <a:lnTo>
                    <a:pt x="23196" y="825"/>
                  </a:lnTo>
                  <a:cubicBezTo>
                    <a:pt x="23196" y="825"/>
                    <a:pt x="23017" y="0"/>
                    <a:pt x="2203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339;p78">
              <a:extLst>
                <a:ext uri="{FF2B5EF4-FFF2-40B4-BE49-F238E27FC236}">
                  <a16:creationId xmlns:a16="http://schemas.microsoft.com/office/drawing/2014/main" id="{6A4B23B5-0C3F-F48E-DC0F-CD2133A3A5BC}"/>
                </a:ext>
              </a:extLst>
            </p:cNvPr>
            <p:cNvSpPr/>
            <p:nvPr/>
          </p:nvSpPr>
          <p:spPr>
            <a:xfrm>
              <a:off x="238125" y="1071925"/>
              <a:ext cx="2568675" cy="3902025"/>
            </a:xfrm>
            <a:custGeom>
              <a:avLst/>
              <a:gdLst/>
              <a:ahLst/>
              <a:cxnLst/>
              <a:rect l="l" t="t" r="r" b="b"/>
              <a:pathLst>
                <a:path w="102747" h="156081" extrusionOk="0">
                  <a:moveTo>
                    <a:pt x="61468" y="29836"/>
                  </a:moveTo>
                  <a:cubicBezTo>
                    <a:pt x="61506" y="29899"/>
                    <a:pt x="61519" y="29962"/>
                    <a:pt x="61506" y="30025"/>
                  </a:cubicBezTo>
                  <a:lnTo>
                    <a:pt x="61342" y="29899"/>
                  </a:lnTo>
                  <a:lnTo>
                    <a:pt x="61468" y="29836"/>
                  </a:lnTo>
                  <a:close/>
                  <a:moveTo>
                    <a:pt x="101181" y="102504"/>
                  </a:moveTo>
                  <a:lnTo>
                    <a:pt x="101282" y="102542"/>
                  </a:lnTo>
                  <a:lnTo>
                    <a:pt x="101193" y="102718"/>
                  </a:lnTo>
                  <a:cubicBezTo>
                    <a:pt x="101155" y="102655"/>
                    <a:pt x="101143" y="102567"/>
                    <a:pt x="101181" y="102504"/>
                  </a:cubicBezTo>
                  <a:close/>
                  <a:moveTo>
                    <a:pt x="22159" y="618"/>
                  </a:moveTo>
                  <a:cubicBezTo>
                    <a:pt x="22328" y="618"/>
                    <a:pt x="22461" y="648"/>
                    <a:pt x="22565" y="692"/>
                  </a:cubicBezTo>
                  <a:cubicBezTo>
                    <a:pt x="22779" y="781"/>
                    <a:pt x="22943" y="970"/>
                    <a:pt x="23019" y="1198"/>
                  </a:cubicBezTo>
                  <a:lnTo>
                    <a:pt x="23385" y="1437"/>
                  </a:lnTo>
                  <a:lnTo>
                    <a:pt x="26075" y="844"/>
                  </a:lnTo>
                  <a:lnTo>
                    <a:pt x="28057" y="2498"/>
                  </a:lnTo>
                  <a:lnTo>
                    <a:pt x="30658" y="4998"/>
                  </a:lnTo>
                  <a:lnTo>
                    <a:pt x="34257" y="6716"/>
                  </a:lnTo>
                  <a:lnTo>
                    <a:pt x="36909" y="8976"/>
                  </a:lnTo>
                  <a:lnTo>
                    <a:pt x="37048" y="9052"/>
                  </a:lnTo>
                  <a:lnTo>
                    <a:pt x="39093" y="9481"/>
                  </a:lnTo>
                  <a:lnTo>
                    <a:pt x="39207" y="9481"/>
                  </a:lnTo>
                  <a:lnTo>
                    <a:pt x="42679" y="9052"/>
                  </a:lnTo>
                  <a:lnTo>
                    <a:pt x="43879" y="9430"/>
                  </a:lnTo>
                  <a:lnTo>
                    <a:pt x="44624" y="11678"/>
                  </a:lnTo>
                  <a:lnTo>
                    <a:pt x="44978" y="11893"/>
                  </a:lnTo>
                  <a:lnTo>
                    <a:pt x="46657" y="11590"/>
                  </a:lnTo>
                  <a:lnTo>
                    <a:pt x="47541" y="12208"/>
                  </a:lnTo>
                  <a:lnTo>
                    <a:pt x="50685" y="15125"/>
                  </a:lnTo>
                  <a:cubicBezTo>
                    <a:pt x="50698" y="15302"/>
                    <a:pt x="50710" y="15668"/>
                    <a:pt x="50761" y="16464"/>
                  </a:cubicBezTo>
                  <a:cubicBezTo>
                    <a:pt x="50761" y="16830"/>
                    <a:pt x="50937" y="17183"/>
                    <a:pt x="51253" y="17385"/>
                  </a:cubicBezTo>
                  <a:cubicBezTo>
                    <a:pt x="51517" y="17561"/>
                    <a:pt x="51851" y="17620"/>
                    <a:pt x="52180" y="17620"/>
                  </a:cubicBezTo>
                  <a:cubicBezTo>
                    <a:pt x="52561" y="17620"/>
                    <a:pt x="52935" y="17541"/>
                    <a:pt x="53185" y="17474"/>
                  </a:cubicBezTo>
                  <a:lnTo>
                    <a:pt x="54094" y="19507"/>
                  </a:lnTo>
                  <a:lnTo>
                    <a:pt x="54637" y="19557"/>
                  </a:lnTo>
                  <a:lnTo>
                    <a:pt x="55370" y="18497"/>
                  </a:lnTo>
                  <a:lnTo>
                    <a:pt x="55988" y="17322"/>
                  </a:lnTo>
                  <a:lnTo>
                    <a:pt x="57807" y="17322"/>
                  </a:lnTo>
                  <a:lnTo>
                    <a:pt x="59562" y="19784"/>
                  </a:lnTo>
                  <a:lnTo>
                    <a:pt x="60016" y="19848"/>
                  </a:lnTo>
                  <a:lnTo>
                    <a:pt x="61418" y="18762"/>
                  </a:lnTo>
                  <a:lnTo>
                    <a:pt x="62744" y="18875"/>
                  </a:lnTo>
                  <a:lnTo>
                    <a:pt x="62744" y="20403"/>
                  </a:lnTo>
                  <a:lnTo>
                    <a:pt x="63198" y="20681"/>
                  </a:lnTo>
                  <a:lnTo>
                    <a:pt x="66204" y="19103"/>
                  </a:lnTo>
                  <a:lnTo>
                    <a:pt x="66355" y="18875"/>
                  </a:lnTo>
                  <a:lnTo>
                    <a:pt x="66709" y="16451"/>
                  </a:lnTo>
                  <a:lnTo>
                    <a:pt x="66658" y="16224"/>
                  </a:lnTo>
                  <a:lnTo>
                    <a:pt x="65913" y="15150"/>
                  </a:lnTo>
                  <a:lnTo>
                    <a:pt x="67542" y="12650"/>
                  </a:lnTo>
                  <a:lnTo>
                    <a:pt x="69613" y="9961"/>
                  </a:lnTo>
                  <a:lnTo>
                    <a:pt x="69676" y="9771"/>
                  </a:lnTo>
                  <a:lnTo>
                    <a:pt x="69676" y="7877"/>
                  </a:lnTo>
                  <a:lnTo>
                    <a:pt x="71709" y="7877"/>
                  </a:lnTo>
                  <a:lnTo>
                    <a:pt x="72631" y="8004"/>
                  </a:lnTo>
                  <a:lnTo>
                    <a:pt x="72984" y="8180"/>
                  </a:lnTo>
                  <a:lnTo>
                    <a:pt x="71570" y="9493"/>
                  </a:lnTo>
                  <a:lnTo>
                    <a:pt x="70636" y="9872"/>
                  </a:lnTo>
                  <a:lnTo>
                    <a:pt x="70472" y="10024"/>
                  </a:lnTo>
                  <a:lnTo>
                    <a:pt x="68413" y="14469"/>
                  </a:lnTo>
                  <a:lnTo>
                    <a:pt x="67290" y="15693"/>
                  </a:lnTo>
                  <a:lnTo>
                    <a:pt x="67226" y="16034"/>
                  </a:lnTo>
                  <a:lnTo>
                    <a:pt x="68274" y="18408"/>
                  </a:lnTo>
                  <a:lnTo>
                    <a:pt x="68780" y="18509"/>
                  </a:lnTo>
                  <a:lnTo>
                    <a:pt x="69108" y="18206"/>
                  </a:lnTo>
                  <a:lnTo>
                    <a:pt x="69108" y="18206"/>
                  </a:lnTo>
                  <a:lnTo>
                    <a:pt x="69045" y="18522"/>
                  </a:lnTo>
                  <a:lnTo>
                    <a:pt x="69045" y="21035"/>
                  </a:lnTo>
                  <a:lnTo>
                    <a:pt x="69537" y="21287"/>
                  </a:lnTo>
                  <a:lnTo>
                    <a:pt x="70686" y="20504"/>
                  </a:lnTo>
                  <a:lnTo>
                    <a:pt x="72315" y="19254"/>
                  </a:lnTo>
                  <a:lnTo>
                    <a:pt x="73262" y="17474"/>
                  </a:lnTo>
                  <a:lnTo>
                    <a:pt x="74525" y="18534"/>
                  </a:lnTo>
                  <a:lnTo>
                    <a:pt x="74929" y="20050"/>
                  </a:lnTo>
                  <a:lnTo>
                    <a:pt x="73982" y="21742"/>
                  </a:lnTo>
                  <a:lnTo>
                    <a:pt x="73805" y="23636"/>
                  </a:lnTo>
                  <a:lnTo>
                    <a:pt x="70699" y="23636"/>
                  </a:lnTo>
                  <a:lnTo>
                    <a:pt x="69752" y="23863"/>
                  </a:lnTo>
                  <a:lnTo>
                    <a:pt x="69613" y="23951"/>
                  </a:lnTo>
                  <a:lnTo>
                    <a:pt x="68350" y="25227"/>
                  </a:lnTo>
                  <a:lnTo>
                    <a:pt x="66797" y="26704"/>
                  </a:lnTo>
                  <a:cubicBezTo>
                    <a:pt x="66721" y="26755"/>
                    <a:pt x="66368" y="26982"/>
                    <a:pt x="64701" y="27954"/>
                  </a:cubicBezTo>
                  <a:lnTo>
                    <a:pt x="64171" y="28270"/>
                  </a:lnTo>
                  <a:lnTo>
                    <a:pt x="63779" y="28510"/>
                  </a:lnTo>
                  <a:cubicBezTo>
                    <a:pt x="63602" y="28535"/>
                    <a:pt x="63299" y="28674"/>
                    <a:pt x="62668" y="28990"/>
                  </a:cubicBezTo>
                  <a:cubicBezTo>
                    <a:pt x="61443" y="29608"/>
                    <a:pt x="61216" y="29684"/>
                    <a:pt x="61178" y="29684"/>
                  </a:cubicBezTo>
                  <a:lnTo>
                    <a:pt x="61178" y="29785"/>
                  </a:lnTo>
                  <a:lnTo>
                    <a:pt x="61039" y="29684"/>
                  </a:lnTo>
                  <a:cubicBezTo>
                    <a:pt x="60938" y="29747"/>
                    <a:pt x="60875" y="29861"/>
                    <a:pt x="60862" y="29974"/>
                  </a:cubicBezTo>
                  <a:lnTo>
                    <a:pt x="60079" y="31868"/>
                  </a:lnTo>
                  <a:lnTo>
                    <a:pt x="59663" y="34381"/>
                  </a:lnTo>
                  <a:lnTo>
                    <a:pt x="59663" y="34457"/>
                  </a:lnTo>
                  <a:lnTo>
                    <a:pt x="59890" y="37222"/>
                  </a:lnTo>
                  <a:lnTo>
                    <a:pt x="60206" y="37500"/>
                  </a:lnTo>
                  <a:lnTo>
                    <a:pt x="61115" y="37500"/>
                  </a:lnTo>
                  <a:lnTo>
                    <a:pt x="62075" y="38321"/>
                  </a:lnTo>
                  <a:lnTo>
                    <a:pt x="64360" y="39685"/>
                  </a:lnTo>
                  <a:lnTo>
                    <a:pt x="66317" y="40669"/>
                  </a:lnTo>
                  <a:lnTo>
                    <a:pt x="65736" y="43195"/>
                  </a:lnTo>
                  <a:lnTo>
                    <a:pt x="65800" y="43460"/>
                  </a:lnTo>
                  <a:lnTo>
                    <a:pt x="67214" y="45278"/>
                  </a:lnTo>
                  <a:lnTo>
                    <a:pt x="67605" y="45354"/>
                  </a:lnTo>
                  <a:lnTo>
                    <a:pt x="68868" y="44723"/>
                  </a:lnTo>
                  <a:lnTo>
                    <a:pt x="69045" y="44445"/>
                  </a:lnTo>
                  <a:lnTo>
                    <a:pt x="69045" y="41516"/>
                  </a:lnTo>
                  <a:lnTo>
                    <a:pt x="70800" y="40884"/>
                  </a:lnTo>
                  <a:lnTo>
                    <a:pt x="73035" y="39028"/>
                  </a:lnTo>
                  <a:lnTo>
                    <a:pt x="73136" y="38750"/>
                  </a:lnTo>
                  <a:lnTo>
                    <a:pt x="72909" y="36414"/>
                  </a:lnTo>
                  <a:lnTo>
                    <a:pt x="72858" y="36275"/>
                  </a:lnTo>
                  <a:lnTo>
                    <a:pt x="72201" y="35253"/>
                  </a:lnTo>
                  <a:lnTo>
                    <a:pt x="73376" y="34015"/>
                  </a:lnTo>
                  <a:lnTo>
                    <a:pt x="73464" y="33800"/>
                  </a:lnTo>
                  <a:lnTo>
                    <a:pt x="73527" y="31250"/>
                  </a:lnTo>
                  <a:lnTo>
                    <a:pt x="74095" y="31199"/>
                  </a:lnTo>
                  <a:lnTo>
                    <a:pt x="76798" y="31199"/>
                  </a:lnTo>
                  <a:lnTo>
                    <a:pt x="77808" y="32247"/>
                  </a:lnTo>
                  <a:lnTo>
                    <a:pt x="77947" y="32323"/>
                  </a:lnTo>
                  <a:lnTo>
                    <a:pt x="79298" y="32702"/>
                  </a:lnTo>
                  <a:lnTo>
                    <a:pt x="78704" y="33813"/>
                  </a:lnTo>
                  <a:lnTo>
                    <a:pt x="78666" y="34015"/>
                  </a:lnTo>
                  <a:lnTo>
                    <a:pt x="78982" y="36061"/>
                  </a:lnTo>
                  <a:lnTo>
                    <a:pt x="79235" y="36326"/>
                  </a:lnTo>
                  <a:lnTo>
                    <a:pt x="81129" y="36730"/>
                  </a:lnTo>
                  <a:lnTo>
                    <a:pt x="81419" y="36629"/>
                  </a:lnTo>
                  <a:lnTo>
                    <a:pt x="82998" y="34861"/>
                  </a:lnTo>
                  <a:lnTo>
                    <a:pt x="83402" y="38523"/>
                  </a:lnTo>
                  <a:lnTo>
                    <a:pt x="83793" y="40657"/>
                  </a:lnTo>
                  <a:lnTo>
                    <a:pt x="83894" y="40834"/>
                  </a:lnTo>
                  <a:lnTo>
                    <a:pt x="85902" y="42715"/>
                  </a:lnTo>
                  <a:cubicBezTo>
                    <a:pt x="86558" y="43864"/>
                    <a:pt x="87253" y="45127"/>
                    <a:pt x="87455" y="45569"/>
                  </a:cubicBezTo>
                  <a:cubicBezTo>
                    <a:pt x="87152" y="45821"/>
                    <a:pt x="86369" y="46415"/>
                    <a:pt x="85687" y="46932"/>
                  </a:cubicBezTo>
                  <a:lnTo>
                    <a:pt x="83162" y="48385"/>
                  </a:lnTo>
                  <a:lnTo>
                    <a:pt x="81028" y="48220"/>
                  </a:lnTo>
                  <a:lnTo>
                    <a:pt x="78654" y="48220"/>
                  </a:lnTo>
                  <a:lnTo>
                    <a:pt x="78515" y="48258"/>
                  </a:lnTo>
                  <a:lnTo>
                    <a:pt x="76065" y="49521"/>
                  </a:lnTo>
                  <a:lnTo>
                    <a:pt x="76343" y="50089"/>
                  </a:lnTo>
                  <a:lnTo>
                    <a:pt x="77934" y="49369"/>
                  </a:lnTo>
                  <a:lnTo>
                    <a:pt x="78502" y="49685"/>
                  </a:lnTo>
                  <a:lnTo>
                    <a:pt x="78502" y="50834"/>
                  </a:lnTo>
                  <a:lnTo>
                    <a:pt x="79235" y="52539"/>
                  </a:lnTo>
                  <a:lnTo>
                    <a:pt x="79550" y="52728"/>
                  </a:lnTo>
                  <a:lnTo>
                    <a:pt x="82556" y="52514"/>
                  </a:lnTo>
                  <a:lnTo>
                    <a:pt x="82934" y="52930"/>
                  </a:lnTo>
                  <a:lnTo>
                    <a:pt x="79828" y="54231"/>
                  </a:lnTo>
                  <a:lnTo>
                    <a:pt x="78048" y="55355"/>
                  </a:lnTo>
                  <a:lnTo>
                    <a:pt x="77113" y="53890"/>
                  </a:lnTo>
                  <a:lnTo>
                    <a:pt x="76671" y="53802"/>
                  </a:lnTo>
                  <a:lnTo>
                    <a:pt x="74146" y="55456"/>
                  </a:lnTo>
                  <a:lnTo>
                    <a:pt x="74032" y="55607"/>
                  </a:lnTo>
                  <a:lnTo>
                    <a:pt x="73237" y="57691"/>
                  </a:lnTo>
                  <a:lnTo>
                    <a:pt x="71797" y="57691"/>
                  </a:lnTo>
                  <a:lnTo>
                    <a:pt x="71583" y="57779"/>
                  </a:lnTo>
                  <a:lnTo>
                    <a:pt x="68982" y="60330"/>
                  </a:lnTo>
                  <a:lnTo>
                    <a:pt x="68136" y="62426"/>
                  </a:lnTo>
                  <a:lnTo>
                    <a:pt x="66671" y="64888"/>
                  </a:lnTo>
                  <a:lnTo>
                    <a:pt x="63741" y="66908"/>
                  </a:lnTo>
                  <a:lnTo>
                    <a:pt x="63640" y="67009"/>
                  </a:lnTo>
                  <a:lnTo>
                    <a:pt x="62618" y="68916"/>
                  </a:lnTo>
                  <a:lnTo>
                    <a:pt x="62580" y="69068"/>
                  </a:lnTo>
                  <a:lnTo>
                    <a:pt x="62731" y="72767"/>
                  </a:lnTo>
                  <a:lnTo>
                    <a:pt x="62491" y="74043"/>
                  </a:lnTo>
                  <a:lnTo>
                    <a:pt x="61620" y="72717"/>
                  </a:lnTo>
                  <a:lnTo>
                    <a:pt x="61393" y="70823"/>
                  </a:lnTo>
                  <a:lnTo>
                    <a:pt x="61178" y="70558"/>
                  </a:lnTo>
                  <a:lnTo>
                    <a:pt x="58413" y="69686"/>
                  </a:lnTo>
                  <a:lnTo>
                    <a:pt x="56190" y="69674"/>
                  </a:lnTo>
                  <a:lnTo>
                    <a:pt x="55913" y="69838"/>
                  </a:lnTo>
                  <a:lnTo>
                    <a:pt x="55471" y="70684"/>
                  </a:lnTo>
                  <a:lnTo>
                    <a:pt x="54423" y="69838"/>
                  </a:lnTo>
                  <a:lnTo>
                    <a:pt x="54183" y="69762"/>
                  </a:lnTo>
                  <a:lnTo>
                    <a:pt x="51266" y="70166"/>
                  </a:lnTo>
                  <a:lnTo>
                    <a:pt x="51114" y="70229"/>
                  </a:lnTo>
                  <a:lnTo>
                    <a:pt x="48362" y="72287"/>
                  </a:lnTo>
                  <a:lnTo>
                    <a:pt x="48248" y="72452"/>
                  </a:lnTo>
                  <a:lnTo>
                    <a:pt x="47377" y="75381"/>
                  </a:lnTo>
                  <a:lnTo>
                    <a:pt x="47377" y="75507"/>
                  </a:lnTo>
                  <a:lnTo>
                    <a:pt x="47768" y="79093"/>
                  </a:lnTo>
                  <a:lnTo>
                    <a:pt x="47819" y="79245"/>
                  </a:lnTo>
                  <a:lnTo>
                    <a:pt x="49801" y="81934"/>
                  </a:lnTo>
                  <a:lnTo>
                    <a:pt x="50155" y="82048"/>
                  </a:lnTo>
                  <a:lnTo>
                    <a:pt x="52832" y="81101"/>
                  </a:lnTo>
                  <a:lnTo>
                    <a:pt x="52996" y="80962"/>
                  </a:lnTo>
                  <a:lnTo>
                    <a:pt x="54082" y="79144"/>
                  </a:lnTo>
                  <a:lnTo>
                    <a:pt x="56304" y="79144"/>
                  </a:lnTo>
                  <a:lnTo>
                    <a:pt x="56203" y="79876"/>
                  </a:lnTo>
                  <a:lnTo>
                    <a:pt x="55496" y="81240"/>
                  </a:lnTo>
                  <a:lnTo>
                    <a:pt x="54789" y="83210"/>
                  </a:lnTo>
                  <a:lnTo>
                    <a:pt x="55054" y="83639"/>
                  </a:lnTo>
                  <a:lnTo>
                    <a:pt x="57516" y="83930"/>
                  </a:lnTo>
                  <a:lnTo>
                    <a:pt x="59095" y="84460"/>
                  </a:lnTo>
                  <a:lnTo>
                    <a:pt x="58413" y="86202"/>
                  </a:lnTo>
                  <a:lnTo>
                    <a:pt x="58425" y="86455"/>
                  </a:lnTo>
                  <a:lnTo>
                    <a:pt x="59688" y="89056"/>
                  </a:lnTo>
                  <a:lnTo>
                    <a:pt x="59840" y="89195"/>
                  </a:lnTo>
                  <a:lnTo>
                    <a:pt x="61569" y="90066"/>
                  </a:lnTo>
                  <a:lnTo>
                    <a:pt x="61809" y="90079"/>
                  </a:lnTo>
                  <a:lnTo>
                    <a:pt x="63388" y="89586"/>
                  </a:lnTo>
                  <a:lnTo>
                    <a:pt x="64827" y="90735"/>
                  </a:lnTo>
                  <a:lnTo>
                    <a:pt x="65320" y="90597"/>
                  </a:lnTo>
                  <a:cubicBezTo>
                    <a:pt x="65345" y="90546"/>
                    <a:pt x="65749" y="89397"/>
                    <a:pt x="65863" y="88980"/>
                  </a:cubicBezTo>
                  <a:cubicBezTo>
                    <a:pt x="66166" y="88766"/>
                    <a:pt x="67656" y="88261"/>
                    <a:pt x="68944" y="87882"/>
                  </a:cubicBezTo>
                  <a:lnTo>
                    <a:pt x="71696" y="87806"/>
                  </a:lnTo>
                  <a:lnTo>
                    <a:pt x="74222" y="88437"/>
                  </a:lnTo>
                  <a:lnTo>
                    <a:pt x="76596" y="88665"/>
                  </a:lnTo>
                  <a:lnTo>
                    <a:pt x="78553" y="89788"/>
                  </a:lnTo>
                  <a:lnTo>
                    <a:pt x="80813" y="91973"/>
                  </a:lnTo>
                  <a:lnTo>
                    <a:pt x="81002" y="92061"/>
                  </a:lnTo>
                  <a:lnTo>
                    <a:pt x="83174" y="92289"/>
                  </a:lnTo>
                  <a:lnTo>
                    <a:pt x="86432" y="93362"/>
                  </a:lnTo>
                  <a:lnTo>
                    <a:pt x="87846" y="95370"/>
                  </a:lnTo>
                  <a:lnTo>
                    <a:pt x="89021" y="98097"/>
                  </a:lnTo>
                  <a:lnTo>
                    <a:pt x="89185" y="98274"/>
                  </a:lnTo>
                  <a:lnTo>
                    <a:pt x="91470" y="99221"/>
                  </a:lnTo>
                  <a:lnTo>
                    <a:pt x="93529" y="100016"/>
                  </a:lnTo>
                  <a:lnTo>
                    <a:pt x="95448" y="100345"/>
                  </a:lnTo>
                  <a:lnTo>
                    <a:pt x="98655" y="101595"/>
                  </a:lnTo>
                  <a:cubicBezTo>
                    <a:pt x="100625" y="102365"/>
                    <a:pt x="101092" y="102655"/>
                    <a:pt x="101193" y="102731"/>
                  </a:cubicBezTo>
                  <a:lnTo>
                    <a:pt x="101168" y="102782"/>
                  </a:lnTo>
                  <a:lnTo>
                    <a:pt x="102115" y="104524"/>
                  </a:lnTo>
                  <a:lnTo>
                    <a:pt x="101130" y="106305"/>
                  </a:lnTo>
                  <a:lnTo>
                    <a:pt x="99312" y="108590"/>
                  </a:lnTo>
                  <a:lnTo>
                    <a:pt x="99249" y="108716"/>
                  </a:lnTo>
                  <a:lnTo>
                    <a:pt x="98857" y="110673"/>
                  </a:lnTo>
                  <a:lnTo>
                    <a:pt x="97986" y="113855"/>
                  </a:lnTo>
                  <a:lnTo>
                    <a:pt x="97456" y="117492"/>
                  </a:lnTo>
                  <a:lnTo>
                    <a:pt x="96256" y="118199"/>
                  </a:lnTo>
                  <a:lnTo>
                    <a:pt x="93541" y="119639"/>
                  </a:lnTo>
                  <a:lnTo>
                    <a:pt x="91016" y="121369"/>
                  </a:lnTo>
                  <a:lnTo>
                    <a:pt x="90889" y="121583"/>
                  </a:lnTo>
                  <a:lnTo>
                    <a:pt x="90422" y="124260"/>
                  </a:lnTo>
                  <a:lnTo>
                    <a:pt x="89096" y="126192"/>
                  </a:lnTo>
                  <a:lnTo>
                    <a:pt x="87682" y="128604"/>
                  </a:lnTo>
                  <a:lnTo>
                    <a:pt x="86205" y="130031"/>
                  </a:lnTo>
                  <a:lnTo>
                    <a:pt x="83679" y="129589"/>
                  </a:lnTo>
                  <a:lnTo>
                    <a:pt x="83313" y="129930"/>
                  </a:lnTo>
                  <a:lnTo>
                    <a:pt x="83389" y="130889"/>
                  </a:lnTo>
                  <a:lnTo>
                    <a:pt x="83553" y="132114"/>
                  </a:lnTo>
                  <a:lnTo>
                    <a:pt x="83553" y="134008"/>
                  </a:lnTo>
                  <a:lnTo>
                    <a:pt x="81886" y="134412"/>
                  </a:lnTo>
                  <a:lnTo>
                    <a:pt x="79992" y="134968"/>
                  </a:lnTo>
                  <a:lnTo>
                    <a:pt x="79765" y="135271"/>
                  </a:lnTo>
                  <a:lnTo>
                    <a:pt x="79765" y="135801"/>
                  </a:lnTo>
                  <a:lnTo>
                    <a:pt x="79702" y="137039"/>
                  </a:lnTo>
                  <a:lnTo>
                    <a:pt x="78616" y="136912"/>
                  </a:lnTo>
                  <a:lnTo>
                    <a:pt x="78262" y="137215"/>
                  </a:lnTo>
                  <a:lnTo>
                    <a:pt x="78187" y="138314"/>
                  </a:lnTo>
                  <a:lnTo>
                    <a:pt x="78212" y="138465"/>
                  </a:lnTo>
                  <a:lnTo>
                    <a:pt x="78730" y="139640"/>
                  </a:lnTo>
                  <a:lnTo>
                    <a:pt x="78376" y="141622"/>
                  </a:lnTo>
                  <a:lnTo>
                    <a:pt x="77694" y="142102"/>
                  </a:lnTo>
                  <a:lnTo>
                    <a:pt x="77593" y="142216"/>
                  </a:lnTo>
                  <a:lnTo>
                    <a:pt x="76722" y="143882"/>
                  </a:lnTo>
                  <a:lnTo>
                    <a:pt x="76823" y="144274"/>
                  </a:lnTo>
                  <a:lnTo>
                    <a:pt x="78300" y="145335"/>
                  </a:lnTo>
                  <a:lnTo>
                    <a:pt x="78060" y="146105"/>
                  </a:lnTo>
                  <a:cubicBezTo>
                    <a:pt x="77997" y="146181"/>
                    <a:pt x="77757" y="146484"/>
                    <a:pt x="76924" y="147481"/>
                  </a:cubicBezTo>
                  <a:cubicBezTo>
                    <a:pt x="76444" y="148062"/>
                    <a:pt x="76255" y="148592"/>
                    <a:pt x="76381" y="149059"/>
                  </a:cubicBezTo>
                  <a:cubicBezTo>
                    <a:pt x="76469" y="149388"/>
                    <a:pt x="76697" y="149678"/>
                    <a:pt x="77000" y="149842"/>
                  </a:cubicBezTo>
                  <a:lnTo>
                    <a:pt x="78136" y="152646"/>
                  </a:lnTo>
                  <a:lnTo>
                    <a:pt x="78275" y="152810"/>
                  </a:lnTo>
                  <a:lnTo>
                    <a:pt x="81167" y="154363"/>
                  </a:lnTo>
                  <a:lnTo>
                    <a:pt x="80245" y="155449"/>
                  </a:lnTo>
                  <a:lnTo>
                    <a:pt x="77492" y="155449"/>
                  </a:lnTo>
                  <a:lnTo>
                    <a:pt x="75889" y="154401"/>
                  </a:lnTo>
                  <a:lnTo>
                    <a:pt x="73628" y="151130"/>
                  </a:lnTo>
                  <a:lnTo>
                    <a:pt x="72429" y="147443"/>
                  </a:lnTo>
                  <a:lnTo>
                    <a:pt x="72113" y="145625"/>
                  </a:lnTo>
                  <a:lnTo>
                    <a:pt x="70825" y="143605"/>
                  </a:lnTo>
                  <a:lnTo>
                    <a:pt x="72568" y="139577"/>
                  </a:lnTo>
                  <a:lnTo>
                    <a:pt x="72454" y="139198"/>
                  </a:lnTo>
                  <a:lnTo>
                    <a:pt x="71242" y="138327"/>
                  </a:lnTo>
                  <a:lnTo>
                    <a:pt x="71014" y="135523"/>
                  </a:lnTo>
                  <a:lnTo>
                    <a:pt x="71090" y="133112"/>
                  </a:lnTo>
                  <a:lnTo>
                    <a:pt x="71873" y="129993"/>
                  </a:lnTo>
                  <a:lnTo>
                    <a:pt x="71886" y="129892"/>
                  </a:lnTo>
                  <a:lnTo>
                    <a:pt x="71722" y="127884"/>
                  </a:lnTo>
                  <a:lnTo>
                    <a:pt x="71962" y="123907"/>
                  </a:lnTo>
                  <a:lnTo>
                    <a:pt x="71722" y="120030"/>
                  </a:lnTo>
                  <a:lnTo>
                    <a:pt x="71242" y="115295"/>
                  </a:lnTo>
                  <a:lnTo>
                    <a:pt x="71191" y="115131"/>
                  </a:lnTo>
                  <a:lnTo>
                    <a:pt x="69929" y="113401"/>
                  </a:lnTo>
                  <a:lnTo>
                    <a:pt x="67921" y="112252"/>
                  </a:lnTo>
                  <a:lnTo>
                    <a:pt x="65837" y="109007"/>
                  </a:lnTo>
                  <a:lnTo>
                    <a:pt x="63678" y="105724"/>
                  </a:lnTo>
                  <a:lnTo>
                    <a:pt x="61367" y="103274"/>
                  </a:lnTo>
                  <a:lnTo>
                    <a:pt x="61772" y="102277"/>
                  </a:lnTo>
                  <a:lnTo>
                    <a:pt x="62024" y="100029"/>
                  </a:lnTo>
                  <a:lnTo>
                    <a:pt x="62782" y="97832"/>
                  </a:lnTo>
                  <a:lnTo>
                    <a:pt x="64246" y="96051"/>
                  </a:lnTo>
                  <a:lnTo>
                    <a:pt x="64322" y="95887"/>
                  </a:lnTo>
                  <a:lnTo>
                    <a:pt x="64638" y="92415"/>
                  </a:lnTo>
                  <a:lnTo>
                    <a:pt x="64562" y="92175"/>
                  </a:lnTo>
                  <a:lnTo>
                    <a:pt x="62971" y="90369"/>
                  </a:lnTo>
                  <a:lnTo>
                    <a:pt x="62529" y="90344"/>
                  </a:lnTo>
                  <a:lnTo>
                    <a:pt x="61431" y="91304"/>
                  </a:lnTo>
                  <a:lnTo>
                    <a:pt x="59145" y="90091"/>
                  </a:lnTo>
                  <a:lnTo>
                    <a:pt x="55799" y="86341"/>
                  </a:lnTo>
                  <a:lnTo>
                    <a:pt x="55622" y="86253"/>
                  </a:lnTo>
                  <a:lnTo>
                    <a:pt x="52781" y="85634"/>
                  </a:lnTo>
                  <a:lnTo>
                    <a:pt x="50243" y="83626"/>
                  </a:lnTo>
                  <a:lnTo>
                    <a:pt x="49877" y="83614"/>
                  </a:lnTo>
                  <a:lnTo>
                    <a:pt x="49157" y="84068"/>
                  </a:lnTo>
                  <a:lnTo>
                    <a:pt x="46430" y="82629"/>
                  </a:lnTo>
                  <a:lnTo>
                    <a:pt x="42566" y="81467"/>
                  </a:lnTo>
                  <a:lnTo>
                    <a:pt x="41051" y="79801"/>
                  </a:lnTo>
                  <a:lnTo>
                    <a:pt x="40899" y="77629"/>
                  </a:lnTo>
                  <a:lnTo>
                    <a:pt x="40861" y="77490"/>
                  </a:lnTo>
                  <a:lnTo>
                    <a:pt x="38803" y="73942"/>
                  </a:lnTo>
                  <a:lnTo>
                    <a:pt x="36606" y="71858"/>
                  </a:lnTo>
                  <a:lnTo>
                    <a:pt x="35760" y="68739"/>
                  </a:lnTo>
                  <a:lnTo>
                    <a:pt x="34282" y="66959"/>
                  </a:lnTo>
                  <a:lnTo>
                    <a:pt x="33727" y="67199"/>
                  </a:lnTo>
                  <a:lnTo>
                    <a:pt x="34358" y="71694"/>
                  </a:lnTo>
                  <a:lnTo>
                    <a:pt x="34421" y="71858"/>
                  </a:lnTo>
                  <a:lnTo>
                    <a:pt x="35873" y="73689"/>
                  </a:lnTo>
                  <a:lnTo>
                    <a:pt x="36240" y="75722"/>
                  </a:lnTo>
                  <a:lnTo>
                    <a:pt x="36240" y="75722"/>
                  </a:lnTo>
                  <a:lnTo>
                    <a:pt x="34484" y="73866"/>
                  </a:lnTo>
                  <a:lnTo>
                    <a:pt x="33070" y="68878"/>
                  </a:lnTo>
                  <a:lnTo>
                    <a:pt x="31808" y="65406"/>
                  </a:lnTo>
                  <a:lnTo>
                    <a:pt x="31694" y="65242"/>
                  </a:lnTo>
                  <a:lnTo>
                    <a:pt x="30014" y="64093"/>
                  </a:lnTo>
                  <a:lnTo>
                    <a:pt x="28360" y="61454"/>
                  </a:lnTo>
                  <a:lnTo>
                    <a:pt x="28045" y="57097"/>
                  </a:lnTo>
                  <a:lnTo>
                    <a:pt x="28512" y="52817"/>
                  </a:lnTo>
                  <a:lnTo>
                    <a:pt x="29749" y="50354"/>
                  </a:lnTo>
                  <a:lnTo>
                    <a:pt x="30014" y="47627"/>
                  </a:lnTo>
                  <a:lnTo>
                    <a:pt x="29989" y="47475"/>
                  </a:lnTo>
                  <a:lnTo>
                    <a:pt x="28310" y="43776"/>
                  </a:lnTo>
                  <a:lnTo>
                    <a:pt x="28449" y="42841"/>
                  </a:lnTo>
                  <a:lnTo>
                    <a:pt x="30419" y="44079"/>
                  </a:lnTo>
                  <a:lnTo>
                    <a:pt x="30873" y="43700"/>
                  </a:lnTo>
                  <a:lnTo>
                    <a:pt x="29623" y="40733"/>
                  </a:lnTo>
                  <a:lnTo>
                    <a:pt x="28916" y="36364"/>
                  </a:lnTo>
                  <a:lnTo>
                    <a:pt x="28411" y="36174"/>
                  </a:lnTo>
                  <a:lnTo>
                    <a:pt x="27300" y="37109"/>
                  </a:lnTo>
                  <a:lnTo>
                    <a:pt x="27211" y="37260"/>
                  </a:lnTo>
                  <a:lnTo>
                    <a:pt x="26517" y="39432"/>
                  </a:lnTo>
                  <a:lnTo>
                    <a:pt x="26100" y="38435"/>
                  </a:lnTo>
                  <a:lnTo>
                    <a:pt x="26630" y="36477"/>
                  </a:lnTo>
                  <a:lnTo>
                    <a:pt x="27262" y="33472"/>
                  </a:lnTo>
                  <a:lnTo>
                    <a:pt x="27262" y="33358"/>
                  </a:lnTo>
                  <a:lnTo>
                    <a:pt x="26555" y="29330"/>
                  </a:lnTo>
                  <a:lnTo>
                    <a:pt x="25027" y="26477"/>
                  </a:lnTo>
                  <a:lnTo>
                    <a:pt x="24901" y="26363"/>
                  </a:lnTo>
                  <a:cubicBezTo>
                    <a:pt x="21319" y="24236"/>
                    <a:pt x="20275" y="23768"/>
                    <a:pt x="19914" y="23768"/>
                  </a:cubicBezTo>
                  <a:cubicBezTo>
                    <a:pt x="19779" y="23768"/>
                    <a:pt x="19739" y="23832"/>
                    <a:pt x="19698" y="23901"/>
                  </a:cubicBezTo>
                  <a:cubicBezTo>
                    <a:pt x="19521" y="24040"/>
                    <a:pt x="18322" y="24444"/>
                    <a:pt x="17337" y="24747"/>
                  </a:cubicBezTo>
                  <a:lnTo>
                    <a:pt x="16112" y="24999"/>
                  </a:lnTo>
                  <a:lnTo>
                    <a:pt x="17299" y="22840"/>
                  </a:lnTo>
                  <a:lnTo>
                    <a:pt x="16832" y="22436"/>
                  </a:lnTo>
                  <a:lnTo>
                    <a:pt x="14370" y="24191"/>
                  </a:lnTo>
                  <a:lnTo>
                    <a:pt x="12362" y="25959"/>
                  </a:lnTo>
                  <a:lnTo>
                    <a:pt x="10127" y="28573"/>
                  </a:lnTo>
                  <a:lnTo>
                    <a:pt x="4394" y="30896"/>
                  </a:lnTo>
                  <a:lnTo>
                    <a:pt x="2134" y="31262"/>
                  </a:lnTo>
                  <a:lnTo>
                    <a:pt x="3132" y="30770"/>
                  </a:lnTo>
                  <a:cubicBezTo>
                    <a:pt x="8687" y="27702"/>
                    <a:pt x="8763" y="27399"/>
                    <a:pt x="8801" y="27247"/>
                  </a:cubicBezTo>
                  <a:cubicBezTo>
                    <a:pt x="8852" y="27058"/>
                    <a:pt x="9432" y="26224"/>
                    <a:pt x="9937" y="25555"/>
                  </a:cubicBezTo>
                  <a:lnTo>
                    <a:pt x="9887" y="25126"/>
                  </a:lnTo>
                  <a:lnTo>
                    <a:pt x="8018" y="23573"/>
                  </a:lnTo>
                  <a:lnTo>
                    <a:pt x="6882" y="22373"/>
                  </a:lnTo>
                  <a:lnTo>
                    <a:pt x="6389" y="20454"/>
                  </a:lnTo>
                  <a:lnTo>
                    <a:pt x="7702" y="18396"/>
                  </a:lnTo>
                  <a:lnTo>
                    <a:pt x="9584" y="16034"/>
                  </a:lnTo>
                  <a:lnTo>
                    <a:pt x="12425" y="15466"/>
                  </a:lnTo>
                  <a:lnTo>
                    <a:pt x="12602" y="15365"/>
                  </a:lnTo>
                  <a:lnTo>
                    <a:pt x="14256" y="13332"/>
                  </a:lnTo>
                  <a:lnTo>
                    <a:pt x="13991" y="12814"/>
                  </a:lnTo>
                  <a:lnTo>
                    <a:pt x="12059" y="12979"/>
                  </a:lnTo>
                  <a:lnTo>
                    <a:pt x="9761" y="12625"/>
                  </a:lnTo>
                  <a:lnTo>
                    <a:pt x="9761" y="11943"/>
                  </a:lnTo>
                  <a:lnTo>
                    <a:pt x="10405" y="10579"/>
                  </a:lnTo>
                  <a:lnTo>
                    <a:pt x="12753" y="9531"/>
                  </a:lnTo>
                  <a:lnTo>
                    <a:pt x="13347" y="9999"/>
                  </a:lnTo>
                  <a:lnTo>
                    <a:pt x="15582" y="10655"/>
                  </a:lnTo>
                  <a:lnTo>
                    <a:pt x="15986" y="10302"/>
                  </a:lnTo>
                  <a:lnTo>
                    <a:pt x="15733" y="8572"/>
                  </a:lnTo>
                  <a:lnTo>
                    <a:pt x="14799" y="5301"/>
                  </a:lnTo>
                  <a:lnTo>
                    <a:pt x="14799" y="4582"/>
                  </a:lnTo>
                  <a:lnTo>
                    <a:pt x="16996" y="3268"/>
                  </a:lnTo>
                  <a:cubicBezTo>
                    <a:pt x="17249" y="3167"/>
                    <a:pt x="17943" y="2814"/>
                    <a:pt x="20178" y="1387"/>
                  </a:cubicBezTo>
                  <a:cubicBezTo>
                    <a:pt x="21117" y="797"/>
                    <a:pt x="21746" y="618"/>
                    <a:pt x="22159" y="618"/>
                  </a:cubicBezTo>
                  <a:close/>
                  <a:moveTo>
                    <a:pt x="22164" y="0"/>
                  </a:moveTo>
                  <a:cubicBezTo>
                    <a:pt x="21532" y="0"/>
                    <a:pt x="20754" y="291"/>
                    <a:pt x="19837" y="869"/>
                  </a:cubicBezTo>
                  <a:cubicBezTo>
                    <a:pt x="17274" y="2498"/>
                    <a:pt x="16819" y="2675"/>
                    <a:pt x="16781" y="2688"/>
                  </a:cubicBezTo>
                  <a:lnTo>
                    <a:pt x="14332" y="4127"/>
                  </a:lnTo>
                  <a:lnTo>
                    <a:pt x="14180" y="4392"/>
                  </a:lnTo>
                  <a:lnTo>
                    <a:pt x="14180" y="5339"/>
                  </a:lnTo>
                  <a:lnTo>
                    <a:pt x="15127" y="8698"/>
                  </a:lnTo>
                  <a:lnTo>
                    <a:pt x="15291" y="9923"/>
                  </a:lnTo>
                  <a:lnTo>
                    <a:pt x="13688" y="9468"/>
                  </a:lnTo>
                  <a:lnTo>
                    <a:pt x="12993" y="8925"/>
                  </a:lnTo>
                  <a:lnTo>
                    <a:pt x="12665" y="8875"/>
                  </a:lnTo>
                  <a:lnTo>
                    <a:pt x="10051" y="10062"/>
                  </a:lnTo>
                  <a:lnTo>
                    <a:pt x="9887" y="10213"/>
                  </a:lnTo>
                  <a:lnTo>
                    <a:pt x="9155" y="11754"/>
                  </a:lnTo>
                  <a:lnTo>
                    <a:pt x="9129" y="12915"/>
                  </a:lnTo>
                  <a:lnTo>
                    <a:pt x="9395" y="13231"/>
                  </a:lnTo>
                  <a:lnTo>
                    <a:pt x="11983" y="13623"/>
                  </a:lnTo>
                  <a:lnTo>
                    <a:pt x="12059" y="13623"/>
                  </a:lnTo>
                  <a:lnTo>
                    <a:pt x="13284" y="13521"/>
                  </a:lnTo>
                  <a:lnTo>
                    <a:pt x="12185" y="14873"/>
                  </a:lnTo>
                  <a:lnTo>
                    <a:pt x="9344" y="15441"/>
                  </a:lnTo>
                  <a:lnTo>
                    <a:pt x="9155" y="15554"/>
                  </a:lnTo>
                  <a:lnTo>
                    <a:pt x="7185" y="18029"/>
                  </a:lnTo>
                  <a:lnTo>
                    <a:pt x="5771" y="20239"/>
                  </a:lnTo>
                  <a:lnTo>
                    <a:pt x="5733" y="20479"/>
                  </a:lnTo>
                  <a:lnTo>
                    <a:pt x="6288" y="22613"/>
                  </a:lnTo>
                  <a:lnTo>
                    <a:pt x="6364" y="22752"/>
                  </a:lnTo>
                  <a:lnTo>
                    <a:pt x="7576" y="24040"/>
                  </a:lnTo>
                  <a:lnTo>
                    <a:pt x="9243" y="25416"/>
                  </a:lnTo>
                  <a:cubicBezTo>
                    <a:pt x="8877" y="25909"/>
                    <a:pt x="8334" y="26679"/>
                    <a:pt x="8208" y="27032"/>
                  </a:cubicBezTo>
                  <a:cubicBezTo>
                    <a:pt x="7841" y="27386"/>
                    <a:pt x="4874" y="29091"/>
                    <a:pt x="2841" y="30214"/>
                  </a:cubicBezTo>
                  <a:lnTo>
                    <a:pt x="0" y="31629"/>
                  </a:lnTo>
                  <a:lnTo>
                    <a:pt x="189" y="32222"/>
                  </a:lnTo>
                  <a:lnTo>
                    <a:pt x="4533" y="31515"/>
                  </a:lnTo>
                  <a:lnTo>
                    <a:pt x="10430" y="29128"/>
                  </a:lnTo>
                  <a:lnTo>
                    <a:pt x="10556" y="29040"/>
                  </a:lnTo>
                  <a:lnTo>
                    <a:pt x="12804" y="26388"/>
                  </a:lnTo>
                  <a:lnTo>
                    <a:pt x="14748" y="24684"/>
                  </a:lnTo>
                  <a:lnTo>
                    <a:pt x="16087" y="23737"/>
                  </a:lnTo>
                  <a:lnTo>
                    <a:pt x="15241" y="25302"/>
                  </a:lnTo>
                  <a:lnTo>
                    <a:pt x="15582" y="25757"/>
                  </a:lnTo>
                  <a:lnTo>
                    <a:pt x="17488" y="25366"/>
                  </a:lnTo>
                  <a:cubicBezTo>
                    <a:pt x="19180" y="24861"/>
                    <a:pt x="19787" y="24595"/>
                    <a:pt x="20026" y="24431"/>
                  </a:cubicBezTo>
                  <a:cubicBezTo>
                    <a:pt x="20544" y="24595"/>
                    <a:pt x="22628" y="25757"/>
                    <a:pt x="24496" y="26868"/>
                  </a:cubicBezTo>
                  <a:lnTo>
                    <a:pt x="25936" y="29507"/>
                  </a:lnTo>
                  <a:lnTo>
                    <a:pt x="26618" y="33409"/>
                  </a:lnTo>
                  <a:lnTo>
                    <a:pt x="26012" y="36338"/>
                  </a:lnTo>
                  <a:lnTo>
                    <a:pt x="25456" y="38384"/>
                  </a:lnTo>
                  <a:lnTo>
                    <a:pt x="25469" y="38586"/>
                  </a:lnTo>
                  <a:lnTo>
                    <a:pt x="26264" y="40480"/>
                  </a:lnTo>
                  <a:lnTo>
                    <a:pt x="26858" y="40455"/>
                  </a:lnTo>
                  <a:lnTo>
                    <a:pt x="27767" y="37538"/>
                  </a:lnTo>
                  <a:lnTo>
                    <a:pt x="28373" y="37033"/>
                  </a:lnTo>
                  <a:lnTo>
                    <a:pt x="29004" y="40884"/>
                  </a:lnTo>
                  <a:lnTo>
                    <a:pt x="29888" y="43018"/>
                  </a:lnTo>
                  <a:lnTo>
                    <a:pt x="28360" y="42058"/>
                  </a:lnTo>
                  <a:lnTo>
                    <a:pt x="27893" y="42273"/>
                  </a:lnTo>
                  <a:lnTo>
                    <a:pt x="27653" y="43763"/>
                  </a:lnTo>
                  <a:lnTo>
                    <a:pt x="27678" y="43953"/>
                  </a:lnTo>
                  <a:lnTo>
                    <a:pt x="29383" y="47652"/>
                  </a:lnTo>
                  <a:lnTo>
                    <a:pt x="29156" y="50114"/>
                  </a:lnTo>
                  <a:lnTo>
                    <a:pt x="27918" y="52589"/>
                  </a:lnTo>
                  <a:lnTo>
                    <a:pt x="27413" y="57085"/>
                  </a:lnTo>
                  <a:lnTo>
                    <a:pt x="27729" y="61580"/>
                  </a:lnTo>
                  <a:lnTo>
                    <a:pt x="27779" y="61719"/>
                  </a:lnTo>
                  <a:lnTo>
                    <a:pt x="29522" y="64484"/>
                  </a:lnTo>
                  <a:lnTo>
                    <a:pt x="31252" y="65696"/>
                  </a:lnTo>
                  <a:lnTo>
                    <a:pt x="32464" y="69030"/>
                  </a:lnTo>
                  <a:lnTo>
                    <a:pt x="33891" y="74080"/>
                  </a:lnTo>
                  <a:lnTo>
                    <a:pt x="33967" y="74219"/>
                  </a:lnTo>
                  <a:lnTo>
                    <a:pt x="36505" y="76896"/>
                  </a:lnTo>
                  <a:lnTo>
                    <a:pt x="37048" y="76631"/>
                  </a:lnTo>
                  <a:lnTo>
                    <a:pt x="36467" y="73474"/>
                  </a:lnTo>
                  <a:lnTo>
                    <a:pt x="36404" y="73335"/>
                  </a:lnTo>
                  <a:lnTo>
                    <a:pt x="34964" y="71505"/>
                  </a:lnTo>
                  <a:lnTo>
                    <a:pt x="34484" y="68171"/>
                  </a:lnTo>
                  <a:lnTo>
                    <a:pt x="34484" y="68171"/>
                  </a:lnTo>
                  <a:lnTo>
                    <a:pt x="35166" y="68954"/>
                  </a:lnTo>
                  <a:lnTo>
                    <a:pt x="36012" y="72098"/>
                  </a:lnTo>
                  <a:lnTo>
                    <a:pt x="36101" y="72237"/>
                  </a:lnTo>
                  <a:lnTo>
                    <a:pt x="38273" y="74295"/>
                  </a:lnTo>
                  <a:lnTo>
                    <a:pt x="40268" y="77730"/>
                  </a:lnTo>
                  <a:lnTo>
                    <a:pt x="40419" y="79939"/>
                  </a:lnTo>
                  <a:lnTo>
                    <a:pt x="40508" y="80141"/>
                  </a:lnTo>
                  <a:lnTo>
                    <a:pt x="42162" y="81947"/>
                  </a:lnTo>
                  <a:lnTo>
                    <a:pt x="42301" y="82035"/>
                  </a:lnTo>
                  <a:lnTo>
                    <a:pt x="46202" y="83197"/>
                  </a:lnTo>
                  <a:lnTo>
                    <a:pt x="49043" y="84700"/>
                  </a:lnTo>
                  <a:lnTo>
                    <a:pt x="49359" y="84687"/>
                  </a:lnTo>
                  <a:lnTo>
                    <a:pt x="50028" y="84245"/>
                  </a:lnTo>
                  <a:lnTo>
                    <a:pt x="52453" y="86165"/>
                  </a:lnTo>
                  <a:lnTo>
                    <a:pt x="52592" y="86228"/>
                  </a:lnTo>
                  <a:lnTo>
                    <a:pt x="55407" y="86834"/>
                  </a:lnTo>
                  <a:lnTo>
                    <a:pt x="58716" y="90546"/>
                  </a:lnTo>
                  <a:lnTo>
                    <a:pt x="61330" y="91960"/>
                  </a:lnTo>
                  <a:lnTo>
                    <a:pt x="61683" y="91910"/>
                  </a:lnTo>
                  <a:lnTo>
                    <a:pt x="62706" y="91013"/>
                  </a:lnTo>
                  <a:lnTo>
                    <a:pt x="63994" y="92491"/>
                  </a:lnTo>
                  <a:lnTo>
                    <a:pt x="63691" y="95723"/>
                  </a:lnTo>
                  <a:lnTo>
                    <a:pt x="62251" y="97466"/>
                  </a:lnTo>
                  <a:lnTo>
                    <a:pt x="61405" y="99840"/>
                  </a:lnTo>
                  <a:lnTo>
                    <a:pt x="61165" y="102074"/>
                  </a:lnTo>
                  <a:lnTo>
                    <a:pt x="60711" y="103224"/>
                  </a:lnTo>
                  <a:lnTo>
                    <a:pt x="60774" y="103552"/>
                  </a:lnTo>
                  <a:lnTo>
                    <a:pt x="63186" y="106115"/>
                  </a:lnTo>
                  <a:lnTo>
                    <a:pt x="65320" y="109335"/>
                  </a:lnTo>
                  <a:lnTo>
                    <a:pt x="67441" y="112656"/>
                  </a:lnTo>
                  <a:lnTo>
                    <a:pt x="67555" y="112757"/>
                  </a:lnTo>
                  <a:lnTo>
                    <a:pt x="69461" y="113818"/>
                  </a:lnTo>
                  <a:lnTo>
                    <a:pt x="70623" y="115421"/>
                  </a:lnTo>
                  <a:lnTo>
                    <a:pt x="71090" y="120055"/>
                  </a:lnTo>
                  <a:lnTo>
                    <a:pt x="71330" y="123881"/>
                  </a:lnTo>
                  <a:lnTo>
                    <a:pt x="71090" y="127871"/>
                  </a:lnTo>
                  <a:lnTo>
                    <a:pt x="71254" y="129866"/>
                  </a:lnTo>
                  <a:lnTo>
                    <a:pt x="70472" y="132973"/>
                  </a:lnTo>
                  <a:lnTo>
                    <a:pt x="70383" y="135511"/>
                  </a:lnTo>
                  <a:lnTo>
                    <a:pt x="70623" y="138516"/>
                  </a:lnTo>
                  <a:lnTo>
                    <a:pt x="70749" y="138743"/>
                  </a:lnTo>
                  <a:lnTo>
                    <a:pt x="71886" y="139539"/>
                  </a:lnTo>
                  <a:lnTo>
                    <a:pt x="70168" y="143491"/>
                  </a:lnTo>
                  <a:lnTo>
                    <a:pt x="70194" y="143794"/>
                  </a:lnTo>
                  <a:lnTo>
                    <a:pt x="71507" y="145789"/>
                  </a:lnTo>
                  <a:lnTo>
                    <a:pt x="71823" y="147582"/>
                  </a:lnTo>
                  <a:lnTo>
                    <a:pt x="73035" y="151370"/>
                  </a:lnTo>
                  <a:lnTo>
                    <a:pt x="75409" y="154805"/>
                  </a:lnTo>
                  <a:lnTo>
                    <a:pt x="77227" y="156030"/>
                  </a:lnTo>
                  <a:lnTo>
                    <a:pt x="77391" y="156080"/>
                  </a:lnTo>
                  <a:lnTo>
                    <a:pt x="80396" y="156080"/>
                  </a:lnTo>
                  <a:lnTo>
                    <a:pt x="80624" y="155966"/>
                  </a:lnTo>
                  <a:lnTo>
                    <a:pt x="81886" y="154476"/>
                  </a:lnTo>
                  <a:lnTo>
                    <a:pt x="81798" y="153984"/>
                  </a:lnTo>
                  <a:lnTo>
                    <a:pt x="78666" y="152305"/>
                  </a:lnTo>
                  <a:lnTo>
                    <a:pt x="77530" y="149501"/>
                  </a:lnTo>
                  <a:lnTo>
                    <a:pt x="77353" y="149325"/>
                  </a:lnTo>
                  <a:cubicBezTo>
                    <a:pt x="77176" y="149249"/>
                    <a:pt x="77038" y="149097"/>
                    <a:pt x="76974" y="148908"/>
                  </a:cubicBezTo>
                  <a:cubicBezTo>
                    <a:pt x="76911" y="148643"/>
                    <a:pt x="77063" y="148289"/>
                    <a:pt x="77391" y="147885"/>
                  </a:cubicBezTo>
                  <a:cubicBezTo>
                    <a:pt x="78363" y="146723"/>
                    <a:pt x="78591" y="146458"/>
                    <a:pt x="78641" y="146332"/>
                  </a:cubicBezTo>
                  <a:lnTo>
                    <a:pt x="78957" y="145309"/>
                  </a:lnTo>
                  <a:lnTo>
                    <a:pt x="78831" y="144956"/>
                  </a:lnTo>
                  <a:lnTo>
                    <a:pt x="77404" y="143933"/>
                  </a:lnTo>
                  <a:lnTo>
                    <a:pt x="78111" y="142582"/>
                  </a:lnTo>
                  <a:lnTo>
                    <a:pt x="78831" y="142077"/>
                  </a:lnTo>
                  <a:lnTo>
                    <a:pt x="78957" y="141862"/>
                  </a:lnTo>
                  <a:lnTo>
                    <a:pt x="79361" y="139652"/>
                  </a:lnTo>
                  <a:lnTo>
                    <a:pt x="79336" y="139476"/>
                  </a:lnTo>
                  <a:lnTo>
                    <a:pt x="78818" y="138289"/>
                  </a:lnTo>
                  <a:lnTo>
                    <a:pt x="78869" y="137582"/>
                  </a:lnTo>
                  <a:lnTo>
                    <a:pt x="79954" y="137708"/>
                  </a:lnTo>
                  <a:lnTo>
                    <a:pt x="80308" y="137417"/>
                  </a:lnTo>
                  <a:lnTo>
                    <a:pt x="80384" y="135814"/>
                  </a:lnTo>
                  <a:lnTo>
                    <a:pt x="80384" y="135498"/>
                  </a:lnTo>
                  <a:lnTo>
                    <a:pt x="82038" y="135018"/>
                  </a:lnTo>
                  <a:lnTo>
                    <a:pt x="83932" y="134551"/>
                  </a:lnTo>
                  <a:lnTo>
                    <a:pt x="84172" y="134235"/>
                  </a:lnTo>
                  <a:lnTo>
                    <a:pt x="84172" y="132076"/>
                  </a:lnTo>
                  <a:lnTo>
                    <a:pt x="84020" y="130826"/>
                  </a:lnTo>
                  <a:lnTo>
                    <a:pt x="83970" y="130283"/>
                  </a:lnTo>
                  <a:lnTo>
                    <a:pt x="86243" y="130675"/>
                  </a:lnTo>
                  <a:lnTo>
                    <a:pt x="86521" y="130586"/>
                  </a:lnTo>
                  <a:lnTo>
                    <a:pt x="88137" y="129008"/>
                  </a:lnTo>
                  <a:lnTo>
                    <a:pt x="89614" y="126520"/>
                  </a:lnTo>
                  <a:lnTo>
                    <a:pt x="90965" y="124551"/>
                  </a:lnTo>
                  <a:lnTo>
                    <a:pt x="91470" y="121798"/>
                  </a:lnTo>
                  <a:lnTo>
                    <a:pt x="93857" y="120156"/>
                  </a:lnTo>
                  <a:lnTo>
                    <a:pt x="96546" y="118742"/>
                  </a:lnTo>
                  <a:lnTo>
                    <a:pt x="97897" y="117947"/>
                  </a:lnTo>
                  <a:lnTo>
                    <a:pt x="98049" y="117719"/>
                  </a:lnTo>
                  <a:lnTo>
                    <a:pt x="98592" y="113982"/>
                  </a:lnTo>
                  <a:lnTo>
                    <a:pt x="99463" y="110800"/>
                  </a:lnTo>
                  <a:lnTo>
                    <a:pt x="99842" y="108906"/>
                  </a:lnTo>
                  <a:lnTo>
                    <a:pt x="101648" y="106645"/>
                  </a:lnTo>
                  <a:lnTo>
                    <a:pt x="102746" y="104676"/>
                  </a:lnTo>
                  <a:lnTo>
                    <a:pt x="102746" y="104373"/>
                  </a:lnTo>
                  <a:lnTo>
                    <a:pt x="101799" y="102617"/>
                  </a:lnTo>
                  <a:cubicBezTo>
                    <a:pt x="101824" y="102352"/>
                    <a:pt x="101774" y="102125"/>
                    <a:pt x="98882" y="100989"/>
                  </a:cubicBezTo>
                  <a:lnTo>
                    <a:pt x="95650" y="99726"/>
                  </a:lnTo>
                  <a:lnTo>
                    <a:pt x="93718" y="99410"/>
                  </a:lnTo>
                  <a:lnTo>
                    <a:pt x="91710" y="98627"/>
                  </a:lnTo>
                  <a:lnTo>
                    <a:pt x="89551" y="97731"/>
                  </a:lnTo>
                  <a:lnTo>
                    <a:pt x="88415" y="95092"/>
                  </a:lnTo>
                  <a:lnTo>
                    <a:pt x="86887" y="92907"/>
                  </a:lnTo>
                  <a:lnTo>
                    <a:pt x="86735" y="92794"/>
                  </a:lnTo>
                  <a:lnTo>
                    <a:pt x="83338" y="91682"/>
                  </a:lnTo>
                  <a:lnTo>
                    <a:pt x="81179" y="91455"/>
                  </a:lnTo>
                  <a:lnTo>
                    <a:pt x="78970" y="89321"/>
                  </a:lnTo>
                  <a:lnTo>
                    <a:pt x="76861" y="88084"/>
                  </a:lnTo>
                  <a:lnTo>
                    <a:pt x="74335" y="87819"/>
                  </a:lnTo>
                  <a:lnTo>
                    <a:pt x="71810" y="87187"/>
                  </a:lnTo>
                  <a:lnTo>
                    <a:pt x="71722" y="87175"/>
                  </a:lnTo>
                  <a:lnTo>
                    <a:pt x="68881" y="87263"/>
                  </a:lnTo>
                  <a:lnTo>
                    <a:pt x="68792" y="87276"/>
                  </a:lnTo>
                  <a:cubicBezTo>
                    <a:pt x="65395" y="88273"/>
                    <a:pt x="65320" y="88576"/>
                    <a:pt x="65269" y="88753"/>
                  </a:cubicBezTo>
                  <a:cubicBezTo>
                    <a:pt x="65219" y="88942"/>
                    <a:pt x="65029" y="89523"/>
                    <a:pt x="64878" y="89965"/>
                  </a:cubicBezTo>
                  <a:lnTo>
                    <a:pt x="63640" y="88993"/>
                  </a:lnTo>
                  <a:lnTo>
                    <a:pt x="63350" y="88930"/>
                  </a:lnTo>
                  <a:lnTo>
                    <a:pt x="61734" y="89448"/>
                  </a:lnTo>
                  <a:lnTo>
                    <a:pt x="60218" y="88690"/>
                  </a:lnTo>
                  <a:lnTo>
                    <a:pt x="59057" y="86303"/>
                  </a:lnTo>
                  <a:lnTo>
                    <a:pt x="59802" y="84384"/>
                  </a:lnTo>
                  <a:lnTo>
                    <a:pt x="59600" y="83967"/>
                  </a:lnTo>
                  <a:lnTo>
                    <a:pt x="57655" y="83311"/>
                  </a:lnTo>
                  <a:lnTo>
                    <a:pt x="55521" y="83046"/>
                  </a:lnTo>
                  <a:lnTo>
                    <a:pt x="56077" y="81480"/>
                  </a:lnTo>
                  <a:lnTo>
                    <a:pt x="56796" y="80104"/>
                  </a:lnTo>
                  <a:lnTo>
                    <a:pt x="56986" y="78853"/>
                  </a:lnTo>
                  <a:lnTo>
                    <a:pt x="56670" y="78500"/>
                  </a:lnTo>
                  <a:lnTo>
                    <a:pt x="53905" y="78500"/>
                  </a:lnTo>
                  <a:lnTo>
                    <a:pt x="53640" y="78651"/>
                  </a:lnTo>
                  <a:lnTo>
                    <a:pt x="52516" y="80533"/>
                  </a:lnTo>
                  <a:lnTo>
                    <a:pt x="50155" y="81366"/>
                  </a:lnTo>
                  <a:lnTo>
                    <a:pt x="48374" y="78942"/>
                  </a:lnTo>
                  <a:lnTo>
                    <a:pt x="47995" y="75495"/>
                  </a:lnTo>
                  <a:lnTo>
                    <a:pt x="48816" y="72717"/>
                  </a:lnTo>
                  <a:lnTo>
                    <a:pt x="51443" y="70772"/>
                  </a:lnTo>
                  <a:lnTo>
                    <a:pt x="54132" y="70393"/>
                  </a:lnTo>
                  <a:lnTo>
                    <a:pt x="55370" y="71416"/>
                  </a:lnTo>
                  <a:lnTo>
                    <a:pt x="55849" y="71315"/>
                  </a:lnTo>
                  <a:lnTo>
                    <a:pt x="56392" y="70305"/>
                  </a:lnTo>
                  <a:lnTo>
                    <a:pt x="58286" y="70305"/>
                  </a:lnTo>
                  <a:lnTo>
                    <a:pt x="60799" y="71088"/>
                  </a:lnTo>
                  <a:lnTo>
                    <a:pt x="61014" y="72856"/>
                  </a:lnTo>
                  <a:lnTo>
                    <a:pt x="61064" y="72995"/>
                  </a:lnTo>
                  <a:lnTo>
                    <a:pt x="62403" y="75040"/>
                  </a:lnTo>
                  <a:lnTo>
                    <a:pt x="62971" y="74926"/>
                  </a:lnTo>
                  <a:lnTo>
                    <a:pt x="63363" y="72843"/>
                  </a:lnTo>
                  <a:lnTo>
                    <a:pt x="63363" y="72767"/>
                  </a:lnTo>
                  <a:lnTo>
                    <a:pt x="63211" y="69131"/>
                  </a:lnTo>
                  <a:lnTo>
                    <a:pt x="64158" y="67376"/>
                  </a:lnTo>
                  <a:lnTo>
                    <a:pt x="67087" y="65355"/>
                  </a:lnTo>
                  <a:lnTo>
                    <a:pt x="68704" y="62691"/>
                  </a:lnTo>
                  <a:lnTo>
                    <a:pt x="69461" y="60721"/>
                  </a:lnTo>
                  <a:lnTo>
                    <a:pt x="71924" y="58322"/>
                  </a:lnTo>
                  <a:lnTo>
                    <a:pt x="73452" y="58322"/>
                  </a:lnTo>
                  <a:lnTo>
                    <a:pt x="73755" y="58107"/>
                  </a:lnTo>
                  <a:lnTo>
                    <a:pt x="74575" y="55923"/>
                  </a:lnTo>
                  <a:lnTo>
                    <a:pt x="76747" y="54496"/>
                  </a:lnTo>
                  <a:lnTo>
                    <a:pt x="77682" y="55961"/>
                  </a:lnTo>
                  <a:lnTo>
                    <a:pt x="78124" y="56062"/>
                  </a:lnTo>
                  <a:lnTo>
                    <a:pt x="80119" y="54786"/>
                  </a:lnTo>
                  <a:lnTo>
                    <a:pt x="83591" y="53347"/>
                  </a:lnTo>
                  <a:lnTo>
                    <a:pt x="83705" y="52855"/>
                  </a:lnTo>
                  <a:lnTo>
                    <a:pt x="82909" y="51983"/>
                  </a:lnTo>
                  <a:lnTo>
                    <a:pt x="82657" y="51870"/>
                  </a:lnTo>
                  <a:lnTo>
                    <a:pt x="79715" y="52084"/>
                  </a:lnTo>
                  <a:lnTo>
                    <a:pt x="79134" y="50771"/>
                  </a:lnTo>
                  <a:lnTo>
                    <a:pt x="79134" y="49496"/>
                  </a:lnTo>
                  <a:lnTo>
                    <a:pt x="78970" y="49218"/>
                  </a:lnTo>
                  <a:lnTo>
                    <a:pt x="78528" y="48978"/>
                  </a:lnTo>
                  <a:lnTo>
                    <a:pt x="78742" y="48864"/>
                  </a:lnTo>
                  <a:lnTo>
                    <a:pt x="81002" y="48864"/>
                  </a:lnTo>
                  <a:lnTo>
                    <a:pt x="83212" y="49029"/>
                  </a:lnTo>
                  <a:lnTo>
                    <a:pt x="83389" y="48991"/>
                  </a:lnTo>
                  <a:lnTo>
                    <a:pt x="86028" y="47463"/>
                  </a:lnTo>
                  <a:cubicBezTo>
                    <a:pt x="87973" y="46023"/>
                    <a:pt x="88048" y="45910"/>
                    <a:pt x="88074" y="45847"/>
                  </a:cubicBezTo>
                  <a:cubicBezTo>
                    <a:pt x="88213" y="45657"/>
                    <a:pt x="88263" y="45569"/>
                    <a:pt x="86432" y="42362"/>
                  </a:cubicBezTo>
                  <a:lnTo>
                    <a:pt x="84399" y="40455"/>
                  </a:lnTo>
                  <a:lnTo>
                    <a:pt x="84033" y="38435"/>
                  </a:lnTo>
                  <a:lnTo>
                    <a:pt x="83553" y="34103"/>
                  </a:lnTo>
                  <a:lnTo>
                    <a:pt x="83010" y="33927"/>
                  </a:lnTo>
                  <a:lnTo>
                    <a:pt x="81078" y="36086"/>
                  </a:lnTo>
                  <a:lnTo>
                    <a:pt x="79576" y="35758"/>
                  </a:lnTo>
                  <a:lnTo>
                    <a:pt x="79310" y="34028"/>
                  </a:lnTo>
                  <a:lnTo>
                    <a:pt x="80055" y="32677"/>
                  </a:lnTo>
                  <a:lnTo>
                    <a:pt x="79866" y="32222"/>
                  </a:lnTo>
                  <a:lnTo>
                    <a:pt x="78212" y="31755"/>
                  </a:lnTo>
                  <a:lnTo>
                    <a:pt x="77164" y="30669"/>
                  </a:lnTo>
                  <a:lnTo>
                    <a:pt x="76937" y="30568"/>
                  </a:lnTo>
                  <a:lnTo>
                    <a:pt x="74070" y="30568"/>
                  </a:lnTo>
                  <a:lnTo>
                    <a:pt x="73199" y="30656"/>
                  </a:lnTo>
                  <a:lnTo>
                    <a:pt x="72921" y="30959"/>
                  </a:lnTo>
                  <a:lnTo>
                    <a:pt x="72845" y="33674"/>
                  </a:lnTo>
                  <a:lnTo>
                    <a:pt x="71583" y="35013"/>
                  </a:lnTo>
                  <a:lnTo>
                    <a:pt x="71545" y="35391"/>
                  </a:lnTo>
                  <a:lnTo>
                    <a:pt x="72290" y="36566"/>
                  </a:lnTo>
                  <a:lnTo>
                    <a:pt x="72492" y="38662"/>
                  </a:lnTo>
                  <a:lnTo>
                    <a:pt x="70535" y="40316"/>
                  </a:lnTo>
                  <a:lnTo>
                    <a:pt x="68615" y="40998"/>
                  </a:lnTo>
                  <a:lnTo>
                    <a:pt x="68401" y="41288"/>
                  </a:lnTo>
                  <a:lnTo>
                    <a:pt x="68401" y="44256"/>
                  </a:lnTo>
                  <a:lnTo>
                    <a:pt x="67555" y="44685"/>
                  </a:lnTo>
                  <a:lnTo>
                    <a:pt x="66380" y="43195"/>
                  </a:lnTo>
                  <a:lnTo>
                    <a:pt x="66974" y="40581"/>
                  </a:lnTo>
                  <a:lnTo>
                    <a:pt x="66822" y="40228"/>
                  </a:lnTo>
                  <a:lnTo>
                    <a:pt x="64676" y="39142"/>
                  </a:lnTo>
                  <a:lnTo>
                    <a:pt x="62453" y="37816"/>
                  </a:lnTo>
                  <a:lnTo>
                    <a:pt x="61443" y="36957"/>
                  </a:lnTo>
                  <a:lnTo>
                    <a:pt x="61241" y="36881"/>
                  </a:lnTo>
                  <a:lnTo>
                    <a:pt x="60509" y="36881"/>
                  </a:lnTo>
                  <a:lnTo>
                    <a:pt x="60307" y="34444"/>
                  </a:lnTo>
                  <a:lnTo>
                    <a:pt x="60686" y="32083"/>
                  </a:lnTo>
                  <a:lnTo>
                    <a:pt x="61456" y="30252"/>
                  </a:lnTo>
                  <a:cubicBezTo>
                    <a:pt x="61974" y="30050"/>
                    <a:pt x="62479" y="29823"/>
                    <a:pt x="62971" y="29558"/>
                  </a:cubicBezTo>
                  <a:cubicBezTo>
                    <a:pt x="63413" y="29330"/>
                    <a:pt x="63640" y="29229"/>
                    <a:pt x="63754" y="29179"/>
                  </a:cubicBezTo>
                  <a:cubicBezTo>
                    <a:pt x="63761" y="29180"/>
                    <a:pt x="63768" y="29180"/>
                    <a:pt x="63775" y="29180"/>
                  </a:cubicBezTo>
                  <a:cubicBezTo>
                    <a:pt x="63887" y="29180"/>
                    <a:pt x="64048" y="29086"/>
                    <a:pt x="64499" y="28813"/>
                  </a:cubicBezTo>
                  <a:lnTo>
                    <a:pt x="65029" y="28497"/>
                  </a:lnTo>
                  <a:cubicBezTo>
                    <a:pt x="66469" y="27638"/>
                    <a:pt x="66999" y="27323"/>
                    <a:pt x="67201" y="27171"/>
                  </a:cubicBezTo>
                  <a:lnTo>
                    <a:pt x="67214" y="27184"/>
                  </a:lnTo>
                  <a:lnTo>
                    <a:pt x="68792" y="25681"/>
                  </a:lnTo>
                  <a:lnTo>
                    <a:pt x="69992" y="24456"/>
                  </a:lnTo>
                  <a:lnTo>
                    <a:pt x="70737" y="24267"/>
                  </a:lnTo>
                  <a:lnTo>
                    <a:pt x="74083" y="24267"/>
                  </a:lnTo>
                  <a:lnTo>
                    <a:pt x="74399" y="23977"/>
                  </a:lnTo>
                  <a:lnTo>
                    <a:pt x="74550" y="21994"/>
                  </a:lnTo>
                  <a:lnTo>
                    <a:pt x="75548" y="20252"/>
                  </a:lnTo>
                  <a:lnTo>
                    <a:pt x="75573" y="20012"/>
                  </a:lnTo>
                  <a:lnTo>
                    <a:pt x="75106" y="18269"/>
                  </a:lnTo>
                  <a:lnTo>
                    <a:pt x="75005" y="18118"/>
                  </a:lnTo>
                  <a:lnTo>
                    <a:pt x="73363" y="16741"/>
                  </a:lnTo>
                  <a:lnTo>
                    <a:pt x="72883" y="16830"/>
                  </a:lnTo>
                  <a:lnTo>
                    <a:pt x="71873" y="18800"/>
                  </a:lnTo>
                  <a:lnTo>
                    <a:pt x="70320" y="19999"/>
                  </a:lnTo>
                  <a:lnTo>
                    <a:pt x="69676" y="20441"/>
                  </a:lnTo>
                  <a:lnTo>
                    <a:pt x="69676" y="18623"/>
                  </a:lnTo>
                  <a:lnTo>
                    <a:pt x="69929" y="17385"/>
                  </a:lnTo>
                  <a:lnTo>
                    <a:pt x="69411" y="17082"/>
                  </a:lnTo>
                  <a:lnTo>
                    <a:pt x="68691" y="17739"/>
                  </a:lnTo>
                  <a:lnTo>
                    <a:pt x="67896" y="15959"/>
                  </a:lnTo>
                  <a:lnTo>
                    <a:pt x="68918" y="14860"/>
                  </a:lnTo>
                  <a:lnTo>
                    <a:pt x="71002" y="10403"/>
                  </a:lnTo>
                  <a:lnTo>
                    <a:pt x="71873" y="10049"/>
                  </a:lnTo>
                  <a:lnTo>
                    <a:pt x="73767" y="8332"/>
                  </a:lnTo>
                  <a:lnTo>
                    <a:pt x="73691" y="7827"/>
                  </a:lnTo>
                  <a:lnTo>
                    <a:pt x="72896" y="7410"/>
                  </a:lnTo>
                  <a:lnTo>
                    <a:pt x="71785" y="7233"/>
                  </a:lnTo>
                  <a:lnTo>
                    <a:pt x="69373" y="7233"/>
                  </a:lnTo>
                  <a:lnTo>
                    <a:pt x="69057" y="7549"/>
                  </a:lnTo>
                  <a:lnTo>
                    <a:pt x="69057" y="9658"/>
                  </a:lnTo>
                  <a:lnTo>
                    <a:pt x="67037" y="12284"/>
                  </a:lnTo>
                  <a:lnTo>
                    <a:pt x="65294" y="14986"/>
                  </a:lnTo>
                  <a:lnTo>
                    <a:pt x="65294" y="15340"/>
                  </a:lnTo>
                  <a:lnTo>
                    <a:pt x="66077" y="16476"/>
                  </a:lnTo>
                  <a:lnTo>
                    <a:pt x="65762" y="18623"/>
                  </a:lnTo>
                  <a:lnTo>
                    <a:pt x="63375" y="19885"/>
                  </a:lnTo>
                  <a:lnTo>
                    <a:pt x="63375" y="18585"/>
                  </a:lnTo>
                  <a:lnTo>
                    <a:pt x="63085" y="18269"/>
                  </a:lnTo>
                  <a:lnTo>
                    <a:pt x="61342" y="18118"/>
                  </a:lnTo>
                  <a:lnTo>
                    <a:pt x="61128" y="18181"/>
                  </a:lnTo>
                  <a:lnTo>
                    <a:pt x="59890" y="19153"/>
                  </a:lnTo>
                  <a:lnTo>
                    <a:pt x="58223" y="16830"/>
                  </a:lnTo>
                  <a:lnTo>
                    <a:pt x="57971" y="16703"/>
                  </a:lnTo>
                  <a:lnTo>
                    <a:pt x="55799" y="16703"/>
                  </a:lnTo>
                  <a:lnTo>
                    <a:pt x="55521" y="16868"/>
                  </a:lnTo>
                  <a:lnTo>
                    <a:pt x="54827" y="18168"/>
                  </a:lnTo>
                  <a:lnTo>
                    <a:pt x="54435" y="18736"/>
                  </a:lnTo>
                  <a:lnTo>
                    <a:pt x="53652" y="16969"/>
                  </a:lnTo>
                  <a:lnTo>
                    <a:pt x="53261" y="16792"/>
                  </a:lnTo>
                  <a:cubicBezTo>
                    <a:pt x="53061" y="16867"/>
                    <a:pt x="52586" y="16997"/>
                    <a:pt x="52167" y="16997"/>
                  </a:cubicBezTo>
                  <a:cubicBezTo>
                    <a:pt x="51950" y="16997"/>
                    <a:pt x="51749" y="16962"/>
                    <a:pt x="51607" y="16868"/>
                  </a:cubicBezTo>
                  <a:cubicBezTo>
                    <a:pt x="51455" y="16767"/>
                    <a:pt x="51379" y="16590"/>
                    <a:pt x="51392" y="16426"/>
                  </a:cubicBezTo>
                  <a:cubicBezTo>
                    <a:pt x="51316" y="15112"/>
                    <a:pt x="51316" y="14986"/>
                    <a:pt x="51316" y="14974"/>
                  </a:cubicBezTo>
                  <a:lnTo>
                    <a:pt x="51215" y="14746"/>
                  </a:lnTo>
                  <a:lnTo>
                    <a:pt x="47945" y="11716"/>
                  </a:lnTo>
                  <a:lnTo>
                    <a:pt x="46922" y="11009"/>
                  </a:lnTo>
                  <a:lnTo>
                    <a:pt x="46682" y="10958"/>
                  </a:lnTo>
                  <a:lnTo>
                    <a:pt x="45142" y="11223"/>
                  </a:lnTo>
                  <a:lnTo>
                    <a:pt x="44435" y="9077"/>
                  </a:lnTo>
                  <a:lnTo>
                    <a:pt x="44233" y="8875"/>
                  </a:lnTo>
                  <a:lnTo>
                    <a:pt x="42806" y="8433"/>
                  </a:lnTo>
                  <a:lnTo>
                    <a:pt x="42679" y="8420"/>
                  </a:lnTo>
                  <a:lnTo>
                    <a:pt x="39182" y="8862"/>
                  </a:lnTo>
                  <a:lnTo>
                    <a:pt x="37262" y="8445"/>
                  </a:lnTo>
                  <a:lnTo>
                    <a:pt x="34649" y="6210"/>
                  </a:lnTo>
                  <a:lnTo>
                    <a:pt x="31075" y="4506"/>
                  </a:lnTo>
                  <a:lnTo>
                    <a:pt x="28499" y="2031"/>
                  </a:lnTo>
                  <a:lnTo>
                    <a:pt x="26365" y="263"/>
                  </a:lnTo>
                  <a:lnTo>
                    <a:pt x="26100" y="187"/>
                  </a:lnTo>
                  <a:lnTo>
                    <a:pt x="23524" y="756"/>
                  </a:lnTo>
                  <a:cubicBezTo>
                    <a:pt x="23360" y="465"/>
                    <a:pt x="23120" y="238"/>
                    <a:pt x="22817" y="124"/>
                  </a:cubicBezTo>
                  <a:cubicBezTo>
                    <a:pt x="22620" y="41"/>
                    <a:pt x="22402" y="0"/>
                    <a:pt x="2216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340;p78">
              <a:extLst>
                <a:ext uri="{FF2B5EF4-FFF2-40B4-BE49-F238E27FC236}">
                  <a16:creationId xmlns:a16="http://schemas.microsoft.com/office/drawing/2014/main" id="{A2C8BD06-C16D-45AD-ABA9-4E970E00A8A8}"/>
                </a:ext>
              </a:extLst>
            </p:cNvPr>
            <p:cNvSpPr/>
            <p:nvPr/>
          </p:nvSpPr>
          <p:spPr>
            <a:xfrm>
              <a:off x="1940550" y="1654925"/>
              <a:ext cx="124725" cy="149650"/>
            </a:xfrm>
            <a:custGeom>
              <a:avLst/>
              <a:gdLst/>
              <a:ahLst/>
              <a:cxnLst/>
              <a:rect l="l" t="t" r="r" b="b"/>
              <a:pathLst>
                <a:path w="4989" h="5986" extrusionOk="0">
                  <a:moveTo>
                    <a:pt x="2425" y="0"/>
                  </a:moveTo>
                  <a:lnTo>
                    <a:pt x="1023" y="1200"/>
                  </a:lnTo>
                  <a:lnTo>
                    <a:pt x="1" y="3851"/>
                  </a:lnTo>
                  <a:lnTo>
                    <a:pt x="1" y="5985"/>
                  </a:lnTo>
                  <a:lnTo>
                    <a:pt x="2362" y="4104"/>
                  </a:lnTo>
                  <a:lnTo>
                    <a:pt x="3511" y="4887"/>
                  </a:lnTo>
                  <a:lnTo>
                    <a:pt x="4988" y="4419"/>
                  </a:lnTo>
                  <a:lnTo>
                    <a:pt x="3271" y="2210"/>
                  </a:lnTo>
                  <a:lnTo>
                    <a:pt x="2425"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341;p78">
              <a:extLst>
                <a:ext uri="{FF2B5EF4-FFF2-40B4-BE49-F238E27FC236}">
                  <a16:creationId xmlns:a16="http://schemas.microsoft.com/office/drawing/2014/main" id="{AE984B58-0397-F860-BBB0-D509698D92FA}"/>
                </a:ext>
              </a:extLst>
            </p:cNvPr>
            <p:cNvSpPr/>
            <p:nvPr/>
          </p:nvSpPr>
          <p:spPr>
            <a:xfrm>
              <a:off x="1932650" y="1641650"/>
              <a:ext cx="145575" cy="179325"/>
            </a:xfrm>
            <a:custGeom>
              <a:avLst/>
              <a:gdLst/>
              <a:ahLst/>
              <a:cxnLst/>
              <a:rect l="l" t="t" r="r" b="b"/>
              <a:pathLst>
                <a:path w="5823" h="7173" extrusionOk="0">
                  <a:moveTo>
                    <a:pt x="2602" y="1049"/>
                  </a:moveTo>
                  <a:lnTo>
                    <a:pt x="3297" y="2842"/>
                  </a:lnTo>
                  <a:lnTo>
                    <a:pt x="4774" y="4774"/>
                  </a:lnTo>
                  <a:lnTo>
                    <a:pt x="3877" y="5064"/>
                  </a:lnTo>
                  <a:lnTo>
                    <a:pt x="2665" y="4231"/>
                  </a:lnTo>
                  <a:lnTo>
                    <a:pt x="632" y="5860"/>
                  </a:lnTo>
                  <a:lnTo>
                    <a:pt x="632" y="4433"/>
                  </a:lnTo>
                  <a:lnTo>
                    <a:pt x="1605" y="1907"/>
                  </a:lnTo>
                  <a:lnTo>
                    <a:pt x="2602" y="1049"/>
                  </a:lnTo>
                  <a:close/>
                  <a:moveTo>
                    <a:pt x="2880" y="1"/>
                  </a:moveTo>
                  <a:lnTo>
                    <a:pt x="1074" y="1541"/>
                  </a:lnTo>
                  <a:lnTo>
                    <a:pt x="26" y="4269"/>
                  </a:lnTo>
                  <a:lnTo>
                    <a:pt x="1" y="7173"/>
                  </a:lnTo>
                  <a:lnTo>
                    <a:pt x="1" y="7173"/>
                  </a:lnTo>
                  <a:lnTo>
                    <a:pt x="2703" y="5026"/>
                  </a:lnTo>
                  <a:lnTo>
                    <a:pt x="3776" y="5771"/>
                  </a:lnTo>
                  <a:lnTo>
                    <a:pt x="5822" y="5102"/>
                  </a:lnTo>
                  <a:lnTo>
                    <a:pt x="3865" y="2577"/>
                  </a:lnTo>
                  <a:lnTo>
                    <a:pt x="2880"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342;p78">
              <a:extLst>
                <a:ext uri="{FF2B5EF4-FFF2-40B4-BE49-F238E27FC236}">
                  <a16:creationId xmlns:a16="http://schemas.microsoft.com/office/drawing/2014/main" id="{3EBE8245-2CEF-B888-E866-BFF5BFF1A445}"/>
                </a:ext>
              </a:extLst>
            </p:cNvPr>
            <p:cNvSpPr/>
            <p:nvPr/>
          </p:nvSpPr>
          <p:spPr>
            <a:xfrm>
              <a:off x="2019475" y="1292525"/>
              <a:ext cx="410075" cy="583375"/>
            </a:xfrm>
            <a:custGeom>
              <a:avLst/>
              <a:gdLst/>
              <a:ahLst/>
              <a:cxnLst/>
              <a:rect l="l" t="t" r="r" b="b"/>
              <a:pathLst>
                <a:path w="16403" h="23335" extrusionOk="0">
                  <a:moveTo>
                    <a:pt x="4129" y="0"/>
                  </a:moveTo>
                  <a:lnTo>
                    <a:pt x="1213" y="2122"/>
                  </a:lnTo>
                  <a:lnTo>
                    <a:pt x="0" y="4407"/>
                  </a:lnTo>
                  <a:lnTo>
                    <a:pt x="0" y="7248"/>
                  </a:lnTo>
                  <a:lnTo>
                    <a:pt x="2122" y="6857"/>
                  </a:lnTo>
                  <a:lnTo>
                    <a:pt x="4571" y="8347"/>
                  </a:lnTo>
                  <a:lnTo>
                    <a:pt x="6541" y="8827"/>
                  </a:lnTo>
                  <a:lnTo>
                    <a:pt x="7210" y="7576"/>
                  </a:lnTo>
                  <a:lnTo>
                    <a:pt x="8170" y="11339"/>
                  </a:lnTo>
                  <a:lnTo>
                    <a:pt x="9521" y="12842"/>
                  </a:lnTo>
                  <a:lnTo>
                    <a:pt x="8258" y="15052"/>
                  </a:lnTo>
                  <a:cubicBezTo>
                    <a:pt x="8258" y="15052"/>
                    <a:pt x="8978" y="16314"/>
                    <a:pt x="6996" y="16706"/>
                  </a:cubicBezTo>
                  <a:cubicBezTo>
                    <a:pt x="5026" y="17097"/>
                    <a:pt x="6364" y="16946"/>
                    <a:pt x="5026" y="17097"/>
                  </a:cubicBezTo>
                  <a:cubicBezTo>
                    <a:pt x="3688" y="17261"/>
                    <a:pt x="3688" y="17539"/>
                    <a:pt x="3688" y="17539"/>
                  </a:cubicBezTo>
                  <a:lnTo>
                    <a:pt x="4180" y="18915"/>
                  </a:lnTo>
                  <a:lnTo>
                    <a:pt x="6604" y="18915"/>
                  </a:lnTo>
                  <a:lnTo>
                    <a:pt x="7943" y="20810"/>
                  </a:lnTo>
                  <a:lnTo>
                    <a:pt x="9521" y="22539"/>
                  </a:lnTo>
                  <a:lnTo>
                    <a:pt x="11579" y="23335"/>
                  </a:lnTo>
                  <a:lnTo>
                    <a:pt x="10405" y="20532"/>
                  </a:lnTo>
                  <a:lnTo>
                    <a:pt x="12375" y="21693"/>
                  </a:lnTo>
                  <a:lnTo>
                    <a:pt x="13473" y="20115"/>
                  </a:lnTo>
                  <a:lnTo>
                    <a:pt x="12059" y="16794"/>
                  </a:lnTo>
                  <a:lnTo>
                    <a:pt x="12615" y="15923"/>
                  </a:lnTo>
                  <a:lnTo>
                    <a:pt x="14420" y="18360"/>
                  </a:lnTo>
                  <a:lnTo>
                    <a:pt x="15683" y="16794"/>
                  </a:lnTo>
                  <a:lnTo>
                    <a:pt x="16403" y="15052"/>
                  </a:lnTo>
                  <a:lnTo>
                    <a:pt x="12931" y="12135"/>
                  </a:lnTo>
                  <a:lnTo>
                    <a:pt x="14269" y="11630"/>
                  </a:lnTo>
                  <a:lnTo>
                    <a:pt x="13549" y="8195"/>
                  </a:lnTo>
                  <a:lnTo>
                    <a:pt x="12211" y="5821"/>
                  </a:lnTo>
                  <a:lnTo>
                    <a:pt x="10721" y="4963"/>
                  </a:lnTo>
                  <a:lnTo>
                    <a:pt x="9067" y="3624"/>
                  </a:lnTo>
                  <a:lnTo>
                    <a:pt x="10557" y="3069"/>
                  </a:lnTo>
                  <a:lnTo>
                    <a:pt x="10165" y="1414"/>
                  </a:lnTo>
                  <a:lnTo>
                    <a:pt x="7918" y="354"/>
                  </a:lnTo>
                  <a:lnTo>
                    <a:pt x="5670" y="1326"/>
                  </a:lnTo>
                  <a:lnTo>
                    <a:pt x="5165" y="2677"/>
                  </a:lnTo>
                  <a:lnTo>
                    <a:pt x="3814" y="4256"/>
                  </a:lnTo>
                  <a:lnTo>
                    <a:pt x="2993" y="3069"/>
                  </a:lnTo>
                  <a:lnTo>
                    <a:pt x="4129"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343;p78">
              <a:extLst>
                <a:ext uri="{FF2B5EF4-FFF2-40B4-BE49-F238E27FC236}">
                  <a16:creationId xmlns:a16="http://schemas.microsoft.com/office/drawing/2014/main" id="{0FB8531B-3F20-BC94-1A0F-9632D8E77302}"/>
                </a:ext>
              </a:extLst>
            </p:cNvPr>
            <p:cNvSpPr/>
            <p:nvPr/>
          </p:nvSpPr>
          <p:spPr>
            <a:xfrm>
              <a:off x="2011275" y="1270725"/>
              <a:ext cx="427750" cy="619075"/>
            </a:xfrm>
            <a:custGeom>
              <a:avLst/>
              <a:gdLst/>
              <a:ahLst/>
              <a:cxnLst/>
              <a:rect l="l" t="t" r="r" b="b"/>
              <a:pathLst>
                <a:path w="17110" h="24763" extrusionOk="0">
                  <a:moveTo>
                    <a:pt x="8246" y="1567"/>
                  </a:moveTo>
                  <a:lnTo>
                    <a:pt x="10228" y="2501"/>
                  </a:lnTo>
                  <a:lnTo>
                    <a:pt x="10518" y="3739"/>
                  </a:lnTo>
                  <a:lnTo>
                    <a:pt x="8763" y="4383"/>
                  </a:lnTo>
                  <a:lnTo>
                    <a:pt x="10885" y="6087"/>
                  </a:lnTo>
                  <a:lnTo>
                    <a:pt x="12311" y="6908"/>
                  </a:lnTo>
                  <a:lnTo>
                    <a:pt x="13587" y="9156"/>
                  </a:lnTo>
                  <a:lnTo>
                    <a:pt x="14231" y="12287"/>
                  </a:lnTo>
                  <a:lnTo>
                    <a:pt x="12640" y="12881"/>
                  </a:lnTo>
                  <a:lnTo>
                    <a:pt x="16340" y="15999"/>
                  </a:lnTo>
                  <a:lnTo>
                    <a:pt x="15733" y="17477"/>
                  </a:lnTo>
                  <a:lnTo>
                    <a:pt x="14761" y="18689"/>
                  </a:lnTo>
                  <a:lnTo>
                    <a:pt x="12918" y="16227"/>
                  </a:lnTo>
                  <a:lnTo>
                    <a:pt x="12021" y="17616"/>
                  </a:lnTo>
                  <a:lnTo>
                    <a:pt x="13448" y="20937"/>
                  </a:lnTo>
                  <a:lnTo>
                    <a:pt x="12615" y="22136"/>
                  </a:lnTo>
                  <a:lnTo>
                    <a:pt x="10076" y="20633"/>
                  </a:lnTo>
                  <a:lnTo>
                    <a:pt x="11339" y="23639"/>
                  </a:lnTo>
                  <a:lnTo>
                    <a:pt x="10051" y="23146"/>
                  </a:lnTo>
                  <a:lnTo>
                    <a:pt x="8549" y="21492"/>
                  </a:lnTo>
                  <a:lnTo>
                    <a:pt x="7109" y="19459"/>
                  </a:lnTo>
                  <a:lnTo>
                    <a:pt x="4748" y="19459"/>
                  </a:lnTo>
                  <a:lnTo>
                    <a:pt x="4407" y="18500"/>
                  </a:lnTo>
                  <a:cubicBezTo>
                    <a:pt x="4723" y="18373"/>
                    <a:pt x="5064" y="18297"/>
                    <a:pt x="5417" y="18272"/>
                  </a:cubicBezTo>
                  <a:cubicBezTo>
                    <a:pt x="6124" y="18196"/>
                    <a:pt x="6124" y="18196"/>
                    <a:pt x="6238" y="18146"/>
                  </a:cubicBezTo>
                  <a:cubicBezTo>
                    <a:pt x="6301" y="18121"/>
                    <a:pt x="6453" y="18070"/>
                    <a:pt x="7412" y="17881"/>
                  </a:cubicBezTo>
                  <a:cubicBezTo>
                    <a:pt x="8208" y="17717"/>
                    <a:pt x="8725" y="17401"/>
                    <a:pt x="8940" y="16934"/>
                  </a:cubicBezTo>
                  <a:cubicBezTo>
                    <a:pt x="9079" y="16618"/>
                    <a:pt x="9079" y="16265"/>
                    <a:pt x="8953" y="15936"/>
                  </a:cubicBezTo>
                  <a:lnTo>
                    <a:pt x="10253" y="13676"/>
                  </a:lnTo>
                  <a:lnTo>
                    <a:pt x="8801" y="12060"/>
                  </a:lnTo>
                  <a:lnTo>
                    <a:pt x="7652" y="7590"/>
                  </a:lnTo>
                  <a:lnTo>
                    <a:pt x="6718" y="9332"/>
                  </a:lnTo>
                  <a:lnTo>
                    <a:pt x="5026" y="8928"/>
                  </a:lnTo>
                  <a:lnTo>
                    <a:pt x="2513" y="7388"/>
                  </a:lnTo>
                  <a:lnTo>
                    <a:pt x="644" y="7741"/>
                  </a:lnTo>
                  <a:lnTo>
                    <a:pt x="644" y="5367"/>
                  </a:lnTo>
                  <a:lnTo>
                    <a:pt x="1793" y="3208"/>
                  </a:lnTo>
                  <a:lnTo>
                    <a:pt x="3801" y="1744"/>
                  </a:lnTo>
                  <a:lnTo>
                    <a:pt x="3801" y="1744"/>
                  </a:lnTo>
                  <a:lnTo>
                    <a:pt x="2980" y="3991"/>
                  </a:lnTo>
                  <a:lnTo>
                    <a:pt x="4129" y="5645"/>
                  </a:lnTo>
                  <a:lnTo>
                    <a:pt x="5745" y="3751"/>
                  </a:lnTo>
                  <a:lnTo>
                    <a:pt x="6263" y="2438"/>
                  </a:lnTo>
                  <a:lnTo>
                    <a:pt x="8246" y="1567"/>
                  </a:lnTo>
                  <a:close/>
                  <a:moveTo>
                    <a:pt x="5114" y="1"/>
                  </a:moveTo>
                  <a:lnTo>
                    <a:pt x="1288" y="2779"/>
                  </a:lnTo>
                  <a:lnTo>
                    <a:pt x="0" y="5203"/>
                  </a:lnTo>
                  <a:lnTo>
                    <a:pt x="0" y="8486"/>
                  </a:lnTo>
                  <a:lnTo>
                    <a:pt x="2374" y="8044"/>
                  </a:lnTo>
                  <a:lnTo>
                    <a:pt x="4723" y="9471"/>
                  </a:lnTo>
                  <a:lnTo>
                    <a:pt x="7021" y="10039"/>
                  </a:lnTo>
                  <a:lnTo>
                    <a:pt x="7425" y="9294"/>
                  </a:lnTo>
                  <a:lnTo>
                    <a:pt x="8208" y="12350"/>
                  </a:lnTo>
                  <a:lnTo>
                    <a:pt x="9458" y="13739"/>
                  </a:lnTo>
                  <a:lnTo>
                    <a:pt x="8321" y="15747"/>
                  </a:lnTo>
                  <a:lnTo>
                    <a:pt x="8233" y="15911"/>
                  </a:lnTo>
                  <a:lnTo>
                    <a:pt x="8309" y="16063"/>
                  </a:lnTo>
                  <a:cubicBezTo>
                    <a:pt x="8410" y="16252"/>
                    <a:pt x="8422" y="16467"/>
                    <a:pt x="8347" y="16669"/>
                  </a:cubicBezTo>
                  <a:cubicBezTo>
                    <a:pt x="8220" y="16946"/>
                    <a:pt x="7842" y="17148"/>
                    <a:pt x="7273" y="17262"/>
                  </a:cubicBezTo>
                  <a:cubicBezTo>
                    <a:pt x="6263" y="17464"/>
                    <a:pt x="6099" y="17527"/>
                    <a:pt x="6011" y="17565"/>
                  </a:cubicBezTo>
                  <a:cubicBezTo>
                    <a:pt x="5783" y="17603"/>
                    <a:pt x="5556" y="17641"/>
                    <a:pt x="5329" y="17654"/>
                  </a:cubicBezTo>
                  <a:cubicBezTo>
                    <a:pt x="4937" y="17704"/>
                    <a:pt x="3712" y="17843"/>
                    <a:pt x="3712" y="18411"/>
                  </a:cubicBezTo>
                  <a:lnTo>
                    <a:pt x="4293" y="20103"/>
                  </a:lnTo>
                  <a:lnTo>
                    <a:pt x="6793" y="20103"/>
                  </a:lnTo>
                  <a:lnTo>
                    <a:pt x="8056" y="21884"/>
                  </a:lnTo>
                  <a:lnTo>
                    <a:pt x="9685" y="23677"/>
                  </a:lnTo>
                  <a:lnTo>
                    <a:pt x="12488" y="24763"/>
                  </a:lnTo>
                  <a:lnTo>
                    <a:pt x="11390" y="22161"/>
                  </a:lnTo>
                  <a:lnTo>
                    <a:pt x="12791" y="22982"/>
                  </a:lnTo>
                  <a:lnTo>
                    <a:pt x="14168" y="20987"/>
                  </a:lnTo>
                  <a:lnTo>
                    <a:pt x="12741" y="17666"/>
                  </a:lnTo>
                  <a:lnTo>
                    <a:pt x="12968" y="17325"/>
                  </a:lnTo>
                  <a:lnTo>
                    <a:pt x="14748" y="19712"/>
                  </a:lnTo>
                  <a:lnTo>
                    <a:pt x="16264" y="17830"/>
                  </a:lnTo>
                  <a:lnTo>
                    <a:pt x="17110" y="15810"/>
                  </a:lnTo>
                  <a:lnTo>
                    <a:pt x="13877" y="13083"/>
                  </a:lnTo>
                  <a:lnTo>
                    <a:pt x="14963" y="12678"/>
                  </a:lnTo>
                  <a:lnTo>
                    <a:pt x="14193" y="8979"/>
                  </a:lnTo>
                  <a:lnTo>
                    <a:pt x="12779" y="6453"/>
                  </a:lnTo>
                  <a:lnTo>
                    <a:pt x="11238" y="5569"/>
                  </a:lnTo>
                  <a:lnTo>
                    <a:pt x="10013" y="4585"/>
                  </a:lnTo>
                  <a:lnTo>
                    <a:pt x="11263" y="4117"/>
                  </a:lnTo>
                  <a:lnTo>
                    <a:pt x="10771" y="2047"/>
                  </a:lnTo>
                  <a:lnTo>
                    <a:pt x="8258" y="860"/>
                  </a:lnTo>
                  <a:lnTo>
                    <a:pt x="5758" y="1958"/>
                  </a:lnTo>
                  <a:lnTo>
                    <a:pt x="5215" y="3372"/>
                  </a:lnTo>
                  <a:lnTo>
                    <a:pt x="4180" y="4597"/>
                  </a:lnTo>
                  <a:lnTo>
                    <a:pt x="3675" y="3890"/>
                  </a:lnTo>
                  <a:lnTo>
                    <a:pt x="5114"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8344;p78">
              <a:extLst>
                <a:ext uri="{FF2B5EF4-FFF2-40B4-BE49-F238E27FC236}">
                  <a16:creationId xmlns:a16="http://schemas.microsoft.com/office/drawing/2014/main" id="{769DE064-0219-AC79-5CD3-D1DC59B14F9B}"/>
                </a:ext>
              </a:extLst>
            </p:cNvPr>
            <p:cNvSpPr/>
            <p:nvPr/>
          </p:nvSpPr>
          <p:spPr>
            <a:xfrm>
              <a:off x="2342725" y="2272700"/>
              <a:ext cx="102300" cy="109875"/>
            </a:xfrm>
            <a:custGeom>
              <a:avLst/>
              <a:gdLst/>
              <a:ahLst/>
              <a:cxnLst/>
              <a:rect l="l" t="t" r="r" b="b"/>
              <a:pathLst>
                <a:path w="4092" h="4395" extrusionOk="0">
                  <a:moveTo>
                    <a:pt x="112" y="2946"/>
                  </a:moveTo>
                  <a:cubicBezTo>
                    <a:pt x="41" y="2963"/>
                    <a:pt x="1" y="2986"/>
                    <a:pt x="1" y="3018"/>
                  </a:cubicBezTo>
                  <a:cubicBezTo>
                    <a:pt x="1" y="3026"/>
                    <a:pt x="3" y="3031"/>
                    <a:pt x="9" y="3031"/>
                  </a:cubicBezTo>
                  <a:cubicBezTo>
                    <a:pt x="25" y="3031"/>
                    <a:pt x="60" y="3000"/>
                    <a:pt x="112" y="2946"/>
                  </a:cubicBezTo>
                  <a:close/>
                  <a:moveTo>
                    <a:pt x="2337" y="0"/>
                  </a:moveTo>
                  <a:cubicBezTo>
                    <a:pt x="2337" y="0"/>
                    <a:pt x="576" y="2455"/>
                    <a:pt x="112" y="2946"/>
                  </a:cubicBezTo>
                  <a:lnTo>
                    <a:pt x="112" y="2946"/>
                  </a:lnTo>
                  <a:cubicBezTo>
                    <a:pt x="226" y="2918"/>
                    <a:pt x="419" y="2908"/>
                    <a:pt x="644" y="2908"/>
                  </a:cubicBezTo>
                  <a:cubicBezTo>
                    <a:pt x="1336" y="2908"/>
                    <a:pt x="2337" y="3005"/>
                    <a:pt x="2337" y="3005"/>
                  </a:cubicBezTo>
                  <a:lnTo>
                    <a:pt x="3145" y="4394"/>
                  </a:lnTo>
                  <a:lnTo>
                    <a:pt x="4092" y="3990"/>
                  </a:lnTo>
                  <a:lnTo>
                    <a:pt x="4092" y="2096"/>
                  </a:lnTo>
                  <a:lnTo>
                    <a:pt x="2438" y="1465"/>
                  </a:lnTo>
                  <a:lnTo>
                    <a:pt x="2337"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8345;p78">
              <a:extLst>
                <a:ext uri="{FF2B5EF4-FFF2-40B4-BE49-F238E27FC236}">
                  <a16:creationId xmlns:a16="http://schemas.microsoft.com/office/drawing/2014/main" id="{6CAD6E69-A267-F12A-8A7D-7DFDEF162CA6}"/>
                </a:ext>
              </a:extLst>
            </p:cNvPr>
            <p:cNvSpPr/>
            <p:nvPr/>
          </p:nvSpPr>
          <p:spPr>
            <a:xfrm>
              <a:off x="2334825" y="2250600"/>
              <a:ext cx="118400" cy="142075"/>
            </a:xfrm>
            <a:custGeom>
              <a:avLst/>
              <a:gdLst/>
              <a:ahLst/>
              <a:cxnLst/>
              <a:rect l="l" t="t" r="r" b="b"/>
              <a:pathLst>
                <a:path w="4736" h="5683" extrusionOk="0">
                  <a:moveTo>
                    <a:pt x="2387" y="1781"/>
                  </a:moveTo>
                  <a:lnTo>
                    <a:pt x="2450" y="2576"/>
                  </a:lnTo>
                  <a:lnTo>
                    <a:pt x="4079" y="3207"/>
                  </a:lnTo>
                  <a:lnTo>
                    <a:pt x="4079" y="4659"/>
                  </a:lnTo>
                  <a:lnTo>
                    <a:pt x="3587" y="4874"/>
                  </a:lnTo>
                  <a:lnTo>
                    <a:pt x="2829" y="3586"/>
                  </a:lnTo>
                  <a:lnTo>
                    <a:pt x="2665" y="3574"/>
                  </a:lnTo>
                  <a:cubicBezTo>
                    <a:pt x="1983" y="3510"/>
                    <a:pt x="1491" y="3473"/>
                    <a:pt x="1125" y="3473"/>
                  </a:cubicBezTo>
                  <a:lnTo>
                    <a:pt x="1137" y="3473"/>
                  </a:lnTo>
                  <a:cubicBezTo>
                    <a:pt x="1428" y="3106"/>
                    <a:pt x="1819" y="2576"/>
                    <a:pt x="2387" y="1781"/>
                  </a:cubicBezTo>
                  <a:close/>
                  <a:moveTo>
                    <a:pt x="2905" y="0"/>
                  </a:moveTo>
                  <a:lnTo>
                    <a:pt x="2400" y="707"/>
                  </a:lnTo>
                  <a:cubicBezTo>
                    <a:pt x="1541" y="1894"/>
                    <a:pt x="582" y="3195"/>
                    <a:pt x="253" y="3561"/>
                  </a:cubicBezTo>
                  <a:cubicBezTo>
                    <a:pt x="203" y="3574"/>
                    <a:pt x="165" y="3599"/>
                    <a:pt x="127" y="3637"/>
                  </a:cubicBezTo>
                  <a:lnTo>
                    <a:pt x="1" y="3763"/>
                  </a:lnTo>
                  <a:lnTo>
                    <a:pt x="1" y="4142"/>
                  </a:lnTo>
                  <a:lnTo>
                    <a:pt x="228" y="4218"/>
                  </a:lnTo>
                  <a:cubicBezTo>
                    <a:pt x="268" y="4227"/>
                    <a:pt x="302" y="4237"/>
                    <a:pt x="339" y="4237"/>
                  </a:cubicBezTo>
                  <a:cubicBezTo>
                    <a:pt x="396" y="4237"/>
                    <a:pt x="462" y="4214"/>
                    <a:pt x="569" y="4129"/>
                  </a:cubicBezTo>
                  <a:cubicBezTo>
                    <a:pt x="771" y="4117"/>
                    <a:pt x="974" y="4111"/>
                    <a:pt x="1176" y="4111"/>
                  </a:cubicBezTo>
                  <a:cubicBezTo>
                    <a:pt x="1605" y="4111"/>
                    <a:pt x="2034" y="4137"/>
                    <a:pt x="2463" y="4180"/>
                  </a:cubicBezTo>
                  <a:lnTo>
                    <a:pt x="3334" y="5682"/>
                  </a:lnTo>
                  <a:lnTo>
                    <a:pt x="4736" y="5076"/>
                  </a:lnTo>
                  <a:lnTo>
                    <a:pt x="4736" y="2753"/>
                  </a:lnTo>
                  <a:lnTo>
                    <a:pt x="3069" y="2121"/>
                  </a:lnTo>
                  <a:lnTo>
                    <a:pt x="2905"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8346;p78">
              <a:extLst>
                <a:ext uri="{FF2B5EF4-FFF2-40B4-BE49-F238E27FC236}">
                  <a16:creationId xmlns:a16="http://schemas.microsoft.com/office/drawing/2014/main" id="{D8767E1A-8723-4181-5CAD-B8CA51C6E7A9}"/>
                </a:ext>
              </a:extLst>
            </p:cNvPr>
            <p:cNvSpPr/>
            <p:nvPr/>
          </p:nvSpPr>
          <p:spPr>
            <a:xfrm>
              <a:off x="1713900" y="3010725"/>
              <a:ext cx="224775" cy="69925"/>
            </a:xfrm>
            <a:custGeom>
              <a:avLst/>
              <a:gdLst/>
              <a:ahLst/>
              <a:cxnLst/>
              <a:rect l="l" t="t" r="r" b="b"/>
              <a:pathLst>
                <a:path w="8991" h="2797" extrusionOk="0">
                  <a:moveTo>
                    <a:pt x="1112" y="1"/>
                  </a:moveTo>
                  <a:lnTo>
                    <a:pt x="0" y="556"/>
                  </a:lnTo>
                  <a:lnTo>
                    <a:pt x="1112" y="834"/>
                  </a:lnTo>
                  <a:cubicBezTo>
                    <a:pt x="1112" y="834"/>
                    <a:pt x="3864" y="1125"/>
                    <a:pt x="4104" y="1125"/>
                  </a:cubicBezTo>
                  <a:cubicBezTo>
                    <a:pt x="4344" y="1125"/>
                    <a:pt x="6705" y="2110"/>
                    <a:pt x="6705" y="2110"/>
                  </a:cubicBezTo>
                  <a:cubicBezTo>
                    <a:pt x="6705" y="2110"/>
                    <a:pt x="5423" y="2797"/>
                    <a:pt x="5497" y="2797"/>
                  </a:cubicBezTo>
                  <a:cubicBezTo>
                    <a:pt x="5501" y="2797"/>
                    <a:pt x="5508" y="2795"/>
                    <a:pt x="5518" y="2791"/>
                  </a:cubicBezTo>
                  <a:cubicBezTo>
                    <a:pt x="5758" y="2716"/>
                    <a:pt x="8991" y="2463"/>
                    <a:pt x="8991" y="2463"/>
                  </a:cubicBezTo>
                  <a:lnTo>
                    <a:pt x="7892" y="1390"/>
                  </a:lnTo>
                  <a:lnTo>
                    <a:pt x="3246"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8347;p78">
              <a:extLst>
                <a:ext uri="{FF2B5EF4-FFF2-40B4-BE49-F238E27FC236}">
                  <a16:creationId xmlns:a16="http://schemas.microsoft.com/office/drawing/2014/main" id="{241C983F-A8F0-F911-2231-3055D311094A}"/>
                </a:ext>
              </a:extLst>
            </p:cNvPr>
            <p:cNvSpPr/>
            <p:nvPr/>
          </p:nvSpPr>
          <p:spPr>
            <a:xfrm>
              <a:off x="1691475" y="3002850"/>
              <a:ext cx="265200" cy="86825"/>
            </a:xfrm>
            <a:custGeom>
              <a:avLst/>
              <a:gdLst/>
              <a:ahLst/>
              <a:cxnLst/>
              <a:rect l="l" t="t" r="r" b="b"/>
              <a:pathLst>
                <a:path w="10608" h="3473" extrusionOk="0">
                  <a:moveTo>
                    <a:pt x="4079" y="644"/>
                  </a:moveTo>
                  <a:lnTo>
                    <a:pt x="8613" y="1995"/>
                  </a:lnTo>
                  <a:lnTo>
                    <a:pt x="9168" y="2526"/>
                  </a:lnTo>
                  <a:cubicBezTo>
                    <a:pt x="8764" y="2551"/>
                    <a:pt x="8310" y="2589"/>
                    <a:pt x="7880" y="2627"/>
                  </a:cubicBezTo>
                  <a:lnTo>
                    <a:pt x="8335" y="2387"/>
                  </a:lnTo>
                  <a:lnTo>
                    <a:pt x="7716" y="2134"/>
                  </a:lnTo>
                  <a:cubicBezTo>
                    <a:pt x="6112" y="1465"/>
                    <a:pt x="5191" y="1124"/>
                    <a:pt x="5001" y="1124"/>
                  </a:cubicBezTo>
                  <a:cubicBezTo>
                    <a:pt x="4824" y="1124"/>
                    <a:pt x="3095" y="947"/>
                    <a:pt x="2072" y="846"/>
                  </a:cubicBezTo>
                  <a:lnTo>
                    <a:pt x="1807" y="770"/>
                  </a:lnTo>
                  <a:lnTo>
                    <a:pt x="2072" y="644"/>
                  </a:lnTo>
                  <a:close/>
                  <a:moveTo>
                    <a:pt x="1933" y="0"/>
                  </a:moveTo>
                  <a:lnTo>
                    <a:pt x="1" y="973"/>
                  </a:lnTo>
                  <a:lnTo>
                    <a:pt x="1971" y="1465"/>
                  </a:lnTo>
                  <a:cubicBezTo>
                    <a:pt x="2438" y="1515"/>
                    <a:pt x="4749" y="1755"/>
                    <a:pt x="4976" y="1755"/>
                  </a:cubicBezTo>
                  <a:cubicBezTo>
                    <a:pt x="5127" y="1781"/>
                    <a:pt x="5974" y="2096"/>
                    <a:pt x="6857" y="2462"/>
                  </a:cubicBezTo>
                  <a:cubicBezTo>
                    <a:pt x="5974" y="2942"/>
                    <a:pt x="5986" y="2980"/>
                    <a:pt x="6100" y="3233"/>
                  </a:cubicBezTo>
                  <a:lnTo>
                    <a:pt x="6251" y="3473"/>
                  </a:lnTo>
                  <a:lnTo>
                    <a:pt x="6516" y="3410"/>
                  </a:lnTo>
                  <a:cubicBezTo>
                    <a:pt x="6706" y="3359"/>
                    <a:pt x="8411" y="3207"/>
                    <a:pt x="9913" y="3094"/>
                  </a:cubicBezTo>
                  <a:lnTo>
                    <a:pt x="10608" y="3043"/>
                  </a:lnTo>
                  <a:lnTo>
                    <a:pt x="8953" y="1427"/>
                  </a:lnTo>
                  <a:lnTo>
                    <a:pt x="4231" y="13"/>
                  </a:lnTo>
                  <a:lnTo>
                    <a:pt x="1933"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8348;p78">
              <a:extLst>
                <a:ext uri="{FF2B5EF4-FFF2-40B4-BE49-F238E27FC236}">
                  <a16:creationId xmlns:a16="http://schemas.microsoft.com/office/drawing/2014/main" id="{6AAEB533-406C-09B9-6AF7-459B1FEF79A2}"/>
                </a:ext>
              </a:extLst>
            </p:cNvPr>
            <p:cNvSpPr/>
            <p:nvPr/>
          </p:nvSpPr>
          <p:spPr>
            <a:xfrm>
              <a:off x="1938650" y="3067875"/>
              <a:ext cx="120300" cy="55275"/>
            </a:xfrm>
            <a:custGeom>
              <a:avLst/>
              <a:gdLst/>
              <a:ahLst/>
              <a:cxnLst/>
              <a:rect l="l" t="t" r="r" b="b"/>
              <a:pathLst>
                <a:path w="4812" h="2211" extrusionOk="0">
                  <a:moveTo>
                    <a:pt x="1807" y="0"/>
                  </a:moveTo>
                  <a:lnTo>
                    <a:pt x="1099" y="1036"/>
                  </a:lnTo>
                  <a:lnTo>
                    <a:pt x="1" y="2210"/>
                  </a:lnTo>
                  <a:lnTo>
                    <a:pt x="1" y="2210"/>
                  </a:lnTo>
                  <a:lnTo>
                    <a:pt x="2842" y="1743"/>
                  </a:lnTo>
                  <a:lnTo>
                    <a:pt x="4812" y="2210"/>
                  </a:lnTo>
                  <a:lnTo>
                    <a:pt x="4812" y="2210"/>
                  </a:lnTo>
                  <a:lnTo>
                    <a:pt x="4408" y="493"/>
                  </a:lnTo>
                  <a:lnTo>
                    <a:pt x="1807"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8349;p78">
              <a:extLst>
                <a:ext uri="{FF2B5EF4-FFF2-40B4-BE49-F238E27FC236}">
                  <a16:creationId xmlns:a16="http://schemas.microsoft.com/office/drawing/2014/main" id="{71383D70-4EA4-5714-CEE5-C58CAD1A48E9}"/>
                </a:ext>
              </a:extLst>
            </p:cNvPr>
            <p:cNvSpPr/>
            <p:nvPr/>
          </p:nvSpPr>
          <p:spPr>
            <a:xfrm>
              <a:off x="1916875" y="3059350"/>
              <a:ext cx="152175" cy="75475"/>
            </a:xfrm>
            <a:custGeom>
              <a:avLst/>
              <a:gdLst/>
              <a:ahLst/>
              <a:cxnLst/>
              <a:rect l="l" t="t" r="r" b="b"/>
              <a:pathLst>
                <a:path w="6087" h="3019" extrusionOk="0">
                  <a:moveTo>
                    <a:pt x="2829" y="695"/>
                  </a:moveTo>
                  <a:lnTo>
                    <a:pt x="5026" y="1099"/>
                  </a:lnTo>
                  <a:lnTo>
                    <a:pt x="5253" y="2122"/>
                  </a:lnTo>
                  <a:lnTo>
                    <a:pt x="5253" y="2122"/>
                  </a:lnTo>
                  <a:lnTo>
                    <a:pt x="3713" y="1756"/>
                  </a:lnTo>
                  <a:lnTo>
                    <a:pt x="1731" y="2084"/>
                  </a:lnTo>
                  <a:lnTo>
                    <a:pt x="2236" y="1541"/>
                  </a:lnTo>
                  <a:lnTo>
                    <a:pt x="2829" y="695"/>
                  </a:lnTo>
                  <a:close/>
                  <a:moveTo>
                    <a:pt x="2526" y="0"/>
                  </a:moveTo>
                  <a:lnTo>
                    <a:pt x="1743" y="1162"/>
                  </a:lnTo>
                  <a:lnTo>
                    <a:pt x="1" y="3018"/>
                  </a:lnTo>
                  <a:lnTo>
                    <a:pt x="3675" y="2400"/>
                  </a:lnTo>
                  <a:lnTo>
                    <a:pt x="6087" y="2980"/>
                  </a:lnTo>
                  <a:lnTo>
                    <a:pt x="5531" y="556"/>
                  </a:lnTo>
                  <a:lnTo>
                    <a:pt x="2526"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8350;p78">
              <a:extLst>
                <a:ext uri="{FF2B5EF4-FFF2-40B4-BE49-F238E27FC236}">
                  <a16:creationId xmlns:a16="http://schemas.microsoft.com/office/drawing/2014/main" id="{A5DEE9B1-3ACE-30E8-C535-A00D54F9CCA3}"/>
                </a:ext>
              </a:extLst>
            </p:cNvPr>
            <p:cNvSpPr/>
            <p:nvPr/>
          </p:nvSpPr>
          <p:spPr>
            <a:xfrm>
              <a:off x="1843950" y="3121225"/>
              <a:ext cx="55275" cy="29075"/>
            </a:xfrm>
            <a:custGeom>
              <a:avLst/>
              <a:gdLst/>
              <a:ahLst/>
              <a:cxnLst/>
              <a:rect l="l" t="t" r="r" b="b"/>
              <a:pathLst>
                <a:path w="2211" h="1163" extrusionOk="0">
                  <a:moveTo>
                    <a:pt x="1" y="0"/>
                  </a:moveTo>
                  <a:lnTo>
                    <a:pt x="1226" y="1162"/>
                  </a:lnTo>
                  <a:lnTo>
                    <a:pt x="2211" y="278"/>
                  </a:lnTo>
                  <a:lnTo>
                    <a:pt x="1655"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8351;p78">
              <a:extLst>
                <a:ext uri="{FF2B5EF4-FFF2-40B4-BE49-F238E27FC236}">
                  <a16:creationId xmlns:a16="http://schemas.microsoft.com/office/drawing/2014/main" id="{4DCDAAC0-A782-917C-6626-A8BC2413FD4E}"/>
                </a:ext>
              </a:extLst>
            </p:cNvPr>
            <p:cNvSpPr/>
            <p:nvPr/>
          </p:nvSpPr>
          <p:spPr>
            <a:xfrm>
              <a:off x="1824375" y="3113325"/>
              <a:ext cx="88750" cy="47700"/>
            </a:xfrm>
            <a:custGeom>
              <a:avLst/>
              <a:gdLst/>
              <a:ahLst/>
              <a:cxnLst/>
              <a:rect l="l" t="t" r="r" b="b"/>
              <a:pathLst>
                <a:path w="3550" h="1908" extrusionOk="0">
                  <a:moveTo>
                    <a:pt x="2375" y="632"/>
                  </a:moveTo>
                  <a:lnTo>
                    <a:pt x="2438" y="670"/>
                  </a:lnTo>
                  <a:lnTo>
                    <a:pt x="2021" y="1049"/>
                  </a:lnTo>
                  <a:lnTo>
                    <a:pt x="1579" y="632"/>
                  </a:lnTo>
                  <a:close/>
                  <a:moveTo>
                    <a:pt x="1" y="1"/>
                  </a:moveTo>
                  <a:lnTo>
                    <a:pt x="1996" y="1907"/>
                  </a:lnTo>
                  <a:lnTo>
                    <a:pt x="3549" y="518"/>
                  </a:lnTo>
                  <a:lnTo>
                    <a:pt x="2514"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8352;p78">
              <a:extLst>
                <a:ext uri="{FF2B5EF4-FFF2-40B4-BE49-F238E27FC236}">
                  <a16:creationId xmlns:a16="http://schemas.microsoft.com/office/drawing/2014/main" id="{5FCD17AB-6D67-F574-1F0C-64B8A1D5B146}"/>
                </a:ext>
              </a:extLst>
            </p:cNvPr>
            <p:cNvSpPr/>
            <p:nvPr/>
          </p:nvSpPr>
          <p:spPr>
            <a:xfrm>
              <a:off x="2090500" y="3105425"/>
              <a:ext cx="65050" cy="33175"/>
            </a:xfrm>
            <a:custGeom>
              <a:avLst/>
              <a:gdLst/>
              <a:ahLst/>
              <a:cxnLst/>
              <a:rect l="l" t="t" r="r" b="b"/>
              <a:pathLst>
                <a:path w="2602" h="1327" extrusionOk="0">
                  <a:moveTo>
                    <a:pt x="0" y="1"/>
                  </a:moveTo>
                  <a:lnTo>
                    <a:pt x="468" y="1327"/>
                  </a:lnTo>
                  <a:lnTo>
                    <a:pt x="2602" y="658"/>
                  </a:lnTo>
                  <a:lnTo>
                    <a:pt x="0"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8353;p78">
              <a:extLst>
                <a:ext uri="{FF2B5EF4-FFF2-40B4-BE49-F238E27FC236}">
                  <a16:creationId xmlns:a16="http://schemas.microsoft.com/office/drawing/2014/main" id="{02A09A84-BC00-93F9-9481-F26F77435861}"/>
                </a:ext>
              </a:extLst>
            </p:cNvPr>
            <p:cNvSpPr/>
            <p:nvPr/>
          </p:nvSpPr>
          <p:spPr>
            <a:xfrm>
              <a:off x="2077875" y="3094075"/>
              <a:ext cx="106725" cy="54325"/>
            </a:xfrm>
            <a:custGeom>
              <a:avLst/>
              <a:gdLst/>
              <a:ahLst/>
              <a:cxnLst/>
              <a:rect l="l" t="t" r="r" b="b"/>
              <a:pathLst>
                <a:path w="4269" h="2173" extrusionOk="0">
                  <a:moveTo>
                    <a:pt x="998" y="910"/>
                  </a:moveTo>
                  <a:lnTo>
                    <a:pt x="1945" y="1137"/>
                  </a:lnTo>
                  <a:lnTo>
                    <a:pt x="1162" y="1377"/>
                  </a:lnTo>
                  <a:lnTo>
                    <a:pt x="998" y="910"/>
                  </a:lnTo>
                  <a:close/>
                  <a:moveTo>
                    <a:pt x="0" y="0"/>
                  </a:moveTo>
                  <a:lnTo>
                    <a:pt x="783" y="2172"/>
                  </a:lnTo>
                  <a:lnTo>
                    <a:pt x="4268" y="1086"/>
                  </a:lnTo>
                  <a:lnTo>
                    <a:pt x="0"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2486;p78">
            <a:extLst>
              <a:ext uri="{FF2B5EF4-FFF2-40B4-BE49-F238E27FC236}">
                <a16:creationId xmlns:a16="http://schemas.microsoft.com/office/drawing/2014/main" id="{6BE6BF10-072F-AE79-BBAB-95B550ECF130}"/>
              </a:ext>
            </a:extLst>
          </p:cNvPr>
          <p:cNvGrpSpPr/>
          <p:nvPr/>
        </p:nvGrpSpPr>
        <p:grpSpPr>
          <a:xfrm>
            <a:off x="5637104" y="3082859"/>
            <a:ext cx="187557" cy="187557"/>
            <a:chOff x="8565775" y="671075"/>
            <a:chExt cx="441000" cy="441000"/>
          </a:xfrm>
        </p:grpSpPr>
        <p:sp>
          <p:nvSpPr>
            <p:cNvPr id="129" name="Google Shape;2487;p78">
              <a:extLst>
                <a:ext uri="{FF2B5EF4-FFF2-40B4-BE49-F238E27FC236}">
                  <a16:creationId xmlns:a16="http://schemas.microsoft.com/office/drawing/2014/main" id="{7703D0F4-682D-B3E7-AEE2-3BA2B71CF19E}"/>
                </a:ext>
              </a:extLst>
            </p:cNvPr>
            <p:cNvSpPr/>
            <p:nvPr/>
          </p:nvSpPr>
          <p:spPr>
            <a:xfrm>
              <a:off x="8565775" y="671075"/>
              <a:ext cx="441000" cy="4410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488;p78">
              <a:extLst>
                <a:ext uri="{FF2B5EF4-FFF2-40B4-BE49-F238E27FC236}">
                  <a16:creationId xmlns:a16="http://schemas.microsoft.com/office/drawing/2014/main" id="{46E650B2-4DC0-9753-4316-76806D4BA33C}"/>
                </a:ext>
              </a:extLst>
            </p:cNvPr>
            <p:cNvSpPr/>
            <p:nvPr/>
          </p:nvSpPr>
          <p:spPr>
            <a:xfrm>
              <a:off x="8706625" y="811925"/>
              <a:ext cx="159300" cy="1593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2486;p78">
            <a:extLst>
              <a:ext uri="{FF2B5EF4-FFF2-40B4-BE49-F238E27FC236}">
                <a16:creationId xmlns:a16="http://schemas.microsoft.com/office/drawing/2014/main" id="{DF9F590E-D0FE-7146-677D-4277CAC1FFD7}"/>
              </a:ext>
            </a:extLst>
          </p:cNvPr>
          <p:cNvGrpSpPr/>
          <p:nvPr/>
        </p:nvGrpSpPr>
        <p:grpSpPr>
          <a:xfrm>
            <a:off x="6637309" y="2465698"/>
            <a:ext cx="187557" cy="187557"/>
            <a:chOff x="8565775" y="671075"/>
            <a:chExt cx="441000" cy="441000"/>
          </a:xfrm>
        </p:grpSpPr>
        <p:sp>
          <p:nvSpPr>
            <p:cNvPr id="132" name="Google Shape;2487;p78">
              <a:extLst>
                <a:ext uri="{FF2B5EF4-FFF2-40B4-BE49-F238E27FC236}">
                  <a16:creationId xmlns:a16="http://schemas.microsoft.com/office/drawing/2014/main" id="{BA353FC9-9F2E-48FD-2431-B0B1FB9B668F}"/>
                </a:ext>
              </a:extLst>
            </p:cNvPr>
            <p:cNvSpPr/>
            <p:nvPr/>
          </p:nvSpPr>
          <p:spPr>
            <a:xfrm>
              <a:off x="8565775" y="671075"/>
              <a:ext cx="441000" cy="4410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488;p78">
              <a:extLst>
                <a:ext uri="{FF2B5EF4-FFF2-40B4-BE49-F238E27FC236}">
                  <a16:creationId xmlns:a16="http://schemas.microsoft.com/office/drawing/2014/main" id="{FBF765E2-42D3-2449-8E1E-DCF7ED446F0E}"/>
                </a:ext>
              </a:extLst>
            </p:cNvPr>
            <p:cNvSpPr/>
            <p:nvPr/>
          </p:nvSpPr>
          <p:spPr>
            <a:xfrm>
              <a:off x="8706625" y="811925"/>
              <a:ext cx="159300" cy="1593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2486;p78">
            <a:extLst>
              <a:ext uri="{FF2B5EF4-FFF2-40B4-BE49-F238E27FC236}">
                <a16:creationId xmlns:a16="http://schemas.microsoft.com/office/drawing/2014/main" id="{90B84D41-D20E-5603-D86D-09CD23FC55DC}"/>
              </a:ext>
            </a:extLst>
          </p:cNvPr>
          <p:cNvGrpSpPr/>
          <p:nvPr/>
        </p:nvGrpSpPr>
        <p:grpSpPr>
          <a:xfrm>
            <a:off x="5558305" y="2801694"/>
            <a:ext cx="187557" cy="187557"/>
            <a:chOff x="8565775" y="671075"/>
            <a:chExt cx="441000" cy="441000"/>
          </a:xfrm>
        </p:grpSpPr>
        <p:sp>
          <p:nvSpPr>
            <p:cNvPr id="135" name="Google Shape;2487;p78">
              <a:extLst>
                <a:ext uri="{FF2B5EF4-FFF2-40B4-BE49-F238E27FC236}">
                  <a16:creationId xmlns:a16="http://schemas.microsoft.com/office/drawing/2014/main" id="{A2817D47-DDC9-7270-8B51-A7CA6D221CC8}"/>
                </a:ext>
              </a:extLst>
            </p:cNvPr>
            <p:cNvSpPr/>
            <p:nvPr/>
          </p:nvSpPr>
          <p:spPr>
            <a:xfrm>
              <a:off x="8565775" y="671075"/>
              <a:ext cx="441000" cy="4410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488;p78">
              <a:extLst>
                <a:ext uri="{FF2B5EF4-FFF2-40B4-BE49-F238E27FC236}">
                  <a16:creationId xmlns:a16="http://schemas.microsoft.com/office/drawing/2014/main" id="{FE454406-AE7C-3D5D-3FB6-0D7563985DC3}"/>
                </a:ext>
              </a:extLst>
            </p:cNvPr>
            <p:cNvSpPr/>
            <p:nvPr/>
          </p:nvSpPr>
          <p:spPr>
            <a:xfrm>
              <a:off x="8706625" y="811925"/>
              <a:ext cx="159300" cy="1593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2486;p78">
            <a:extLst>
              <a:ext uri="{FF2B5EF4-FFF2-40B4-BE49-F238E27FC236}">
                <a16:creationId xmlns:a16="http://schemas.microsoft.com/office/drawing/2014/main" id="{4DA9E92F-8270-6DA2-B343-DDB2DD3C06D4}"/>
              </a:ext>
            </a:extLst>
          </p:cNvPr>
          <p:cNvGrpSpPr/>
          <p:nvPr/>
        </p:nvGrpSpPr>
        <p:grpSpPr>
          <a:xfrm>
            <a:off x="6527646" y="3057661"/>
            <a:ext cx="187557" cy="187557"/>
            <a:chOff x="8565775" y="671075"/>
            <a:chExt cx="441000" cy="441000"/>
          </a:xfrm>
        </p:grpSpPr>
        <p:sp>
          <p:nvSpPr>
            <p:cNvPr id="138" name="Google Shape;2487;p78">
              <a:extLst>
                <a:ext uri="{FF2B5EF4-FFF2-40B4-BE49-F238E27FC236}">
                  <a16:creationId xmlns:a16="http://schemas.microsoft.com/office/drawing/2014/main" id="{1B075FE4-AD78-E642-CDAD-8BE3F5B5124E}"/>
                </a:ext>
              </a:extLst>
            </p:cNvPr>
            <p:cNvSpPr/>
            <p:nvPr/>
          </p:nvSpPr>
          <p:spPr>
            <a:xfrm>
              <a:off x="8565775" y="671075"/>
              <a:ext cx="441000" cy="4410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488;p78">
              <a:extLst>
                <a:ext uri="{FF2B5EF4-FFF2-40B4-BE49-F238E27FC236}">
                  <a16:creationId xmlns:a16="http://schemas.microsoft.com/office/drawing/2014/main" id="{3836F81D-E0B2-CBCF-17B7-82E5FE772300}"/>
                </a:ext>
              </a:extLst>
            </p:cNvPr>
            <p:cNvSpPr/>
            <p:nvPr/>
          </p:nvSpPr>
          <p:spPr>
            <a:xfrm>
              <a:off x="8706625" y="811925"/>
              <a:ext cx="159300" cy="1593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2486;p78">
            <a:extLst>
              <a:ext uri="{FF2B5EF4-FFF2-40B4-BE49-F238E27FC236}">
                <a16:creationId xmlns:a16="http://schemas.microsoft.com/office/drawing/2014/main" id="{D33BF802-1E01-0B5A-F587-26407D61C85E}"/>
              </a:ext>
            </a:extLst>
          </p:cNvPr>
          <p:cNvGrpSpPr/>
          <p:nvPr/>
        </p:nvGrpSpPr>
        <p:grpSpPr>
          <a:xfrm>
            <a:off x="7802296" y="3065921"/>
            <a:ext cx="187557" cy="187557"/>
            <a:chOff x="8565775" y="671075"/>
            <a:chExt cx="441000" cy="441000"/>
          </a:xfrm>
        </p:grpSpPr>
        <p:sp>
          <p:nvSpPr>
            <p:cNvPr id="141" name="Google Shape;2487;p78">
              <a:extLst>
                <a:ext uri="{FF2B5EF4-FFF2-40B4-BE49-F238E27FC236}">
                  <a16:creationId xmlns:a16="http://schemas.microsoft.com/office/drawing/2014/main" id="{C05D8235-51FA-A946-A404-CBE33B13B8AE}"/>
                </a:ext>
              </a:extLst>
            </p:cNvPr>
            <p:cNvSpPr/>
            <p:nvPr/>
          </p:nvSpPr>
          <p:spPr>
            <a:xfrm>
              <a:off x="8565775" y="671075"/>
              <a:ext cx="441000" cy="4410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488;p78">
              <a:extLst>
                <a:ext uri="{FF2B5EF4-FFF2-40B4-BE49-F238E27FC236}">
                  <a16:creationId xmlns:a16="http://schemas.microsoft.com/office/drawing/2014/main" id="{F55C6FA1-925D-18B8-134C-A68BC1A000FC}"/>
                </a:ext>
              </a:extLst>
            </p:cNvPr>
            <p:cNvSpPr/>
            <p:nvPr/>
          </p:nvSpPr>
          <p:spPr>
            <a:xfrm>
              <a:off x="8706625" y="811925"/>
              <a:ext cx="159300" cy="1593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3" name="Picture 142">
            <a:extLst>
              <a:ext uri="{FF2B5EF4-FFF2-40B4-BE49-F238E27FC236}">
                <a16:creationId xmlns:a16="http://schemas.microsoft.com/office/drawing/2014/main" id="{891F9440-063F-E6D6-447D-F19263FF54A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6630" y="985358"/>
            <a:ext cx="3253580" cy="2064997"/>
          </a:xfrm>
          <a:prstGeom prst="rect">
            <a:avLst/>
          </a:prstGeom>
          <a:noFill/>
          <a:ln>
            <a:noFill/>
          </a:ln>
        </p:spPr>
      </p:pic>
    </p:spTree>
    <p:extLst>
      <p:ext uri="{BB962C8B-B14F-4D97-AF65-F5344CB8AC3E}">
        <p14:creationId xmlns:p14="http://schemas.microsoft.com/office/powerpoint/2010/main" val="2056940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 name="TextBox 14">
            <a:extLst>
              <a:ext uri="{FF2B5EF4-FFF2-40B4-BE49-F238E27FC236}">
                <a16:creationId xmlns:a16="http://schemas.microsoft.com/office/drawing/2014/main" id="{9E8720E3-8DE4-FC0A-0A1B-B22DF21A2E8D}"/>
              </a:ext>
            </a:extLst>
          </p:cNvPr>
          <p:cNvSpPr txBox="1"/>
          <p:nvPr/>
        </p:nvSpPr>
        <p:spPr>
          <a:xfrm>
            <a:off x="982272" y="776179"/>
            <a:ext cx="5142350" cy="1092607"/>
          </a:xfrm>
          <a:prstGeom prst="rect">
            <a:avLst/>
          </a:prstGeom>
          <a:noFill/>
        </p:spPr>
        <p:txBody>
          <a:bodyPr wrap="square">
            <a:spAutoFit/>
          </a:bodyPr>
          <a:lstStyle/>
          <a:p>
            <a:pPr marL="285750" indent="-285750">
              <a:buClr>
                <a:schemeClr val="tx1"/>
              </a:buClr>
              <a:buSzPct val="400000"/>
              <a:buFont typeface="Arial" panose="020B0604020202020204" pitchFamily="34" charset="0"/>
              <a:buChar char="•"/>
            </a:pPr>
            <a:r>
              <a:rPr lang="en-US" sz="1300" dirty="0">
                <a:solidFill>
                  <a:schemeClr val="dk2"/>
                </a:solidFill>
                <a:latin typeface="Lato"/>
                <a:ea typeface="Lato"/>
                <a:cs typeface="Lato"/>
                <a:sym typeface="Lato"/>
              </a:rPr>
              <a:t>In China and India, recent engineering graduates face a paradox: high unemployment despite strong demand. A McKinsey survey showed low global employability rates for Chinese and Indian engineers. Barriers to employment include education quality and cultural disparities.</a:t>
            </a:r>
            <a:endParaRPr lang="en-IN" sz="1300" dirty="0">
              <a:solidFill>
                <a:schemeClr val="dk2"/>
              </a:solidFill>
              <a:latin typeface="Lato"/>
              <a:ea typeface="Lato"/>
              <a:cs typeface="Lato"/>
              <a:sym typeface="Lato"/>
            </a:endParaRPr>
          </a:p>
        </p:txBody>
      </p:sp>
      <p:sp>
        <p:nvSpPr>
          <p:cNvPr id="7" name="TextBox 6">
            <a:extLst>
              <a:ext uri="{FF2B5EF4-FFF2-40B4-BE49-F238E27FC236}">
                <a16:creationId xmlns:a16="http://schemas.microsoft.com/office/drawing/2014/main" id="{2BC86655-35A3-D84D-4E96-594E69DE1031}"/>
              </a:ext>
            </a:extLst>
          </p:cNvPr>
          <p:cNvSpPr txBox="1"/>
          <p:nvPr/>
        </p:nvSpPr>
        <p:spPr>
          <a:xfrm>
            <a:off x="982272" y="2052554"/>
            <a:ext cx="5142350" cy="1092607"/>
          </a:xfrm>
          <a:prstGeom prst="rect">
            <a:avLst/>
          </a:prstGeom>
          <a:noFill/>
        </p:spPr>
        <p:txBody>
          <a:bodyPr wrap="square">
            <a:spAutoFit/>
          </a:bodyPr>
          <a:lstStyle/>
          <a:p>
            <a:pPr marL="285750" indent="-285750">
              <a:buClr>
                <a:schemeClr val="tx1"/>
              </a:buClr>
              <a:buSzPct val="400000"/>
              <a:buFont typeface="Arial" panose="020B0604020202020204" pitchFamily="34" charset="0"/>
              <a:buChar char="•"/>
            </a:pPr>
            <a:r>
              <a:rPr lang="en-US" sz="1300" dirty="0">
                <a:solidFill>
                  <a:schemeClr val="dk2"/>
                </a:solidFill>
                <a:latin typeface="Lato"/>
                <a:ea typeface="Lato"/>
                <a:cs typeface="Lato"/>
                <a:sym typeface="Lato"/>
              </a:rPr>
              <a:t>Researchers interviewed MNCs hiring top engineering graduates and visited R&amp;D centers. These interactions provided insights into post-baccalaureate challenges. The data completion gave a comprehensive understanding of workforce entry hurdles.</a:t>
            </a:r>
            <a:endParaRPr lang="en-IN" sz="1300" dirty="0">
              <a:solidFill>
                <a:schemeClr val="dk2"/>
              </a:solidFill>
              <a:latin typeface="Lato"/>
              <a:ea typeface="Lato"/>
              <a:cs typeface="Lato"/>
              <a:sym typeface="Lato"/>
            </a:endParaRPr>
          </a:p>
        </p:txBody>
      </p:sp>
      <p:sp>
        <p:nvSpPr>
          <p:cNvPr id="9" name="TextBox 8">
            <a:extLst>
              <a:ext uri="{FF2B5EF4-FFF2-40B4-BE49-F238E27FC236}">
                <a16:creationId xmlns:a16="http://schemas.microsoft.com/office/drawing/2014/main" id="{C6ECE7F3-BD01-E21A-7007-657B599A1C14}"/>
              </a:ext>
            </a:extLst>
          </p:cNvPr>
          <p:cNvSpPr txBox="1"/>
          <p:nvPr/>
        </p:nvSpPr>
        <p:spPr>
          <a:xfrm>
            <a:off x="982272" y="3328929"/>
            <a:ext cx="5142350" cy="892552"/>
          </a:xfrm>
          <a:prstGeom prst="rect">
            <a:avLst/>
          </a:prstGeom>
          <a:noFill/>
        </p:spPr>
        <p:txBody>
          <a:bodyPr wrap="square">
            <a:spAutoFit/>
          </a:bodyPr>
          <a:lstStyle/>
          <a:p>
            <a:pPr marL="285750" indent="-285750">
              <a:buClr>
                <a:schemeClr val="tx1"/>
              </a:buClr>
              <a:buSzPct val="400000"/>
              <a:buFont typeface="Arial" panose="020B0604020202020204" pitchFamily="34" charset="0"/>
              <a:buChar char="•"/>
            </a:pPr>
            <a:r>
              <a:rPr lang="en-US" sz="1300" dirty="0">
                <a:solidFill>
                  <a:schemeClr val="dk2"/>
                </a:solidFill>
                <a:latin typeface="Lato"/>
                <a:ea typeface="Lato"/>
                <a:cs typeface="Lato"/>
                <a:sym typeface="Lato"/>
              </a:rPr>
              <a:t>In India, IT graduates lack crucial employability skills like communication and problem-solving. These competencies are vital for job readiness and competitiveness. Failure to address this gap could hinder the growth of India's IT sector.</a:t>
            </a:r>
            <a:endParaRPr lang="en-IN" sz="1300" dirty="0">
              <a:solidFill>
                <a:schemeClr val="dk2"/>
              </a:solidFill>
              <a:latin typeface="Lato"/>
              <a:ea typeface="Lato"/>
              <a:cs typeface="Lato"/>
              <a:sym typeface="Lato"/>
            </a:endParaRPr>
          </a:p>
        </p:txBody>
      </p:sp>
      <p:pic>
        <p:nvPicPr>
          <p:cNvPr id="3" name="Picture 2">
            <a:extLst>
              <a:ext uri="{FF2B5EF4-FFF2-40B4-BE49-F238E27FC236}">
                <a16:creationId xmlns:a16="http://schemas.microsoft.com/office/drawing/2014/main" id="{4A83641D-A529-C53D-189C-FB5877A979A2}"/>
              </a:ext>
            </a:extLst>
          </p:cNvPr>
          <p:cNvPicPr>
            <a:picLocks noChangeAspect="1"/>
          </p:cNvPicPr>
          <p:nvPr/>
        </p:nvPicPr>
        <p:blipFill>
          <a:blip r:embed="rId3"/>
          <a:stretch>
            <a:fillRect/>
          </a:stretch>
        </p:blipFill>
        <p:spPr>
          <a:xfrm>
            <a:off x="6302105" y="909008"/>
            <a:ext cx="2592475" cy="2592475"/>
          </a:xfrm>
          <a:prstGeom prst="rect">
            <a:avLst/>
          </a:prstGeom>
        </p:spPr>
      </p:pic>
    </p:spTree>
    <p:extLst>
      <p:ext uri="{BB962C8B-B14F-4D97-AF65-F5344CB8AC3E}">
        <p14:creationId xmlns:p14="http://schemas.microsoft.com/office/powerpoint/2010/main" val="2381146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 name="TextBox 14">
            <a:extLst>
              <a:ext uri="{FF2B5EF4-FFF2-40B4-BE49-F238E27FC236}">
                <a16:creationId xmlns:a16="http://schemas.microsoft.com/office/drawing/2014/main" id="{9E8720E3-8DE4-FC0A-0A1B-B22DF21A2E8D}"/>
              </a:ext>
            </a:extLst>
          </p:cNvPr>
          <p:cNvSpPr txBox="1"/>
          <p:nvPr/>
        </p:nvSpPr>
        <p:spPr>
          <a:xfrm>
            <a:off x="2729296" y="426774"/>
            <a:ext cx="5142350" cy="1092607"/>
          </a:xfrm>
          <a:prstGeom prst="rect">
            <a:avLst/>
          </a:prstGeom>
          <a:noFill/>
        </p:spPr>
        <p:txBody>
          <a:bodyPr wrap="square">
            <a:spAutoFit/>
          </a:bodyPr>
          <a:lstStyle/>
          <a:p>
            <a:pPr marL="285750" indent="-285750">
              <a:buClr>
                <a:schemeClr val="tx1"/>
              </a:buClr>
              <a:buSzPct val="400000"/>
              <a:buFont typeface="Arial" panose="020B0604020202020204" pitchFamily="34" charset="0"/>
              <a:buChar char="•"/>
            </a:pPr>
            <a:r>
              <a:rPr lang="en-US" sz="1300" dirty="0">
                <a:solidFill>
                  <a:schemeClr val="dk2"/>
                </a:solidFill>
                <a:latin typeface="Lato"/>
                <a:ea typeface="Lato"/>
                <a:cs typeface="Lato"/>
                <a:sym typeface="Lato"/>
              </a:rPr>
              <a:t>The deficiency of employability talents among Indian IT graduates poses a significant threat to the global competitiveness of the country's IT industry. Without readily employable professionals, the industry may struggle to maintain its edge in a rapidly evolving global market.</a:t>
            </a:r>
            <a:endParaRPr lang="en-IN" sz="1300" dirty="0">
              <a:solidFill>
                <a:schemeClr val="dk2"/>
              </a:solidFill>
              <a:latin typeface="Lato"/>
              <a:ea typeface="Lato"/>
              <a:cs typeface="Lato"/>
              <a:sym typeface="Lato"/>
            </a:endParaRPr>
          </a:p>
        </p:txBody>
      </p:sp>
      <p:sp>
        <p:nvSpPr>
          <p:cNvPr id="7" name="TextBox 6">
            <a:extLst>
              <a:ext uri="{FF2B5EF4-FFF2-40B4-BE49-F238E27FC236}">
                <a16:creationId xmlns:a16="http://schemas.microsoft.com/office/drawing/2014/main" id="{2BC86655-35A3-D84D-4E96-594E69DE1031}"/>
              </a:ext>
            </a:extLst>
          </p:cNvPr>
          <p:cNvSpPr txBox="1"/>
          <p:nvPr/>
        </p:nvSpPr>
        <p:spPr>
          <a:xfrm>
            <a:off x="3465277" y="1941042"/>
            <a:ext cx="5142350" cy="1092607"/>
          </a:xfrm>
          <a:prstGeom prst="rect">
            <a:avLst/>
          </a:prstGeom>
          <a:noFill/>
        </p:spPr>
        <p:txBody>
          <a:bodyPr wrap="square">
            <a:spAutoFit/>
          </a:bodyPr>
          <a:lstStyle/>
          <a:p>
            <a:pPr marL="285750" indent="-285750">
              <a:buClr>
                <a:schemeClr val="tx1"/>
              </a:buClr>
              <a:buSzPct val="400000"/>
              <a:buFont typeface="Arial" panose="020B0604020202020204" pitchFamily="34" charset="0"/>
              <a:buChar char="•"/>
            </a:pPr>
            <a:r>
              <a:rPr lang="en-US" sz="1300" dirty="0">
                <a:solidFill>
                  <a:schemeClr val="dk2"/>
                </a:solidFill>
                <a:latin typeface="Lato"/>
                <a:ea typeface="Lato"/>
                <a:cs typeface="Lato"/>
                <a:sym typeface="Lato"/>
              </a:rPr>
              <a:t>Alignment between industry needs and graduates' skills is crucial for innovation and meeting global demands. Without essential employability skills, the Indian IT sector risks falling behind in technological advancement and market responsiveness.</a:t>
            </a:r>
            <a:endParaRPr lang="en-IN" sz="1300" dirty="0">
              <a:solidFill>
                <a:schemeClr val="dk2"/>
              </a:solidFill>
              <a:latin typeface="Lato"/>
              <a:ea typeface="Lato"/>
              <a:cs typeface="Lato"/>
              <a:sym typeface="Lato"/>
            </a:endParaRPr>
          </a:p>
        </p:txBody>
      </p:sp>
      <p:sp>
        <p:nvSpPr>
          <p:cNvPr id="9" name="TextBox 8">
            <a:extLst>
              <a:ext uri="{FF2B5EF4-FFF2-40B4-BE49-F238E27FC236}">
                <a16:creationId xmlns:a16="http://schemas.microsoft.com/office/drawing/2014/main" id="{C6ECE7F3-BD01-E21A-7007-657B599A1C14}"/>
              </a:ext>
            </a:extLst>
          </p:cNvPr>
          <p:cNvSpPr txBox="1"/>
          <p:nvPr/>
        </p:nvSpPr>
        <p:spPr>
          <a:xfrm>
            <a:off x="2677257" y="3455310"/>
            <a:ext cx="5142350" cy="1092607"/>
          </a:xfrm>
          <a:prstGeom prst="rect">
            <a:avLst/>
          </a:prstGeom>
          <a:noFill/>
        </p:spPr>
        <p:txBody>
          <a:bodyPr wrap="square">
            <a:spAutoFit/>
          </a:bodyPr>
          <a:lstStyle/>
          <a:p>
            <a:pPr marL="285750" indent="-285750">
              <a:buClr>
                <a:schemeClr val="tx1"/>
              </a:buClr>
              <a:buSzPct val="400000"/>
              <a:buFont typeface="Arial" panose="020B0604020202020204" pitchFamily="34" charset="0"/>
              <a:buChar char="•"/>
            </a:pPr>
            <a:r>
              <a:rPr lang="en-US" sz="1300" dirty="0">
                <a:solidFill>
                  <a:schemeClr val="dk2"/>
                </a:solidFill>
                <a:latin typeface="Lato"/>
                <a:ea typeface="Lato"/>
                <a:cs typeface="Lato"/>
                <a:sym typeface="Lato"/>
              </a:rPr>
              <a:t>As automation reshapes job opportunities, engineering graduates must adapt to the demands of the fourth industrial revolution (4IR) to ensure their employability. Failing to acquire relevant skills early on could lead to unemployment in an evolving job market.</a:t>
            </a:r>
            <a:endParaRPr lang="en-IN" sz="1300" dirty="0">
              <a:solidFill>
                <a:schemeClr val="dk2"/>
              </a:solidFill>
              <a:latin typeface="Lato"/>
              <a:ea typeface="Lato"/>
              <a:cs typeface="Lato"/>
              <a:sym typeface="Lato"/>
            </a:endParaRPr>
          </a:p>
        </p:txBody>
      </p:sp>
      <p:pic>
        <p:nvPicPr>
          <p:cNvPr id="4" name="Picture 3">
            <a:extLst>
              <a:ext uri="{FF2B5EF4-FFF2-40B4-BE49-F238E27FC236}">
                <a16:creationId xmlns:a16="http://schemas.microsoft.com/office/drawing/2014/main" id="{5C886452-6BD7-D3F0-2438-FC9C3B0764A7}"/>
              </a:ext>
            </a:extLst>
          </p:cNvPr>
          <p:cNvPicPr>
            <a:picLocks noChangeAspect="1"/>
          </p:cNvPicPr>
          <p:nvPr/>
        </p:nvPicPr>
        <p:blipFill>
          <a:blip r:embed="rId3"/>
          <a:stretch>
            <a:fillRect/>
          </a:stretch>
        </p:blipFill>
        <p:spPr>
          <a:xfrm>
            <a:off x="156117" y="1465958"/>
            <a:ext cx="2430965" cy="2430965"/>
          </a:xfrm>
          <a:prstGeom prst="rect">
            <a:avLst/>
          </a:prstGeom>
        </p:spPr>
      </p:pic>
    </p:spTree>
    <p:extLst>
      <p:ext uri="{BB962C8B-B14F-4D97-AF65-F5344CB8AC3E}">
        <p14:creationId xmlns:p14="http://schemas.microsoft.com/office/powerpoint/2010/main" val="1119129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 name="TextBox 14">
            <a:extLst>
              <a:ext uri="{FF2B5EF4-FFF2-40B4-BE49-F238E27FC236}">
                <a16:creationId xmlns:a16="http://schemas.microsoft.com/office/drawing/2014/main" id="{9E8720E3-8DE4-FC0A-0A1B-B22DF21A2E8D}"/>
              </a:ext>
            </a:extLst>
          </p:cNvPr>
          <p:cNvSpPr txBox="1"/>
          <p:nvPr/>
        </p:nvSpPr>
        <p:spPr>
          <a:xfrm>
            <a:off x="371074" y="1877443"/>
            <a:ext cx="5142350" cy="892552"/>
          </a:xfrm>
          <a:prstGeom prst="rect">
            <a:avLst/>
          </a:prstGeom>
          <a:noFill/>
        </p:spPr>
        <p:txBody>
          <a:bodyPr wrap="square">
            <a:spAutoFit/>
          </a:bodyPr>
          <a:lstStyle/>
          <a:p>
            <a:pPr marL="285750" indent="-285750">
              <a:buClr>
                <a:schemeClr val="tx1"/>
              </a:buClr>
              <a:buSzPct val="400000"/>
              <a:buFont typeface="Arial" panose="020B0604020202020204" pitchFamily="34" charset="0"/>
              <a:buChar char="•"/>
            </a:pPr>
            <a:r>
              <a:rPr lang="en-US" sz="1300" dirty="0">
                <a:solidFill>
                  <a:schemeClr val="dk2"/>
                </a:solidFill>
                <a:latin typeface="Lato"/>
                <a:ea typeface="Lato"/>
                <a:cs typeface="Lato"/>
                <a:sym typeface="Lato"/>
              </a:rPr>
              <a:t>International engineering Master's students need skills such as information management, inquisitiveness, and problem-solving abilities. These competencies are vital for addressing complex tasks and proposing innovative solutions.</a:t>
            </a:r>
            <a:endParaRPr lang="en-IN" sz="1300" dirty="0">
              <a:solidFill>
                <a:schemeClr val="dk2"/>
              </a:solidFill>
              <a:latin typeface="Lato"/>
              <a:ea typeface="Lato"/>
              <a:cs typeface="Lato"/>
              <a:sym typeface="Lato"/>
            </a:endParaRPr>
          </a:p>
        </p:txBody>
      </p:sp>
      <p:sp>
        <p:nvSpPr>
          <p:cNvPr id="7" name="TextBox 6">
            <a:extLst>
              <a:ext uri="{FF2B5EF4-FFF2-40B4-BE49-F238E27FC236}">
                <a16:creationId xmlns:a16="http://schemas.microsoft.com/office/drawing/2014/main" id="{2BC86655-35A3-D84D-4E96-594E69DE1031}"/>
              </a:ext>
            </a:extLst>
          </p:cNvPr>
          <p:cNvSpPr txBox="1"/>
          <p:nvPr/>
        </p:nvSpPr>
        <p:spPr>
          <a:xfrm>
            <a:off x="1210011" y="438378"/>
            <a:ext cx="5142350" cy="892552"/>
          </a:xfrm>
          <a:prstGeom prst="rect">
            <a:avLst/>
          </a:prstGeom>
          <a:noFill/>
        </p:spPr>
        <p:txBody>
          <a:bodyPr wrap="square">
            <a:spAutoFit/>
          </a:bodyPr>
          <a:lstStyle/>
          <a:p>
            <a:pPr marL="285750" indent="-285750">
              <a:buClr>
                <a:schemeClr val="tx1"/>
              </a:buClr>
              <a:buSzPct val="400000"/>
              <a:buFont typeface="Arial" panose="020B0604020202020204" pitchFamily="34" charset="0"/>
              <a:buChar char="•"/>
            </a:pPr>
            <a:r>
              <a:rPr lang="en-US" sz="1300" dirty="0">
                <a:solidFill>
                  <a:schemeClr val="dk2"/>
                </a:solidFill>
                <a:latin typeface="Lato"/>
                <a:ea typeface="Lato"/>
                <a:cs typeface="Lato"/>
                <a:sym typeface="Lato"/>
              </a:rPr>
              <a:t>Engineering firms face challenges in teamwork and communication due to the individual-focused nature of engineering education. Graduates often lack crucial non-technical skills like effective communication and collaboration.</a:t>
            </a:r>
            <a:endParaRPr lang="en-IN" sz="1300" dirty="0">
              <a:solidFill>
                <a:schemeClr val="dk2"/>
              </a:solidFill>
              <a:latin typeface="Lato"/>
              <a:ea typeface="Lato"/>
              <a:cs typeface="Lato"/>
              <a:sym typeface="Lato"/>
            </a:endParaRPr>
          </a:p>
        </p:txBody>
      </p:sp>
      <p:sp>
        <p:nvSpPr>
          <p:cNvPr id="9" name="TextBox 8">
            <a:extLst>
              <a:ext uri="{FF2B5EF4-FFF2-40B4-BE49-F238E27FC236}">
                <a16:creationId xmlns:a16="http://schemas.microsoft.com/office/drawing/2014/main" id="{C6ECE7F3-BD01-E21A-7007-657B599A1C14}"/>
              </a:ext>
            </a:extLst>
          </p:cNvPr>
          <p:cNvSpPr txBox="1"/>
          <p:nvPr/>
        </p:nvSpPr>
        <p:spPr>
          <a:xfrm>
            <a:off x="1210011" y="3602602"/>
            <a:ext cx="5142350" cy="1092607"/>
          </a:xfrm>
          <a:prstGeom prst="rect">
            <a:avLst/>
          </a:prstGeom>
          <a:noFill/>
        </p:spPr>
        <p:txBody>
          <a:bodyPr wrap="square">
            <a:spAutoFit/>
          </a:bodyPr>
          <a:lstStyle/>
          <a:p>
            <a:pPr marL="285750" indent="-285750">
              <a:buClr>
                <a:schemeClr val="tx1"/>
              </a:buClr>
              <a:buSzPct val="400000"/>
              <a:buFont typeface="Arial" panose="020B0604020202020204" pitchFamily="34" charset="0"/>
              <a:buChar char="•"/>
            </a:pPr>
            <a:r>
              <a:rPr lang="en-US" sz="1300" dirty="0">
                <a:solidFill>
                  <a:schemeClr val="dk2"/>
                </a:solidFill>
                <a:latin typeface="Lato"/>
                <a:ea typeface="Lato"/>
                <a:cs typeface="Lato"/>
                <a:sym typeface="Lato"/>
              </a:rPr>
              <a:t>In today's interconnected world, engineers must transcend technical prowess to understand interdisciplinary relationships. By fostering collaboration across disciplines, engineers can contribute more effectively to complex projects and adapt to the evolving demands of the industry.</a:t>
            </a:r>
            <a:endParaRPr lang="en-IN" sz="1300" dirty="0">
              <a:solidFill>
                <a:schemeClr val="dk2"/>
              </a:solidFill>
              <a:latin typeface="Lato"/>
              <a:ea typeface="Lato"/>
              <a:cs typeface="Lato"/>
              <a:sym typeface="Lato"/>
            </a:endParaRPr>
          </a:p>
        </p:txBody>
      </p:sp>
      <p:pic>
        <p:nvPicPr>
          <p:cNvPr id="3" name="Picture 2">
            <a:extLst>
              <a:ext uri="{FF2B5EF4-FFF2-40B4-BE49-F238E27FC236}">
                <a16:creationId xmlns:a16="http://schemas.microsoft.com/office/drawing/2014/main" id="{031D2072-3076-5187-E115-CE644353DF96}"/>
              </a:ext>
            </a:extLst>
          </p:cNvPr>
          <p:cNvPicPr>
            <a:picLocks noChangeAspect="1"/>
          </p:cNvPicPr>
          <p:nvPr/>
        </p:nvPicPr>
        <p:blipFill>
          <a:blip r:embed="rId3"/>
          <a:stretch>
            <a:fillRect/>
          </a:stretch>
        </p:blipFill>
        <p:spPr>
          <a:xfrm>
            <a:off x="6352361" y="1487469"/>
            <a:ext cx="2083159" cy="2083159"/>
          </a:xfrm>
          <a:prstGeom prst="rect">
            <a:avLst/>
          </a:prstGeom>
        </p:spPr>
      </p:pic>
    </p:spTree>
    <p:extLst>
      <p:ext uri="{BB962C8B-B14F-4D97-AF65-F5344CB8AC3E}">
        <p14:creationId xmlns:p14="http://schemas.microsoft.com/office/powerpoint/2010/main" val="2912665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4" name="Google Shape;1488;p40">
            <a:extLst>
              <a:ext uri="{FF2B5EF4-FFF2-40B4-BE49-F238E27FC236}">
                <a16:creationId xmlns:a16="http://schemas.microsoft.com/office/drawing/2014/main" id="{FD50FAD9-EE73-4AA6-98E8-8700C9C141C0}"/>
              </a:ext>
            </a:extLst>
          </p:cNvPr>
          <p:cNvSpPr txBox="1">
            <a:spLocks noGrp="1"/>
          </p:cNvSpPr>
          <p:nvPr>
            <p:ph type="title"/>
          </p:nvPr>
        </p:nvSpPr>
        <p:spPr>
          <a:xfrm>
            <a:off x="2354579" y="359503"/>
            <a:ext cx="2603997"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Comparison</a:t>
            </a:r>
            <a:endParaRPr sz="3200" dirty="0"/>
          </a:p>
        </p:txBody>
      </p:sp>
      <p:sp>
        <p:nvSpPr>
          <p:cNvPr id="5" name="Google Shape;1489;p40">
            <a:extLst>
              <a:ext uri="{FF2B5EF4-FFF2-40B4-BE49-F238E27FC236}">
                <a16:creationId xmlns:a16="http://schemas.microsoft.com/office/drawing/2014/main" id="{16503F65-009A-BCFA-7610-D55C8C6F8B0B}"/>
              </a:ext>
            </a:extLst>
          </p:cNvPr>
          <p:cNvSpPr txBox="1">
            <a:spLocks/>
          </p:cNvSpPr>
          <p:nvPr/>
        </p:nvSpPr>
        <p:spPr>
          <a:xfrm>
            <a:off x="1526201" y="123254"/>
            <a:ext cx="1159661" cy="9572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en" sz="5700" dirty="0">
                <a:solidFill>
                  <a:schemeClr val="accent4">
                    <a:lumMod val="75000"/>
                  </a:schemeClr>
                </a:solidFill>
              </a:rPr>
              <a:t>04</a:t>
            </a:r>
          </a:p>
        </p:txBody>
      </p:sp>
      <p:sp>
        <p:nvSpPr>
          <p:cNvPr id="6" name="Google Shape;1490;p40">
            <a:extLst>
              <a:ext uri="{FF2B5EF4-FFF2-40B4-BE49-F238E27FC236}">
                <a16:creationId xmlns:a16="http://schemas.microsoft.com/office/drawing/2014/main" id="{D5E00CDF-7268-CB0C-2F82-4489637A8073}"/>
              </a:ext>
            </a:extLst>
          </p:cNvPr>
          <p:cNvSpPr txBox="1">
            <a:spLocks/>
          </p:cNvSpPr>
          <p:nvPr/>
        </p:nvSpPr>
        <p:spPr>
          <a:xfrm>
            <a:off x="2411341" y="582853"/>
            <a:ext cx="2155798"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lvl="0" indent="0" algn="ctr" rtl="0">
              <a:spcBef>
                <a:spcPts val="0"/>
              </a:spcBef>
              <a:spcAft>
                <a:spcPts val="0"/>
              </a:spcAft>
              <a:buNone/>
            </a:pPr>
            <a:r>
              <a:rPr lang="en-US" dirty="0"/>
              <a:t>Comparative Analysis</a:t>
            </a:r>
          </a:p>
        </p:txBody>
      </p:sp>
      <p:pic>
        <p:nvPicPr>
          <p:cNvPr id="8" name="Picture 7">
            <a:extLst>
              <a:ext uri="{FF2B5EF4-FFF2-40B4-BE49-F238E27FC236}">
                <a16:creationId xmlns:a16="http://schemas.microsoft.com/office/drawing/2014/main" id="{ED36B501-DEAA-1FC3-FCCB-61400D335DF1}"/>
              </a:ext>
            </a:extLst>
          </p:cNvPr>
          <p:cNvPicPr>
            <a:picLocks noChangeAspect="1"/>
          </p:cNvPicPr>
          <p:nvPr/>
        </p:nvPicPr>
        <p:blipFill>
          <a:blip r:embed="rId3">
            <a:alphaModFix amt="29000"/>
          </a:blip>
          <a:stretch>
            <a:fillRect/>
          </a:stretch>
        </p:blipFill>
        <p:spPr>
          <a:xfrm rot="20083787">
            <a:off x="1471688" y="53688"/>
            <a:ext cx="1096431" cy="1096431"/>
          </a:xfrm>
          <a:prstGeom prst="rect">
            <a:avLst/>
          </a:prstGeom>
        </p:spPr>
      </p:pic>
      <p:graphicFrame>
        <p:nvGraphicFramePr>
          <p:cNvPr id="2" name="Table 1">
            <a:extLst>
              <a:ext uri="{FF2B5EF4-FFF2-40B4-BE49-F238E27FC236}">
                <a16:creationId xmlns:a16="http://schemas.microsoft.com/office/drawing/2014/main" id="{987E99A3-DCB2-6A99-EBBA-156936D35F49}"/>
              </a:ext>
            </a:extLst>
          </p:cNvPr>
          <p:cNvGraphicFramePr>
            <a:graphicFrameLocks noGrp="1"/>
          </p:cNvGraphicFramePr>
          <p:nvPr>
            <p:extLst>
              <p:ext uri="{D42A27DB-BD31-4B8C-83A1-F6EECF244321}">
                <p14:modId xmlns:p14="http://schemas.microsoft.com/office/powerpoint/2010/main" val="120254491"/>
              </p:ext>
            </p:extLst>
          </p:nvPr>
        </p:nvGraphicFramePr>
        <p:xfrm>
          <a:off x="660497" y="1285863"/>
          <a:ext cx="7813285" cy="370840"/>
        </p:xfrm>
        <a:graphic>
          <a:graphicData uri="http://schemas.openxmlformats.org/drawingml/2006/table">
            <a:tbl>
              <a:tblPr firstRow="1" bandRow="1">
                <a:tableStyleId>{AA8A96BD-E638-43C8-B1C1-C93931D9A745}</a:tableStyleId>
              </a:tblPr>
              <a:tblGrid>
                <a:gridCol w="1562657">
                  <a:extLst>
                    <a:ext uri="{9D8B030D-6E8A-4147-A177-3AD203B41FA5}">
                      <a16:colId xmlns:a16="http://schemas.microsoft.com/office/drawing/2014/main" val="1343329757"/>
                    </a:ext>
                  </a:extLst>
                </a:gridCol>
                <a:gridCol w="1562657">
                  <a:extLst>
                    <a:ext uri="{9D8B030D-6E8A-4147-A177-3AD203B41FA5}">
                      <a16:colId xmlns:a16="http://schemas.microsoft.com/office/drawing/2014/main" val="1677530645"/>
                    </a:ext>
                  </a:extLst>
                </a:gridCol>
                <a:gridCol w="1562657">
                  <a:extLst>
                    <a:ext uri="{9D8B030D-6E8A-4147-A177-3AD203B41FA5}">
                      <a16:colId xmlns:a16="http://schemas.microsoft.com/office/drawing/2014/main" val="724660667"/>
                    </a:ext>
                  </a:extLst>
                </a:gridCol>
                <a:gridCol w="1562657">
                  <a:extLst>
                    <a:ext uri="{9D8B030D-6E8A-4147-A177-3AD203B41FA5}">
                      <a16:colId xmlns:a16="http://schemas.microsoft.com/office/drawing/2014/main" val="3872232266"/>
                    </a:ext>
                  </a:extLst>
                </a:gridCol>
                <a:gridCol w="1562657">
                  <a:extLst>
                    <a:ext uri="{9D8B030D-6E8A-4147-A177-3AD203B41FA5}">
                      <a16:colId xmlns:a16="http://schemas.microsoft.com/office/drawing/2014/main" val="1030471440"/>
                    </a:ext>
                  </a:extLst>
                </a:gridCol>
              </a:tblGrid>
              <a:tr h="370840">
                <a:tc>
                  <a:txBody>
                    <a:bodyPr/>
                    <a:lstStyle/>
                    <a:p>
                      <a:pPr algn="ctr"/>
                      <a:r>
                        <a:rPr lang="en-US" sz="1400" dirty="0">
                          <a:solidFill>
                            <a:schemeClr val="tx1"/>
                          </a:solidFill>
                          <a:effectLst/>
                          <a:latin typeface="Lato" panose="020F0502020204030203" pitchFamily="34" charset="0"/>
                          <a:ea typeface="Lato" panose="020F0502020204030203" pitchFamily="34" charset="0"/>
                          <a:cs typeface="Lato" panose="020F0502020204030203" pitchFamily="34" charset="0"/>
                        </a:rPr>
                        <a:t>Communication</a:t>
                      </a:r>
                      <a:endParaRPr lang="en-IN" sz="140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tc>
                <a:tc>
                  <a:txBody>
                    <a:bodyPr/>
                    <a:lstStyle/>
                    <a:p>
                      <a:pPr algn="ctr"/>
                      <a:r>
                        <a:rPr lang="en-US" sz="1400" b="0" i="0" u="none" strike="noStrike" cap="none" dirty="0">
                          <a:solidFill>
                            <a:schemeClr val="tx1"/>
                          </a:solidFill>
                          <a:effectLst/>
                          <a:latin typeface="Lato" panose="020F0502020204030203" pitchFamily="34" charset="0"/>
                          <a:ea typeface="Lato" panose="020F0502020204030203" pitchFamily="34" charset="0"/>
                          <a:cs typeface="Lato" panose="020F0502020204030203" pitchFamily="34" charset="0"/>
                          <a:sym typeface="Arial"/>
                        </a:rPr>
                        <a:t>Problem Solving</a:t>
                      </a:r>
                      <a:endParaRPr lang="en-IN" sz="1400" b="0" i="0" u="none" strike="noStrike" cap="none" dirty="0">
                        <a:solidFill>
                          <a:schemeClr val="tx1"/>
                        </a:solidFill>
                        <a:effectLst/>
                        <a:latin typeface="Lato" panose="020F0502020204030203" pitchFamily="34" charset="0"/>
                        <a:ea typeface="Lato" panose="020F0502020204030203" pitchFamily="34" charset="0"/>
                        <a:cs typeface="Lato" panose="020F0502020204030203" pitchFamily="34" charset="0"/>
                        <a:sym typeface="Arial"/>
                      </a:endParaRPr>
                    </a:p>
                  </a:txBody>
                  <a:tcPr/>
                </a:tc>
                <a:tc>
                  <a:txBody>
                    <a:bodyPr/>
                    <a:lstStyle/>
                    <a:p>
                      <a:pPr algn="ctr"/>
                      <a:r>
                        <a:rPr lang="en-US" sz="1400" b="0" i="0" u="none" strike="noStrike" cap="none" dirty="0">
                          <a:solidFill>
                            <a:schemeClr val="tx1"/>
                          </a:solidFill>
                          <a:effectLst/>
                          <a:latin typeface="Lato" panose="020F0502020204030203" pitchFamily="34" charset="0"/>
                          <a:ea typeface="Lato" panose="020F0502020204030203" pitchFamily="34" charset="0"/>
                          <a:cs typeface="Lato" panose="020F0502020204030203" pitchFamily="34" charset="0"/>
                          <a:sym typeface="Arial"/>
                        </a:rPr>
                        <a:t>Time Manage.</a:t>
                      </a:r>
                      <a:endParaRPr lang="en-IN" sz="1400" b="0" i="0" u="none" strike="noStrike" cap="none" dirty="0">
                        <a:solidFill>
                          <a:schemeClr val="tx1"/>
                        </a:solidFill>
                        <a:effectLst/>
                        <a:latin typeface="Lato" panose="020F0502020204030203" pitchFamily="34" charset="0"/>
                        <a:ea typeface="Lato" panose="020F0502020204030203" pitchFamily="34" charset="0"/>
                        <a:cs typeface="Lato" panose="020F0502020204030203" pitchFamily="34" charset="0"/>
                        <a:sym typeface="Arial"/>
                      </a:endParaRPr>
                    </a:p>
                  </a:txBody>
                  <a:tcPr/>
                </a:tc>
                <a:tc>
                  <a:txBody>
                    <a:bodyPr/>
                    <a:lstStyle/>
                    <a:p>
                      <a:pPr algn="ctr"/>
                      <a:r>
                        <a:rPr lang="en-US" sz="1400" b="0" i="0" u="none" strike="noStrike" cap="none" dirty="0">
                          <a:solidFill>
                            <a:schemeClr val="tx1"/>
                          </a:solidFill>
                          <a:effectLst/>
                          <a:latin typeface="Lato" panose="020F0502020204030203" pitchFamily="34" charset="0"/>
                          <a:ea typeface="Lato" panose="020F0502020204030203" pitchFamily="34" charset="0"/>
                          <a:cs typeface="Lato" panose="020F0502020204030203" pitchFamily="34" charset="0"/>
                          <a:sym typeface="Arial"/>
                        </a:rPr>
                        <a:t>Technical Skills</a:t>
                      </a:r>
                      <a:endParaRPr lang="en-IN" sz="1400" b="0" i="0" u="none" strike="noStrike" cap="none" dirty="0">
                        <a:solidFill>
                          <a:schemeClr val="tx1"/>
                        </a:solidFill>
                        <a:effectLst/>
                        <a:latin typeface="Lato" panose="020F0502020204030203" pitchFamily="34" charset="0"/>
                        <a:ea typeface="Lato" panose="020F0502020204030203" pitchFamily="34" charset="0"/>
                        <a:cs typeface="Lato" panose="020F0502020204030203" pitchFamily="34" charset="0"/>
                        <a:sym typeface="Arial"/>
                      </a:endParaRPr>
                    </a:p>
                  </a:txBody>
                  <a:tcPr/>
                </a:tc>
                <a:tc>
                  <a:txBody>
                    <a:bodyPr/>
                    <a:lstStyle/>
                    <a:p>
                      <a:pPr algn="ctr"/>
                      <a:r>
                        <a:rPr lang="en-US" sz="1400" b="0" i="0" u="none" strike="noStrike" cap="none" dirty="0">
                          <a:solidFill>
                            <a:schemeClr val="tx1"/>
                          </a:solidFill>
                          <a:effectLst/>
                          <a:latin typeface="Lato" panose="020F0502020204030203" pitchFamily="34" charset="0"/>
                          <a:ea typeface="Lato" panose="020F0502020204030203" pitchFamily="34" charset="0"/>
                          <a:cs typeface="Lato" panose="020F0502020204030203" pitchFamily="34" charset="0"/>
                          <a:sym typeface="Arial"/>
                        </a:rPr>
                        <a:t>Teamwork</a:t>
                      </a:r>
                      <a:endParaRPr lang="en-IN" sz="1400" b="0" i="0" u="none" strike="noStrike" cap="none" dirty="0">
                        <a:solidFill>
                          <a:schemeClr val="tx1"/>
                        </a:solidFill>
                        <a:effectLst/>
                        <a:latin typeface="Lato" panose="020F0502020204030203" pitchFamily="34" charset="0"/>
                        <a:ea typeface="Lato" panose="020F0502020204030203" pitchFamily="34" charset="0"/>
                        <a:cs typeface="Lato" panose="020F0502020204030203" pitchFamily="34" charset="0"/>
                        <a:sym typeface="Arial"/>
                      </a:endParaRPr>
                    </a:p>
                  </a:txBody>
                  <a:tcPr/>
                </a:tc>
                <a:extLst>
                  <a:ext uri="{0D108BD9-81ED-4DB2-BD59-A6C34878D82A}">
                    <a16:rowId xmlns:a16="http://schemas.microsoft.com/office/drawing/2014/main" val="2933646717"/>
                  </a:ext>
                </a:extLst>
              </a:tr>
            </a:tbl>
          </a:graphicData>
        </a:graphic>
      </p:graphicFrame>
      <p:graphicFrame>
        <p:nvGraphicFramePr>
          <p:cNvPr id="3" name="Table 2">
            <a:extLst>
              <a:ext uri="{FF2B5EF4-FFF2-40B4-BE49-F238E27FC236}">
                <a16:creationId xmlns:a16="http://schemas.microsoft.com/office/drawing/2014/main" id="{6D753614-C261-E152-5F51-C46A9EDA3232}"/>
              </a:ext>
            </a:extLst>
          </p:cNvPr>
          <p:cNvGraphicFramePr>
            <a:graphicFrameLocks noGrp="1"/>
          </p:cNvGraphicFramePr>
          <p:nvPr>
            <p:extLst>
              <p:ext uri="{D42A27DB-BD31-4B8C-83A1-F6EECF244321}">
                <p14:modId xmlns:p14="http://schemas.microsoft.com/office/powerpoint/2010/main" val="2324617290"/>
              </p:ext>
            </p:extLst>
          </p:nvPr>
        </p:nvGraphicFramePr>
        <p:xfrm>
          <a:off x="660496" y="1656703"/>
          <a:ext cx="7813285" cy="370840"/>
        </p:xfrm>
        <a:graphic>
          <a:graphicData uri="http://schemas.openxmlformats.org/drawingml/2006/table">
            <a:tbl>
              <a:tblPr firstRow="1" bandRow="1">
                <a:tableStyleId>{AA8A96BD-E638-43C8-B1C1-C93931D9A745}</a:tableStyleId>
              </a:tblPr>
              <a:tblGrid>
                <a:gridCol w="1562657">
                  <a:extLst>
                    <a:ext uri="{9D8B030D-6E8A-4147-A177-3AD203B41FA5}">
                      <a16:colId xmlns:a16="http://schemas.microsoft.com/office/drawing/2014/main" val="722945653"/>
                    </a:ext>
                  </a:extLst>
                </a:gridCol>
                <a:gridCol w="1562657">
                  <a:extLst>
                    <a:ext uri="{9D8B030D-6E8A-4147-A177-3AD203B41FA5}">
                      <a16:colId xmlns:a16="http://schemas.microsoft.com/office/drawing/2014/main" val="3291057675"/>
                    </a:ext>
                  </a:extLst>
                </a:gridCol>
                <a:gridCol w="1562657">
                  <a:extLst>
                    <a:ext uri="{9D8B030D-6E8A-4147-A177-3AD203B41FA5}">
                      <a16:colId xmlns:a16="http://schemas.microsoft.com/office/drawing/2014/main" val="2275643043"/>
                    </a:ext>
                  </a:extLst>
                </a:gridCol>
                <a:gridCol w="1562657">
                  <a:extLst>
                    <a:ext uri="{9D8B030D-6E8A-4147-A177-3AD203B41FA5}">
                      <a16:colId xmlns:a16="http://schemas.microsoft.com/office/drawing/2014/main" val="3761134738"/>
                    </a:ext>
                  </a:extLst>
                </a:gridCol>
                <a:gridCol w="1562657">
                  <a:extLst>
                    <a:ext uri="{9D8B030D-6E8A-4147-A177-3AD203B41FA5}">
                      <a16:colId xmlns:a16="http://schemas.microsoft.com/office/drawing/2014/main" val="179932264"/>
                    </a:ext>
                  </a:extLst>
                </a:gridCol>
              </a:tblGrid>
              <a:tr h="370840">
                <a:tc>
                  <a:txBody>
                    <a:bodyPr/>
                    <a:lstStyle/>
                    <a:p>
                      <a:pPr algn="ctr"/>
                      <a:r>
                        <a:rPr lang="en-US" dirty="0">
                          <a:solidFill>
                            <a:schemeClr val="bg2"/>
                          </a:solidFill>
                        </a:rPr>
                        <a:t>11</a:t>
                      </a:r>
                      <a:endParaRPr lang="en-IN" dirty="0">
                        <a:solidFill>
                          <a:schemeClr val="bg2"/>
                        </a:solidFill>
                      </a:endParaRPr>
                    </a:p>
                  </a:txBody>
                  <a:tcPr anchor="ctr"/>
                </a:tc>
                <a:tc>
                  <a:txBody>
                    <a:bodyPr/>
                    <a:lstStyle/>
                    <a:p>
                      <a:pPr algn="ctr"/>
                      <a:r>
                        <a:rPr lang="en-US" dirty="0">
                          <a:solidFill>
                            <a:schemeClr val="bg2"/>
                          </a:solidFill>
                        </a:rPr>
                        <a:t>7</a:t>
                      </a:r>
                      <a:endParaRPr lang="en-IN" dirty="0">
                        <a:solidFill>
                          <a:schemeClr val="bg2"/>
                        </a:solidFill>
                      </a:endParaRPr>
                    </a:p>
                  </a:txBody>
                  <a:tcPr anchor="ctr"/>
                </a:tc>
                <a:tc>
                  <a:txBody>
                    <a:bodyPr/>
                    <a:lstStyle/>
                    <a:p>
                      <a:pPr algn="ctr"/>
                      <a:r>
                        <a:rPr lang="en-US" dirty="0">
                          <a:solidFill>
                            <a:schemeClr val="bg2"/>
                          </a:solidFill>
                        </a:rPr>
                        <a:t>5</a:t>
                      </a:r>
                      <a:endParaRPr lang="en-IN" dirty="0">
                        <a:solidFill>
                          <a:schemeClr val="bg2"/>
                        </a:solidFill>
                      </a:endParaRPr>
                    </a:p>
                  </a:txBody>
                  <a:tcPr anchor="ctr"/>
                </a:tc>
                <a:tc>
                  <a:txBody>
                    <a:bodyPr/>
                    <a:lstStyle/>
                    <a:p>
                      <a:pPr algn="ctr"/>
                      <a:r>
                        <a:rPr lang="en-US" dirty="0">
                          <a:solidFill>
                            <a:schemeClr val="bg2"/>
                          </a:solidFill>
                        </a:rPr>
                        <a:t>8</a:t>
                      </a:r>
                      <a:endParaRPr lang="en-IN" dirty="0">
                        <a:solidFill>
                          <a:schemeClr val="bg2"/>
                        </a:solidFill>
                      </a:endParaRPr>
                    </a:p>
                  </a:txBody>
                  <a:tcPr anchor="ctr"/>
                </a:tc>
                <a:tc>
                  <a:txBody>
                    <a:bodyPr/>
                    <a:lstStyle/>
                    <a:p>
                      <a:pPr algn="ctr"/>
                      <a:r>
                        <a:rPr lang="en-US" dirty="0">
                          <a:solidFill>
                            <a:schemeClr val="bg2"/>
                          </a:solidFill>
                        </a:rPr>
                        <a:t>7</a:t>
                      </a:r>
                      <a:endParaRPr lang="en-IN" dirty="0">
                        <a:solidFill>
                          <a:schemeClr val="bg2"/>
                        </a:solidFill>
                      </a:endParaRPr>
                    </a:p>
                  </a:txBody>
                  <a:tcPr anchor="ctr"/>
                </a:tc>
                <a:extLst>
                  <a:ext uri="{0D108BD9-81ED-4DB2-BD59-A6C34878D82A}">
                    <a16:rowId xmlns:a16="http://schemas.microsoft.com/office/drawing/2014/main" val="1565038310"/>
                  </a:ext>
                </a:extLst>
              </a:tr>
            </a:tbl>
          </a:graphicData>
        </a:graphic>
      </p:graphicFrame>
      <p:sp>
        <p:nvSpPr>
          <p:cNvPr id="16" name="TextBox 15">
            <a:extLst>
              <a:ext uri="{FF2B5EF4-FFF2-40B4-BE49-F238E27FC236}">
                <a16:creationId xmlns:a16="http://schemas.microsoft.com/office/drawing/2014/main" id="{B307D333-8247-291A-067F-13CD826B1176}"/>
              </a:ext>
            </a:extLst>
          </p:cNvPr>
          <p:cNvSpPr txBox="1"/>
          <p:nvPr/>
        </p:nvSpPr>
        <p:spPr>
          <a:xfrm>
            <a:off x="579863" y="2242498"/>
            <a:ext cx="7575395" cy="1061829"/>
          </a:xfrm>
          <a:prstGeom prst="rect">
            <a:avLst/>
          </a:prstGeom>
          <a:noFill/>
        </p:spPr>
        <p:txBody>
          <a:bodyPr wrap="square">
            <a:spAutoFit/>
          </a:bodyPr>
          <a:lstStyle/>
          <a:p>
            <a:r>
              <a:rPr lang="en-US" sz="1800" dirty="0">
                <a:solidFill>
                  <a:schemeClr val="tx1"/>
                </a:solidFill>
              </a:rPr>
              <a:t>Communication</a:t>
            </a:r>
            <a:endParaRPr lang="en-US" sz="1800" dirty="0"/>
          </a:p>
          <a:p>
            <a:r>
              <a:rPr lang="en-US" sz="1500" dirty="0">
                <a:solidFill>
                  <a:schemeClr val="bg2"/>
                </a:solidFill>
              </a:rPr>
              <a:t>Ranked highest among employers, highlighting its critical importance in the workplace. Indicates a strong emphasis on the ability to convey ideas effectively and interact with others.</a:t>
            </a:r>
            <a:r>
              <a:rPr lang="en-US" sz="1500" dirty="0"/>
              <a:t>.</a:t>
            </a:r>
            <a:endParaRPr lang="en-IN" sz="1500" dirty="0"/>
          </a:p>
        </p:txBody>
      </p:sp>
      <p:sp>
        <p:nvSpPr>
          <p:cNvPr id="18" name="TextBox 17">
            <a:extLst>
              <a:ext uri="{FF2B5EF4-FFF2-40B4-BE49-F238E27FC236}">
                <a16:creationId xmlns:a16="http://schemas.microsoft.com/office/drawing/2014/main" id="{D9327B4A-BA70-17AA-D5A2-8FB6677EA698}"/>
              </a:ext>
            </a:extLst>
          </p:cNvPr>
          <p:cNvSpPr txBox="1"/>
          <p:nvPr/>
        </p:nvSpPr>
        <p:spPr>
          <a:xfrm>
            <a:off x="579862" y="3304327"/>
            <a:ext cx="7575395" cy="830997"/>
          </a:xfrm>
          <a:prstGeom prst="rect">
            <a:avLst/>
          </a:prstGeom>
          <a:noFill/>
        </p:spPr>
        <p:txBody>
          <a:bodyPr wrap="square">
            <a:spAutoFit/>
          </a:bodyPr>
          <a:lstStyle/>
          <a:p>
            <a:r>
              <a:rPr lang="en-US" sz="1800" dirty="0">
                <a:solidFill>
                  <a:schemeClr val="tx1"/>
                </a:solidFill>
              </a:rPr>
              <a:t>Problem Solving </a:t>
            </a:r>
            <a:endParaRPr lang="en-US" sz="1500" dirty="0"/>
          </a:p>
          <a:p>
            <a:r>
              <a:rPr lang="en-US" sz="1500" dirty="0">
                <a:solidFill>
                  <a:schemeClr val="bg2"/>
                </a:solidFill>
              </a:rPr>
              <a:t>Signifies the value placed on individuals who can identify issues and devise solutions. Indicates a significant need for analytical thinking and adaptability.</a:t>
            </a:r>
            <a:endParaRPr lang="en-IN" sz="1500" dirty="0">
              <a:solidFill>
                <a:schemeClr val="bg2"/>
              </a:solidFill>
            </a:endParaRPr>
          </a:p>
        </p:txBody>
      </p:sp>
    </p:spTree>
    <p:extLst>
      <p:ext uri="{BB962C8B-B14F-4D97-AF65-F5344CB8AC3E}">
        <p14:creationId xmlns:p14="http://schemas.microsoft.com/office/powerpoint/2010/main" val="3961950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6" name="TextBox 15">
            <a:extLst>
              <a:ext uri="{FF2B5EF4-FFF2-40B4-BE49-F238E27FC236}">
                <a16:creationId xmlns:a16="http://schemas.microsoft.com/office/drawing/2014/main" id="{B307D333-8247-291A-067F-13CD826B1176}"/>
              </a:ext>
            </a:extLst>
          </p:cNvPr>
          <p:cNvSpPr txBox="1"/>
          <p:nvPr/>
        </p:nvSpPr>
        <p:spPr>
          <a:xfrm>
            <a:off x="505522" y="822576"/>
            <a:ext cx="7575395" cy="1061829"/>
          </a:xfrm>
          <a:prstGeom prst="rect">
            <a:avLst/>
          </a:prstGeom>
          <a:noFill/>
        </p:spPr>
        <p:txBody>
          <a:bodyPr wrap="square">
            <a:spAutoFit/>
          </a:bodyPr>
          <a:lstStyle/>
          <a:p>
            <a:r>
              <a:rPr lang="en-US" sz="1800" dirty="0">
                <a:solidFill>
                  <a:schemeClr val="tx1"/>
                </a:solidFill>
              </a:rPr>
              <a:t>Time Management</a:t>
            </a:r>
            <a:endParaRPr lang="en-US" sz="1800" dirty="0"/>
          </a:p>
          <a:p>
            <a:r>
              <a:rPr lang="en-US" sz="1500" dirty="0">
                <a:solidFill>
                  <a:schemeClr val="bg2"/>
                </a:solidFill>
              </a:rPr>
              <a:t>While slightly lower in rank, it still underscores employers' recognition of the importance of managing tasks and deadlines efficiently. Suggests a need for candidates who can prioritize and organize their workload effectively.</a:t>
            </a:r>
            <a:endParaRPr lang="en-IN" sz="1500" dirty="0"/>
          </a:p>
        </p:txBody>
      </p:sp>
      <p:sp>
        <p:nvSpPr>
          <p:cNvPr id="18" name="TextBox 17">
            <a:extLst>
              <a:ext uri="{FF2B5EF4-FFF2-40B4-BE49-F238E27FC236}">
                <a16:creationId xmlns:a16="http://schemas.microsoft.com/office/drawing/2014/main" id="{D9327B4A-BA70-17AA-D5A2-8FB6677EA698}"/>
              </a:ext>
            </a:extLst>
          </p:cNvPr>
          <p:cNvSpPr txBox="1"/>
          <p:nvPr/>
        </p:nvSpPr>
        <p:spPr>
          <a:xfrm>
            <a:off x="505521" y="2156251"/>
            <a:ext cx="7575395" cy="1061829"/>
          </a:xfrm>
          <a:prstGeom prst="rect">
            <a:avLst/>
          </a:prstGeom>
          <a:noFill/>
        </p:spPr>
        <p:txBody>
          <a:bodyPr wrap="square">
            <a:spAutoFit/>
          </a:bodyPr>
          <a:lstStyle/>
          <a:p>
            <a:r>
              <a:rPr lang="en-US" sz="1800" dirty="0">
                <a:solidFill>
                  <a:schemeClr val="tx1"/>
                </a:solidFill>
              </a:rPr>
              <a:t>Technical Skills </a:t>
            </a:r>
            <a:endParaRPr lang="en-US" sz="1500" dirty="0"/>
          </a:p>
          <a:p>
            <a:r>
              <a:rPr lang="en-US" sz="1500" dirty="0">
                <a:solidFill>
                  <a:schemeClr val="bg2"/>
                </a:solidFill>
              </a:rPr>
              <a:t>Reflects the demand for expertise in specific areas such as technology, tools, or methodologies. Indicates a considerable reliance on specialized knowledge in the current job market.</a:t>
            </a:r>
            <a:endParaRPr lang="en-IN" sz="1500" dirty="0">
              <a:solidFill>
                <a:schemeClr val="bg2"/>
              </a:solidFill>
            </a:endParaRPr>
          </a:p>
        </p:txBody>
      </p:sp>
      <p:sp>
        <p:nvSpPr>
          <p:cNvPr id="10" name="TextBox 9">
            <a:extLst>
              <a:ext uri="{FF2B5EF4-FFF2-40B4-BE49-F238E27FC236}">
                <a16:creationId xmlns:a16="http://schemas.microsoft.com/office/drawing/2014/main" id="{DE23F502-878D-337E-A8E6-01A3B083D8CC}"/>
              </a:ext>
            </a:extLst>
          </p:cNvPr>
          <p:cNvSpPr txBox="1"/>
          <p:nvPr/>
        </p:nvSpPr>
        <p:spPr>
          <a:xfrm>
            <a:off x="505521" y="3319694"/>
            <a:ext cx="7575395" cy="1061829"/>
          </a:xfrm>
          <a:prstGeom prst="rect">
            <a:avLst/>
          </a:prstGeom>
          <a:noFill/>
        </p:spPr>
        <p:txBody>
          <a:bodyPr wrap="square">
            <a:spAutoFit/>
          </a:bodyPr>
          <a:lstStyle/>
          <a:p>
            <a:r>
              <a:rPr lang="en-US" sz="1800" dirty="0">
                <a:solidFill>
                  <a:schemeClr val="tx1"/>
                </a:solidFill>
              </a:rPr>
              <a:t>Teamwork </a:t>
            </a:r>
            <a:endParaRPr lang="en-US" sz="1500" dirty="0"/>
          </a:p>
          <a:p>
            <a:r>
              <a:rPr lang="en-US" sz="1500" dirty="0">
                <a:solidFill>
                  <a:schemeClr val="bg2"/>
                </a:solidFill>
              </a:rPr>
              <a:t>Emphasizes the importance of collaboration and interpersonal skills in achieving organizational objectives. Indicates a strong preference for candidates who can work effectively in group settings.</a:t>
            </a:r>
            <a:endParaRPr lang="en-IN" sz="1500" dirty="0">
              <a:solidFill>
                <a:schemeClr val="bg2"/>
              </a:solidFill>
            </a:endParaRPr>
          </a:p>
        </p:txBody>
      </p:sp>
    </p:spTree>
    <p:extLst>
      <p:ext uri="{BB962C8B-B14F-4D97-AF65-F5344CB8AC3E}">
        <p14:creationId xmlns:p14="http://schemas.microsoft.com/office/powerpoint/2010/main" val="2690140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4" name="Google Shape;1488;p40">
            <a:extLst>
              <a:ext uri="{FF2B5EF4-FFF2-40B4-BE49-F238E27FC236}">
                <a16:creationId xmlns:a16="http://schemas.microsoft.com/office/drawing/2014/main" id="{FD50FAD9-EE73-4AA6-98E8-8700C9C141C0}"/>
              </a:ext>
            </a:extLst>
          </p:cNvPr>
          <p:cNvSpPr txBox="1">
            <a:spLocks noGrp="1"/>
          </p:cNvSpPr>
          <p:nvPr>
            <p:ph type="title"/>
          </p:nvPr>
        </p:nvSpPr>
        <p:spPr>
          <a:xfrm>
            <a:off x="2354580" y="359503"/>
            <a:ext cx="2477616"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Conclusion</a:t>
            </a:r>
            <a:endParaRPr sz="3200" dirty="0"/>
          </a:p>
        </p:txBody>
      </p:sp>
      <p:sp>
        <p:nvSpPr>
          <p:cNvPr id="5" name="Google Shape;1489;p40">
            <a:extLst>
              <a:ext uri="{FF2B5EF4-FFF2-40B4-BE49-F238E27FC236}">
                <a16:creationId xmlns:a16="http://schemas.microsoft.com/office/drawing/2014/main" id="{16503F65-009A-BCFA-7610-D55C8C6F8B0B}"/>
              </a:ext>
            </a:extLst>
          </p:cNvPr>
          <p:cNvSpPr txBox="1">
            <a:spLocks/>
          </p:cNvSpPr>
          <p:nvPr/>
        </p:nvSpPr>
        <p:spPr>
          <a:xfrm>
            <a:off x="1526201" y="123254"/>
            <a:ext cx="1159661" cy="9572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en" sz="5700" dirty="0">
                <a:solidFill>
                  <a:schemeClr val="accent4">
                    <a:lumMod val="75000"/>
                  </a:schemeClr>
                </a:solidFill>
              </a:rPr>
              <a:t>05</a:t>
            </a:r>
          </a:p>
        </p:txBody>
      </p:sp>
      <p:sp>
        <p:nvSpPr>
          <p:cNvPr id="6" name="Google Shape;1490;p40">
            <a:extLst>
              <a:ext uri="{FF2B5EF4-FFF2-40B4-BE49-F238E27FC236}">
                <a16:creationId xmlns:a16="http://schemas.microsoft.com/office/drawing/2014/main" id="{D5E00CDF-7268-CB0C-2F82-4489637A8073}"/>
              </a:ext>
            </a:extLst>
          </p:cNvPr>
          <p:cNvSpPr txBox="1">
            <a:spLocks/>
          </p:cNvSpPr>
          <p:nvPr/>
        </p:nvSpPr>
        <p:spPr>
          <a:xfrm>
            <a:off x="2411341" y="582853"/>
            <a:ext cx="2155798"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lvl="0" indent="0" algn="ctr" rtl="0">
              <a:spcBef>
                <a:spcPts val="0"/>
              </a:spcBef>
              <a:spcAft>
                <a:spcPts val="0"/>
              </a:spcAft>
              <a:buNone/>
            </a:pPr>
            <a:r>
              <a:rPr lang="en-US" dirty="0"/>
              <a:t>Summary Of Findings</a:t>
            </a:r>
          </a:p>
        </p:txBody>
      </p:sp>
      <p:pic>
        <p:nvPicPr>
          <p:cNvPr id="8" name="Picture 7">
            <a:extLst>
              <a:ext uri="{FF2B5EF4-FFF2-40B4-BE49-F238E27FC236}">
                <a16:creationId xmlns:a16="http://schemas.microsoft.com/office/drawing/2014/main" id="{ED36B501-DEAA-1FC3-FCCB-61400D335DF1}"/>
              </a:ext>
            </a:extLst>
          </p:cNvPr>
          <p:cNvPicPr>
            <a:picLocks noChangeAspect="1"/>
          </p:cNvPicPr>
          <p:nvPr/>
        </p:nvPicPr>
        <p:blipFill>
          <a:blip r:embed="rId3">
            <a:alphaModFix amt="29000"/>
          </a:blip>
          <a:stretch>
            <a:fillRect/>
          </a:stretch>
        </p:blipFill>
        <p:spPr>
          <a:xfrm rot="20083787">
            <a:off x="1557815" y="53685"/>
            <a:ext cx="1096431" cy="1096431"/>
          </a:xfrm>
          <a:prstGeom prst="rect">
            <a:avLst/>
          </a:prstGeom>
        </p:spPr>
      </p:pic>
      <p:sp>
        <p:nvSpPr>
          <p:cNvPr id="9" name="TextBox 8">
            <a:extLst>
              <a:ext uri="{FF2B5EF4-FFF2-40B4-BE49-F238E27FC236}">
                <a16:creationId xmlns:a16="http://schemas.microsoft.com/office/drawing/2014/main" id="{96FB85E7-88C6-A914-D034-49CD2299496A}"/>
              </a:ext>
            </a:extLst>
          </p:cNvPr>
          <p:cNvSpPr txBox="1"/>
          <p:nvPr/>
        </p:nvSpPr>
        <p:spPr>
          <a:xfrm>
            <a:off x="345117" y="1426062"/>
            <a:ext cx="8444044" cy="2893100"/>
          </a:xfrm>
          <a:prstGeom prst="rect">
            <a:avLst/>
          </a:prstGeom>
          <a:noFill/>
        </p:spPr>
        <p:txBody>
          <a:bodyPr wrap="square">
            <a:spAutoFit/>
          </a:bodyPr>
          <a:lstStyle/>
          <a:p>
            <a:pPr marL="285750" indent="-285750">
              <a:buClr>
                <a:schemeClr val="tx1"/>
              </a:buClr>
              <a:buSzPct val="200000"/>
              <a:buFont typeface="Courier New" panose="02070309020205020404" pitchFamily="49" charset="0"/>
              <a:buChar char="o"/>
            </a:pPr>
            <a:r>
              <a:rPr lang="en-IN" dirty="0">
                <a:solidFill>
                  <a:schemeClr val="tx1"/>
                </a:solidFill>
              </a:rPr>
              <a:t>The review paper</a:t>
            </a:r>
            <a:r>
              <a:rPr lang="en-IN" dirty="0">
                <a:solidFill>
                  <a:schemeClr val="bg2"/>
                </a:solidFill>
              </a:rPr>
              <a:t> concludes the necessity for a comprehensive approach to skill development in engineering education and training programs.</a:t>
            </a:r>
          </a:p>
          <a:p>
            <a:pPr marL="285750" indent="-285750">
              <a:buClr>
                <a:schemeClr val="tx1"/>
              </a:buClr>
              <a:buSzPct val="200000"/>
              <a:buFont typeface="Courier New" panose="02070309020205020404" pitchFamily="49" charset="0"/>
              <a:buChar char="o"/>
            </a:pPr>
            <a:endParaRPr lang="en-IN" dirty="0">
              <a:solidFill>
                <a:schemeClr val="bg2"/>
              </a:solidFill>
            </a:endParaRPr>
          </a:p>
          <a:p>
            <a:pPr marL="285750" indent="-285750">
              <a:buClr>
                <a:schemeClr val="tx1"/>
              </a:buClr>
              <a:buSzPct val="200000"/>
              <a:buFont typeface="Courier New" panose="02070309020205020404" pitchFamily="49" charset="0"/>
              <a:buChar char="o"/>
            </a:pPr>
            <a:r>
              <a:rPr lang="en-IN" dirty="0">
                <a:solidFill>
                  <a:schemeClr val="tx1"/>
                </a:solidFill>
              </a:rPr>
              <a:t>It emphasizes </a:t>
            </a:r>
            <a:r>
              <a:rPr lang="en-IN" dirty="0">
                <a:solidFill>
                  <a:schemeClr val="bg2"/>
                </a:solidFill>
              </a:rPr>
              <a:t>the importance of integrating soft skills such as communication, teamwork, critical thinking, and decision-making alongside technical expertise based on the analysed papers.</a:t>
            </a:r>
          </a:p>
          <a:p>
            <a:pPr marL="285750" indent="-285750">
              <a:buClr>
                <a:schemeClr val="tx1"/>
              </a:buClr>
              <a:buSzPct val="200000"/>
              <a:buFont typeface="Courier New" panose="02070309020205020404" pitchFamily="49" charset="0"/>
              <a:buChar char="o"/>
            </a:pPr>
            <a:endParaRPr lang="en-IN" dirty="0">
              <a:solidFill>
                <a:schemeClr val="bg2"/>
              </a:solidFill>
            </a:endParaRPr>
          </a:p>
          <a:p>
            <a:pPr marL="285750" indent="-285750">
              <a:buClr>
                <a:schemeClr val="tx1"/>
              </a:buClr>
              <a:buSzPct val="200000"/>
              <a:buFont typeface="Courier New" panose="02070309020205020404" pitchFamily="49" charset="0"/>
              <a:buChar char="o"/>
            </a:pPr>
            <a:r>
              <a:rPr lang="en-IN" dirty="0">
                <a:solidFill>
                  <a:schemeClr val="tx1"/>
                </a:solidFill>
              </a:rPr>
              <a:t>Furthermore, our review paper </a:t>
            </a:r>
            <a:r>
              <a:rPr lang="en-IN" dirty="0">
                <a:solidFill>
                  <a:schemeClr val="bg2"/>
                </a:solidFill>
              </a:rPr>
              <a:t>highlights the need for engineering graduates to possess the ability to address complex challenges and holistic skill sets encompassing adaptability, creativity, and problem-solving acumen, as indicated by the referenced literature.</a:t>
            </a:r>
          </a:p>
          <a:p>
            <a:pPr marL="285750" indent="-285750">
              <a:buClr>
                <a:schemeClr val="tx1"/>
              </a:buClr>
              <a:buSzPct val="200000"/>
              <a:buFont typeface="Courier New" panose="02070309020205020404" pitchFamily="49" charset="0"/>
              <a:buChar char="o"/>
            </a:pPr>
            <a:endParaRPr lang="en-IN" dirty="0">
              <a:solidFill>
                <a:schemeClr val="bg2"/>
              </a:solidFill>
            </a:endParaRPr>
          </a:p>
          <a:p>
            <a:pPr marL="285750" indent="-285750">
              <a:buClr>
                <a:schemeClr val="tx1"/>
              </a:buClr>
              <a:buSzPct val="200000"/>
              <a:buFont typeface="Courier New" panose="02070309020205020404" pitchFamily="49" charset="0"/>
              <a:buChar char="o"/>
            </a:pPr>
            <a:r>
              <a:rPr lang="en-IN" dirty="0">
                <a:solidFill>
                  <a:schemeClr val="tx1"/>
                </a:solidFill>
              </a:rPr>
              <a:t>Ultimately, the review pape</a:t>
            </a:r>
            <a:r>
              <a:rPr lang="en-IN" dirty="0">
                <a:solidFill>
                  <a:schemeClr val="bg2"/>
                </a:solidFill>
              </a:rPr>
              <a:t>r underscores the goal of ensuring the readiness of graduates to thrive in a dynamic and interconnected global job market, where the demands on engineering roles are continuously evolving, drawing insights from the reviewed literature.</a:t>
            </a:r>
          </a:p>
        </p:txBody>
      </p:sp>
    </p:spTree>
    <p:extLst>
      <p:ext uri="{BB962C8B-B14F-4D97-AF65-F5344CB8AC3E}">
        <p14:creationId xmlns:p14="http://schemas.microsoft.com/office/powerpoint/2010/main" val="3595475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1"/>
        <p:cNvGrpSpPr/>
        <p:nvPr/>
      </p:nvGrpSpPr>
      <p:grpSpPr>
        <a:xfrm>
          <a:off x="0" y="0"/>
          <a:ext cx="0" cy="0"/>
          <a:chOff x="0" y="0"/>
          <a:chExt cx="0" cy="0"/>
        </a:xfrm>
      </p:grpSpPr>
      <p:sp>
        <p:nvSpPr>
          <p:cNvPr id="6" name="Google Shape;1462;p38">
            <a:extLst>
              <a:ext uri="{FF2B5EF4-FFF2-40B4-BE49-F238E27FC236}">
                <a16:creationId xmlns:a16="http://schemas.microsoft.com/office/drawing/2014/main" id="{764D35C7-396B-B438-1073-084696042ED8}"/>
              </a:ext>
            </a:extLst>
          </p:cNvPr>
          <p:cNvSpPr txBox="1">
            <a:spLocks noGrp="1"/>
          </p:cNvSpPr>
          <p:nvPr>
            <p:ph type="title"/>
          </p:nvPr>
        </p:nvSpPr>
        <p:spPr>
          <a:xfrm>
            <a:off x="720000" y="1087228"/>
            <a:ext cx="7704000" cy="9346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 You!</a:t>
            </a:r>
            <a:endParaRPr dirty="0"/>
          </a:p>
        </p:txBody>
      </p:sp>
      <p:sp>
        <p:nvSpPr>
          <p:cNvPr id="7" name="Google Shape;1464;p38">
            <a:extLst>
              <a:ext uri="{FF2B5EF4-FFF2-40B4-BE49-F238E27FC236}">
                <a16:creationId xmlns:a16="http://schemas.microsoft.com/office/drawing/2014/main" id="{B246C0A7-FF46-A7A2-D069-B68CF8B70087}"/>
              </a:ext>
            </a:extLst>
          </p:cNvPr>
          <p:cNvSpPr txBox="1">
            <a:spLocks noGrp="1"/>
          </p:cNvSpPr>
          <p:nvPr>
            <p:ph type="subTitle" idx="1"/>
          </p:nvPr>
        </p:nvSpPr>
        <p:spPr>
          <a:xfrm>
            <a:off x="3448542" y="2277848"/>
            <a:ext cx="2354044" cy="42063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tx1"/>
                </a:solidFill>
              </a:rPr>
              <a:t>Ahmed Fahzain Rizwan</a:t>
            </a:r>
          </a:p>
        </p:txBody>
      </p:sp>
      <p:sp>
        <p:nvSpPr>
          <p:cNvPr id="8" name="Google Shape;1464;p38">
            <a:extLst>
              <a:ext uri="{FF2B5EF4-FFF2-40B4-BE49-F238E27FC236}">
                <a16:creationId xmlns:a16="http://schemas.microsoft.com/office/drawing/2014/main" id="{10918787-9C32-0033-B9B6-6A97E351A98E}"/>
              </a:ext>
            </a:extLst>
          </p:cNvPr>
          <p:cNvSpPr txBox="1">
            <a:spLocks/>
          </p:cNvSpPr>
          <p:nvPr/>
        </p:nvSpPr>
        <p:spPr>
          <a:xfrm>
            <a:off x="3131066" y="2519876"/>
            <a:ext cx="288186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2"/>
              </a:buClr>
              <a:buSzPts val="1400"/>
              <a:buFont typeface="Lato"/>
              <a:buNone/>
              <a:defRPr sz="1600" b="0" i="0" u="none" strike="noStrike" cap="none">
                <a:solidFill>
                  <a:schemeClr val="dk2"/>
                </a:solidFill>
                <a:latin typeface="Lato"/>
                <a:ea typeface="Lato"/>
                <a:cs typeface="Lato"/>
                <a:sym typeface="Lato"/>
              </a:defRPr>
            </a:lvl1pPr>
            <a:lvl2pPr marL="914400" marR="0" lvl="1"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en-US" sz="1400" dirty="0"/>
              <a:t>saiyedfahzain191@gmail.com</a:t>
            </a:r>
          </a:p>
        </p:txBody>
      </p:sp>
      <p:sp>
        <p:nvSpPr>
          <p:cNvPr id="9" name="Google Shape;1464;p38">
            <a:extLst>
              <a:ext uri="{FF2B5EF4-FFF2-40B4-BE49-F238E27FC236}">
                <a16:creationId xmlns:a16="http://schemas.microsoft.com/office/drawing/2014/main" id="{5D73ED04-FD78-A55D-AD91-4E59A5FE9B96}"/>
              </a:ext>
            </a:extLst>
          </p:cNvPr>
          <p:cNvSpPr txBox="1">
            <a:spLocks/>
          </p:cNvSpPr>
          <p:nvPr/>
        </p:nvSpPr>
        <p:spPr>
          <a:xfrm>
            <a:off x="3448542" y="2996387"/>
            <a:ext cx="2354044" cy="4206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2"/>
              </a:buClr>
              <a:buSzPts val="1400"/>
              <a:buFont typeface="Lato"/>
              <a:buNone/>
              <a:defRPr sz="1600" b="0" i="0" u="none" strike="noStrike" cap="none">
                <a:solidFill>
                  <a:schemeClr val="dk2"/>
                </a:solidFill>
                <a:latin typeface="Lato"/>
                <a:ea typeface="Lato"/>
                <a:cs typeface="Lato"/>
                <a:sym typeface="Lato"/>
              </a:defRPr>
            </a:lvl1pPr>
            <a:lvl2pPr marL="914400" marR="0" lvl="1"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en-US" b="1" dirty="0">
                <a:solidFill>
                  <a:schemeClr val="tx1"/>
                </a:solidFill>
              </a:rPr>
              <a:t>Sheth Sarjil</a:t>
            </a:r>
          </a:p>
        </p:txBody>
      </p:sp>
      <p:sp>
        <p:nvSpPr>
          <p:cNvPr id="10" name="Google Shape;1464;p38">
            <a:extLst>
              <a:ext uri="{FF2B5EF4-FFF2-40B4-BE49-F238E27FC236}">
                <a16:creationId xmlns:a16="http://schemas.microsoft.com/office/drawing/2014/main" id="{B1DF0683-4D7A-C449-11B7-D2EB346A0A40}"/>
              </a:ext>
            </a:extLst>
          </p:cNvPr>
          <p:cNvSpPr txBox="1">
            <a:spLocks/>
          </p:cNvSpPr>
          <p:nvPr/>
        </p:nvSpPr>
        <p:spPr>
          <a:xfrm>
            <a:off x="3184630" y="3230863"/>
            <a:ext cx="288186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2"/>
              </a:buClr>
              <a:buSzPts val="1400"/>
              <a:buFont typeface="Lato"/>
              <a:buNone/>
              <a:defRPr sz="1600" b="0" i="0" u="none" strike="noStrike" cap="none">
                <a:solidFill>
                  <a:schemeClr val="dk2"/>
                </a:solidFill>
                <a:latin typeface="Lato"/>
                <a:ea typeface="Lato"/>
                <a:cs typeface="Lato"/>
                <a:sym typeface="Lato"/>
              </a:defRPr>
            </a:lvl1pPr>
            <a:lvl2pPr marL="914400" marR="0" lvl="1"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en-US" sz="1400" dirty="0"/>
              <a:t>sarjilark123@gmail.com</a:t>
            </a:r>
          </a:p>
        </p:txBody>
      </p:sp>
      <p:sp>
        <p:nvSpPr>
          <p:cNvPr id="11" name="Google Shape;1464;p38">
            <a:extLst>
              <a:ext uri="{FF2B5EF4-FFF2-40B4-BE49-F238E27FC236}">
                <a16:creationId xmlns:a16="http://schemas.microsoft.com/office/drawing/2014/main" id="{C9947604-51A7-F787-7D1A-AC5FCFDE008C}"/>
              </a:ext>
            </a:extLst>
          </p:cNvPr>
          <p:cNvSpPr txBox="1">
            <a:spLocks/>
          </p:cNvSpPr>
          <p:nvPr/>
        </p:nvSpPr>
        <p:spPr>
          <a:xfrm>
            <a:off x="3394978" y="3783545"/>
            <a:ext cx="2354044" cy="4206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2"/>
              </a:buClr>
              <a:buSzPts val="1400"/>
              <a:buFont typeface="Lato"/>
              <a:buNone/>
              <a:defRPr sz="1600" b="0" i="0" u="none" strike="noStrike" cap="none">
                <a:solidFill>
                  <a:schemeClr val="dk2"/>
                </a:solidFill>
                <a:latin typeface="Lato"/>
                <a:ea typeface="Lato"/>
                <a:cs typeface="Lato"/>
                <a:sym typeface="Lato"/>
              </a:defRPr>
            </a:lvl1pPr>
            <a:lvl2pPr marL="914400" marR="0" lvl="1"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en-US" b="1" dirty="0">
                <a:solidFill>
                  <a:schemeClr val="tx1"/>
                </a:solidFill>
              </a:rPr>
              <a:t>Malek Burhaan</a:t>
            </a:r>
          </a:p>
        </p:txBody>
      </p:sp>
      <p:sp>
        <p:nvSpPr>
          <p:cNvPr id="12" name="Google Shape;1464;p38">
            <a:extLst>
              <a:ext uri="{FF2B5EF4-FFF2-40B4-BE49-F238E27FC236}">
                <a16:creationId xmlns:a16="http://schemas.microsoft.com/office/drawing/2014/main" id="{54B5D550-9DD5-38D6-FC11-F699FB151D07}"/>
              </a:ext>
            </a:extLst>
          </p:cNvPr>
          <p:cNvSpPr txBox="1">
            <a:spLocks/>
          </p:cNvSpPr>
          <p:nvPr/>
        </p:nvSpPr>
        <p:spPr>
          <a:xfrm>
            <a:off x="3131066" y="3993863"/>
            <a:ext cx="288186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2"/>
              </a:buClr>
              <a:buSzPts val="1400"/>
              <a:buFont typeface="Lato"/>
              <a:buNone/>
              <a:defRPr sz="1600" b="0" i="0" u="none" strike="noStrike" cap="none">
                <a:solidFill>
                  <a:schemeClr val="dk2"/>
                </a:solidFill>
                <a:latin typeface="Lato"/>
                <a:ea typeface="Lato"/>
                <a:cs typeface="Lato"/>
                <a:sym typeface="Lato"/>
              </a:defRPr>
            </a:lvl1pPr>
            <a:lvl2pPr marL="914400" marR="0" lvl="1"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en-US" sz="1400" dirty="0"/>
              <a:t>malekburhaan@gmail.com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1"/>
        <p:cNvGrpSpPr/>
        <p:nvPr/>
      </p:nvGrpSpPr>
      <p:grpSpPr>
        <a:xfrm>
          <a:off x="0" y="0"/>
          <a:ext cx="0" cy="0"/>
          <a:chOff x="0" y="0"/>
          <a:chExt cx="0" cy="0"/>
        </a:xfrm>
      </p:grpSpPr>
      <p:sp>
        <p:nvSpPr>
          <p:cNvPr id="1462" name="Google Shape;1462;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1463" name="Google Shape;1463;p38"/>
          <p:cNvSpPr txBox="1">
            <a:spLocks noGrp="1"/>
          </p:cNvSpPr>
          <p:nvPr>
            <p:ph type="subTitle" idx="3"/>
          </p:nvPr>
        </p:nvSpPr>
        <p:spPr>
          <a:xfrm>
            <a:off x="2145815" y="3827700"/>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Comparative Analysis</a:t>
            </a:r>
            <a:endParaRPr lang="en-US" sz="1600" dirty="0">
              <a:solidFill>
                <a:srgbClr val="666666"/>
              </a:solidFill>
            </a:endParaRPr>
          </a:p>
        </p:txBody>
      </p:sp>
      <p:sp>
        <p:nvSpPr>
          <p:cNvPr id="1464" name="Google Shape;1464;p38"/>
          <p:cNvSpPr txBox="1">
            <a:spLocks noGrp="1"/>
          </p:cNvSpPr>
          <p:nvPr>
            <p:ph type="subTitle" idx="1"/>
          </p:nvPr>
        </p:nvSpPr>
        <p:spPr>
          <a:xfrm>
            <a:off x="872376" y="2285393"/>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Key Points Covered</a:t>
            </a:r>
          </a:p>
        </p:txBody>
      </p:sp>
      <p:sp>
        <p:nvSpPr>
          <p:cNvPr id="1465" name="Google Shape;1465;p38"/>
          <p:cNvSpPr txBox="1">
            <a:spLocks noGrp="1"/>
          </p:cNvSpPr>
          <p:nvPr>
            <p:ph type="subTitle" idx="2"/>
          </p:nvPr>
        </p:nvSpPr>
        <p:spPr>
          <a:xfrm>
            <a:off x="3419247" y="2285393"/>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Context of the Topic</a:t>
            </a:r>
          </a:p>
        </p:txBody>
      </p:sp>
      <p:sp>
        <p:nvSpPr>
          <p:cNvPr id="1466" name="Google Shape;1466;p38"/>
          <p:cNvSpPr txBox="1">
            <a:spLocks noGrp="1"/>
          </p:cNvSpPr>
          <p:nvPr>
            <p:ph type="subTitle" idx="4"/>
          </p:nvPr>
        </p:nvSpPr>
        <p:spPr>
          <a:xfrm>
            <a:off x="4692685" y="3827700"/>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Summary of Findings</a:t>
            </a:r>
          </a:p>
        </p:txBody>
      </p:sp>
      <p:sp>
        <p:nvSpPr>
          <p:cNvPr id="1467" name="Google Shape;1467;p38"/>
          <p:cNvSpPr txBox="1">
            <a:spLocks noGrp="1"/>
          </p:cNvSpPr>
          <p:nvPr>
            <p:ph type="subTitle" idx="5"/>
          </p:nvPr>
        </p:nvSpPr>
        <p:spPr>
          <a:xfrm>
            <a:off x="6047899" y="2319491"/>
            <a:ext cx="254423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Previous Research Findings</a:t>
            </a:r>
          </a:p>
        </p:txBody>
      </p:sp>
      <p:sp>
        <p:nvSpPr>
          <p:cNvPr id="1468" name="Google Shape;1468;p38"/>
          <p:cNvSpPr txBox="1">
            <a:spLocks noGrp="1"/>
          </p:cNvSpPr>
          <p:nvPr>
            <p:ph type="title" idx="6"/>
          </p:nvPr>
        </p:nvSpPr>
        <p:spPr>
          <a:xfrm>
            <a:off x="1657776" y="1484420"/>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469" name="Google Shape;1469;p38"/>
          <p:cNvSpPr txBox="1">
            <a:spLocks noGrp="1"/>
          </p:cNvSpPr>
          <p:nvPr>
            <p:ph type="title" idx="7"/>
          </p:nvPr>
        </p:nvSpPr>
        <p:spPr>
          <a:xfrm>
            <a:off x="2931215" y="302614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470" name="Google Shape;1470;p38"/>
          <p:cNvSpPr txBox="1">
            <a:spLocks noGrp="1"/>
          </p:cNvSpPr>
          <p:nvPr>
            <p:ph type="title" idx="8"/>
          </p:nvPr>
        </p:nvSpPr>
        <p:spPr>
          <a:xfrm>
            <a:off x="4204647" y="1484420"/>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471" name="Google Shape;1471;p38"/>
          <p:cNvSpPr txBox="1">
            <a:spLocks noGrp="1"/>
          </p:cNvSpPr>
          <p:nvPr>
            <p:ph type="title" idx="9"/>
          </p:nvPr>
        </p:nvSpPr>
        <p:spPr>
          <a:xfrm>
            <a:off x="5478085" y="302614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472" name="Google Shape;1472;p38"/>
          <p:cNvSpPr txBox="1">
            <a:spLocks noGrp="1"/>
          </p:cNvSpPr>
          <p:nvPr>
            <p:ph type="title" idx="13"/>
          </p:nvPr>
        </p:nvSpPr>
        <p:spPr>
          <a:xfrm>
            <a:off x="6892773" y="1505912"/>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473" name="Google Shape;1473;p38"/>
          <p:cNvSpPr txBox="1">
            <a:spLocks noGrp="1"/>
          </p:cNvSpPr>
          <p:nvPr>
            <p:ph type="subTitle" idx="14"/>
          </p:nvPr>
        </p:nvSpPr>
        <p:spPr>
          <a:xfrm>
            <a:off x="872376" y="195351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Abstract</a:t>
            </a:r>
            <a:endParaRPr dirty="0"/>
          </a:p>
        </p:txBody>
      </p:sp>
      <p:sp>
        <p:nvSpPr>
          <p:cNvPr id="1474" name="Google Shape;1474;p38"/>
          <p:cNvSpPr txBox="1">
            <a:spLocks noGrp="1"/>
          </p:cNvSpPr>
          <p:nvPr>
            <p:ph type="subTitle" idx="15"/>
          </p:nvPr>
        </p:nvSpPr>
        <p:spPr>
          <a:xfrm>
            <a:off x="3419247" y="195351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1475" name="Google Shape;1475;p38"/>
          <p:cNvSpPr txBox="1">
            <a:spLocks noGrp="1"/>
          </p:cNvSpPr>
          <p:nvPr>
            <p:ph type="subTitle" idx="16"/>
          </p:nvPr>
        </p:nvSpPr>
        <p:spPr>
          <a:xfrm>
            <a:off x="5845435" y="1943141"/>
            <a:ext cx="2806169"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Literature Review</a:t>
            </a:r>
            <a:endParaRPr dirty="0"/>
          </a:p>
        </p:txBody>
      </p:sp>
      <p:sp>
        <p:nvSpPr>
          <p:cNvPr id="1476" name="Google Shape;1476;p38"/>
          <p:cNvSpPr txBox="1">
            <a:spLocks noGrp="1"/>
          </p:cNvSpPr>
          <p:nvPr>
            <p:ph type="subTitle" idx="17"/>
          </p:nvPr>
        </p:nvSpPr>
        <p:spPr>
          <a:xfrm>
            <a:off x="2145815" y="3495300"/>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Comparison</a:t>
            </a:r>
            <a:endParaRPr dirty="0"/>
          </a:p>
        </p:txBody>
      </p:sp>
      <p:sp>
        <p:nvSpPr>
          <p:cNvPr id="1477" name="Google Shape;1477;p38"/>
          <p:cNvSpPr txBox="1">
            <a:spLocks noGrp="1"/>
          </p:cNvSpPr>
          <p:nvPr>
            <p:ph type="subTitle" idx="18"/>
          </p:nvPr>
        </p:nvSpPr>
        <p:spPr>
          <a:xfrm>
            <a:off x="4692685" y="3495300"/>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Conclusion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pic>
        <p:nvPicPr>
          <p:cNvPr id="19" name="Picture 18">
            <a:extLst>
              <a:ext uri="{FF2B5EF4-FFF2-40B4-BE49-F238E27FC236}">
                <a16:creationId xmlns:a16="http://schemas.microsoft.com/office/drawing/2014/main" id="{9DF52176-6C00-2427-60CE-2342CF607EC4}"/>
              </a:ext>
            </a:extLst>
          </p:cNvPr>
          <p:cNvPicPr>
            <a:picLocks noChangeAspect="1"/>
          </p:cNvPicPr>
          <p:nvPr/>
        </p:nvPicPr>
        <p:blipFill>
          <a:blip r:embed="rId3">
            <a:alphaModFix amt="29000"/>
          </a:blip>
          <a:stretch>
            <a:fillRect/>
          </a:stretch>
        </p:blipFill>
        <p:spPr>
          <a:xfrm rot="20083787">
            <a:off x="1453902" y="29655"/>
            <a:ext cx="1096431" cy="1096431"/>
          </a:xfrm>
          <a:prstGeom prst="rect">
            <a:avLst/>
          </a:prstGeom>
        </p:spPr>
      </p:pic>
      <p:sp>
        <p:nvSpPr>
          <p:cNvPr id="1496" name="Google Shape;1496;p41"/>
          <p:cNvSpPr txBox="1">
            <a:spLocks noGrp="1"/>
          </p:cNvSpPr>
          <p:nvPr>
            <p:ph type="subTitle" idx="1"/>
          </p:nvPr>
        </p:nvSpPr>
        <p:spPr>
          <a:xfrm>
            <a:off x="1621080" y="1411538"/>
            <a:ext cx="2885378" cy="11832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dirty="0"/>
              <a:t>Investigating factors influencing the employability of Indian and international engineering graduates in the global job market.</a:t>
            </a:r>
          </a:p>
        </p:txBody>
      </p:sp>
      <p:sp>
        <p:nvSpPr>
          <p:cNvPr id="4" name="Google Shape;1473;p38">
            <a:extLst>
              <a:ext uri="{FF2B5EF4-FFF2-40B4-BE49-F238E27FC236}">
                <a16:creationId xmlns:a16="http://schemas.microsoft.com/office/drawing/2014/main" id="{23253D7B-68B9-2303-F719-07A06A5A833A}"/>
              </a:ext>
            </a:extLst>
          </p:cNvPr>
          <p:cNvSpPr txBox="1">
            <a:spLocks/>
          </p:cNvSpPr>
          <p:nvPr/>
        </p:nvSpPr>
        <p:spPr>
          <a:xfrm>
            <a:off x="1273505" y="1054896"/>
            <a:ext cx="1921933" cy="484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500" b="1" dirty="0">
                <a:solidFill>
                  <a:srgbClr val="79E0FF"/>
                </a:solidFill>
              </a:rPr>
              <a:t>1. Study Focus </a:t>
            </a:r>
          </a:p>
        </p:txBody>
      </p:sp>
      <p:sp>
        <p:nvSpPr>
          <p:cNvPr id="5" name="Google Shape;1496;p41">
            <a:extLst>
              <a:ext uri="{FF2B5EF4-FFF2-40B4-BE49-F238E27FC236}">
                <a16:creationId xmlns:a16="http://schemas.microsoft.com/office/drawing/2014/main" id="{483E7701-3B84-5172-B455-345D3F64B7F2}"/>
              </a:ext>
            </a:extLst>
          </p:cNvPr>
          <p:cNvSpPr txBox="1">
            <a:spLocks/>
          </p:cNvSpPr>
          <p:nvPr/>
        </p:nvSpPr>
        <p:spPr>
          <a:xfrm>
            <a:off x="1619591" y="2965563"/>
            <a:ext cx="293648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lgn="l"/>
            <a:r>
              <a:rPr lang="en-US" sz="1300" dirty="0"/>
              <a:t>Understanding the challenges faced by Indian engineering graduates seeking international employment, including cultural adaptation and language proficiency.</a:t>
            </a:r>
          </a:p>
        </p:txBody>
      </p:sp>
      <p:sp>
        <p:nvSpPr>
          <p:cNvPr id="6" name="Google Shape;1473;p38">
            <a:extLst>
              <a:ext uri="{FF2B5EF4-FFF2-40B4-BE49-F238E27FC236}">
                <a16:creationId xmlns:a16="http://schemas.microsoft.com/office/drawing/2014/main" id="{7A25376A-9FDC-7B12-0A55-2C5F354E20A7}"/>
              </a:ext>
            </a:extLst>
          </p:cNvPr>
          <p:cNvSpPr txBox="1">
            <a:spLocks/>
          </p:cNvSpPr>
          <p:nvPr/>
        </p:nvSpPr>
        <p:spPr>
          <a:xfrm>
            <a:off x="1248212" y="2594806"/>
            <a:ext cx="2305500" cy="484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500" b="1" dirty="0">
                <a:solidFill>
                  <a:srgbClr val="79E0FF"/>
                </a:solidFill>
              </a:rPr>
              <a:t>3. Specific Inquiry </a:t>
            </a:r>
          </a:p>
        </p:txBody>
      </p:sp>
      <p:sp>
        <p:nvSpPr>
          <p:cNvPr id="12" name="Google Shape;1496;p41">
            <a:extLst>
              <a:ext uri="{FF2B5EF4-FFF2-40B4-BE49-F238E27FC236}">
                <a16:creationId xmlns:a16="http://schemas.microsoft.com/office/drawing/2014/main" id="{511E643C-2D20-45E6-5024-CFE12A0992D7}"/>
              </a:ext>
            </a:extLst>
          </p:cNvPr>
          <p:cNvSpPr txBox="1">
            <a:spLocks/>
          </p:cNvSpPr>
          <p:nvPr/>
        </p:nvSpPr>
        <p:spPr>
          <a:xfrm>
            <a:off x="5151864" y="1463409"/>
            <a:ext cx="293648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lgn="l"/>
            <a:r>
              <a:rPr lang="en-US" sz="1300" dirty="0"/>
              <a:t>Examining skill sets, educational backgrounds, and industry trends to understand relative employability.</a:t>
            </a:r>
          </a:p>
        </p:txBody>
      </p:sp>
      <p:sp>
        <p:nvSpPr>
          <p:cNvPr id="13" name="Google Shape;1473;p38">
            <a:extLst>
              <a:ext uri="{FF2B5EF4-FFF2-40B4-BE49-F238E27FC236}">
                <a16:creationId xmlns:a16="http://schemas.microsoft.com/office/drawing/2014/main" id="{CE167689-07F8-DF26-72D8-DC39E9FB3381}"/>
              </a:ext>
            </a:extLst>
          </p:cNvPr>
          <p:cNvSpPr txBox="1">
            <a:spLocks/>
          </p:cNvSpPr>
          <p:nvPr/>
        </p:nvSpPr>
        <p:spPr>
          <a:xfrm>
            <a:off x="4894072" y="1080552"/>
            <a:ext cx="2305500" cy="484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500" b="1" dirty="0">
                <a:solidFill>
                  <a:srgbClr val="79E0FF"/>
                </a:solidFill>
              </a:rPr>
              <a:t>2. Research Approach</a:t>
            </a:r>
          </a:p>
        </p:txBody>
      </p:sp>
      <p:sp>
        <p:nvSpPr>
          <p:cNvPr id="14" name="Google Shape;1496;p41">
            <a:extLst>
              <a:ext uri="{FF2B5EF4-FFF2-40B4-BE49-F238E27FC236}">
                <a16:creationId xmlns:a16="http://schemas.microsoft.com/office/drawing/2014/main" id="{AED62B23-7963-21EB-D5A7-C6E77765C5F7}"/>
              </a:ext>
            </a:extLst>
          </p:cNvPr>
          <p:cNvSpPr txBox="1">
            <a:spLocks/>
          </p:cNvSpPr>
          <p:nvPr/>
        </p:nvSpPr>
        <p:spPr>
          <a:xfrm>
            <a:off x="5233639" y="2974938"/>
            <a:ext cx="293648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lgn="l"/>
            <a:r>
              <a:rPr lang="en-US" sz="1300" dirty="0"/>
              <a:t>Providing valuable insights and recommendations to enhance the employability of engineering graduates worldwide, addressing educational institutions, policymakers, and industry stakeholders.</a:t>
            </a:r>
          </a:p>
        </p:txBody>
      </p:sp>
      <p:sp>
        <p:nvSpPr>
          <p:cNvPr id="15" name="Google Shape;1473;p38">
            <a:extLst>
              <a:ext uri="{FF2B5EF4-FFF2-40B4-BE49-F238E27FC236}">
                <a16:creationId xmlns:a16="http://schemas.microsoft.com/office/drawing/2014/main" id="{A70B426C-6203-9584-C6B9-0B74A79E3488}"/>
              </a:ext>
            </a:extLst>
          </p:cNvPr>
          <p:cNvSpPr txBox="1">
            <a:spLocks/>
          </p:cNvSpPr>
          <p:nvPr/>
        </p:nvSpPr>
        <p:spPr>
          <a:xfrm>
            <a:off x="4854033" y="2594806"/>
            <a:ext cx="2305500" cy="484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500" b="1" dirty="0">
                <a:solidFill>
                  <a:srgbClr val="79E0FF"/>
                </a:solidFill>
              </a:rPr>
              <a:t>4. Overall Objective</a:t>
            </a:r>
          </a:p>
        </p:txBody>
      </p:sp>
      <p:sp>
        <p:nvSpPr>
          <p:cNvPr id="1488" name="Google Shape;1488;p40"/>
          <p:cNvSpPr txBox="1">
            <a:spLocks noGrp="1"/>
          </p:cNvSpPr>
          <p:nvPr>
            <p:ph type="title"/>
          </p:nvPr>
        </p:nvSpPr>
        <p:spPr>
          <a:xfrm>
            <a:off x="2473525" y="347502"/>
            <a:ext cx="1777551"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Abstract</a:t>
            </a:r>
            <a:endParaRPr sz="3200" dirty="0"/>
          </a:p>
        </p:txBody>
      </p:sp>
      <p:sp>
        <p:nvSpPr>
          <p:cNvPr id="1489" name="Google Shape;1489;p40"/>
          <p:cNvSpPr txBox="1">
            <a:spLocks/>
          </p:cNvSpPr>
          <p:nvPr/>
        </p:nvSpPr>
        <p:spPr>
          <a:xfrm>
            <a:off x="1530710" y="129621"/>
            <a:ext cx="1159661" cy="9572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en" sz="5700" dirty="0">
                <a:solidFill>
                  <a:schemeClr val="accent4">
                    <a:lumMod val="75000"/>
                  </a:schemeClr>
                </a:solidFill>
              </a:rPr>
              <a:t>01</a:t>
            </a:r>
          </a:p>
        </p:txBody>
      </p:sp>
      <p:sp>
        <p:nvSpPr>
          <p:cNvPr id="1490" name="Google Shape;1490;p40"/>
          <p:cNvSpPr txBox="1">
            <a:spLocks/>
          </p:cNvSpPr>
          <p:nvPr/>
        </p:nvSpPr>
        <p:spPr>
          <a:xfrm>
            <a:off x="2401335" y="577871"/>
            <a:ext cx="1921933"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en-US" dirty="0"/>
              <a:t>Key Points covered.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pic>
        <p:nvPicPr>
          <p:cNvPr id="19" name="Picture 18">
            <a:extLst>
              <a:ext uri="{FF2B5EF4-FFF2-40B4-BE49-F238E27FC236}">
                <a16:creationId xmlns:a16="http://schemas.microsoft.com/office/drawing/2014/main" id="{9DF52176-6C00-2427-60CE-2342CF607EC4}"/>
              </a:ext>
            </a:extLst>
          </p:cNvPr>
          <p:cNvPicPr>
            <a:picLocks noChangeAspect="1"/>
          </p:cNvPicPr>
          <p:nvPr/>
        </p:nvPicPr>
        <p:blipFill>
          <a:blip r:embed="rId3">
            <a:alphaModFix amt="29000"/>
          </a:blip>
          <a:stretch>
            <a:fillRect/>
          </a:stretch>
        </p:blipFill>
        <p:spPr>
          <a:xfrm rot="20083787">
            <a:off x="1453902" y="29655"/>
            <a:ext cx="1096431" cy="1096431"/>
          </a:xfrm>
          <a:prstGeom prst="rect">
            <a:avLst/>
          </a:prstGeom>
        </p:spPr>
      </p:pic>
      <p:sp>
        <p:nvSpPr>
          <p:cNvPr id="1496" name="Google Shape;1496;p41"/>
          <p:cNvSpPr txBox="1">
            <a:spLocks noGrp="1"/>
          </p:cNvSpPr>
          <p:nvPr>
            <p:ph type="subTitle" idx="1"/>
          </p:nvPr>
        </p:nvSpPr>
        <p:spPr>
          <a:xfrm>
            <a:off x="1621080" y="1411538"/>
            <a:ext cx="2885378" cy="11832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dirty="0"/>
              <a:t>The paper aims to explore employability factors for Indian and international engineering graduates, offering strategies for global enhancement.</a:t>
            </a:r>
          </a:p>
        </p:txBody>
      </p:sp>
      <p:sp>
        <p:nvSpPr>
          <p:cNvPr id="4" name="Google Shape;1473;p38">
            <a:extLst>
              <a:ext uri="{FF2B5EF4-FFF2-40B4-BE49-F238E27FC236}">
                <a16:creationId xmlns:a16="http://schemas.microsoft.com/office/drawing/2014/main" id="{23253D7B-68B9-2303-F719-07A06A5A833A}"/>
              </a:ext>
            </a:extLst>
          </p:cNvPr>
          <p:cNvSpPr txBox="1">
            <a:spLocks/>
          </p:cNvSpPr>
          <p:nvPr/>
        </p:nvSpPr>
        <p:spPr>
          <a:xfrm>
            <a:off x="1273505" y="1054896"/>
            <a:ext cx="2391715" cy="484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500" b="1" dirty="0">
                <a:solidFill>
                  <a:srgbClr val="79E0FF"/>
                </a:solidFill>
              </a:rPr>
              <a:t>1. Research Objective </a:t>
            </a:r>
          </a:p>
        </p:txBody>
      </p:sp>
      <p:sp>
        <p:nvSpPr>
          <p:cNvPr id="5" name="Google Shape;1496;p41">
            <a:extLst>
              <a:ext uri="{FF2B5EF4-FFF2-40B4-BE49-F238E27FC236}">
                <a16:creationId xmlns:a16="http://schemas.microsoft.com/office/drawing/2014/main" id="{483E7701-3B84-5172-B455-345D3F64B7F2}"/>
              </a:ext>
            </a:extLst>
          </p:cNvPr>
          <p:cNvSpPr txBox="1">
            <a:spLocks/>
          </p:cNvSpPr>
          <p:nvPr/>
        </p:nvSpPr>
        <p:spPr>
          <a:xfrm>
            <a:off x="1619591" y="2965562"/>
            <a:ext cx="2936487" cy="1123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lvl="0" indent="0" algn="l" rtl="0">
              <a:spcBef>
                <a:spcPts val="0"/>
              </a:spcBef>
              <a:spcAft>
                <a:spcPts val="0"/>
              </a:spcAft>
              <a:buNone/>
            </a:pPr>
            <a:r>
              <a:rPr lang="en-US" sz="1300" dirty="0"/>
              <a:t>Surveys indicate significant dissatisfaction among employers, with 64% expressing moderate satisfaction or worse.</a:t>
            </a:r>
          </a:p>
        </p:txBody>
      </p:sp>
      <p:sp>
        <p:nvSpPr>
          <p:cNvPr id="6" name="Google Shape;1473;p38">
            <a:extLst>
              <a:ext uri="{FF2B5EF4-FFF2-40B4-BE49-F238E27FC236}">
                <a16:creationId xmlns:a16="http://schemas.microsoft.com/office/drawing/2014/main" id="{7A25376A-9FDC-7B12-0A55-2C5F354E20A7}"/>
              </a:ext>
            </a:extLst>
          </p:cNvPr>
          <p:cNvSpPr txBox="1">
            <a:spLocks/>
          </p:cNvSpPr>
          <p:nvPr/>
        </p:nvSpPr>
        <p:spPr>
          <a:xfrm>
            <a:off x="1227820" y="2591129"/>
            <a:ext cx="3720028" cy="484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500" b="1" dirty="0">
                <a:solidFill>
                  <a:srgbClr val="79E0FF"/>
                </a:solidFill>
              </a:rPr>
              <a:t>3. Global Employment Challenges </a:t>
            </a:r>
          </a:p>
        </p:txBody>
      </p:sp>
      <p:sp>
        <p:nvSpPr>
          <p:cNvPr id="12" name="Google Shape;1496;p41">
            <a:extLst>
              <a:ext uri="{FF2B5EF4-FFF2-40B4-BE49-F238E27FC236}">
                <a16:creationId xmlns:a16="http://schemas.microsoft.com/office/drawing/2014/main" id="{511E643C-2D20-45E6-5024-CFE12A0992D7}"/>
              </a:ext>
            </a:extLst>
          </p:cNvPr>
          <p:cNvSpPr txBox="1">
            <a:spLocks/>
          </p:cNvSpPr>
          <p:nvPr/>
        </p:nvSpPr>
        <p:spPr>
          <a:xfrm>
            <a:off x="5151864" y="1463409"/>
            <a:ext cx="293648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lgn="l"/>
            <a:r>
              <a:rPr lang="en-US" sz="1300" dirty="0"/>
              <a:t>Proposals include measuring learning outcomes explicitly, engaging accreditation agencies actively, and implementing nationwide quality enhancement initiatives.</a:t>
            </a:r>
          </a:p>
        </p:txBody>
      </p:sp>
      <p:sp>
        <p:nvSpPr>
          <p:cNvPr id="13" name="Google Shape;1473;p38">
            <a:extLst>
              <a:ext uri="{FF2B5EF4-FFF2-40B4-BE49-F238E27FC236}">
                <a16:creationId xmlns:a16="http://schemas.microsoft.com/office/drawing/2014/main" id="{CE167689-07F8-DF26-72D8-DC39E9FB3381}"/>
              </a:ext>
            </a:extLst>
          </p:cNvPr>
          <p:cNvSpPr txBox="1">
            <a:spLocks/>
          </p:cNvSpPr>
          <p:nvPr/>
        </p:nvSpPr>
        <p:spPr>
          <a:xfrm>
            <a:off x="4894072" y="1080552"/>
            <a:ext cx="3720028" cy="484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500" b="1" dirty="0">
                <a:solidFill>
                  <a:srgbClr val="79E0FF"/>
                </a:solidFill>
              </a:rPr>
              <a:t>2. Recommendations for Improvement</a:t>
            </a:r>
          </a:p>
        </p:txBody>
      </p:sp>
      <p:sp>
        <p:nvSpPr>
          <p:cNvPr id="1488" name="Google Shape;1488;p40"/>
          <p:cNvSpPr txBox="1">
            <a:spLocks noGrp="1"/>
          </p:cNvSpPr>
          <p:nvPr>
            <p:ph type="title"/>
          </p:nvPr>
        </p:nvSpPr>
        <p:spPr>
          <a:xfrm>
            <a:off x="2473525" y="347502"/>
            <a:ext cx="2420547"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Introduction</a:t>
            </a:r>
            <a:endParaRPr sz="3200" dirty="0"/>
          </a:p>
        </p:txBody>
      </p:sp>
      <p:sp>
        <p:nvSpPr>
          <p:cNvPr id="1489" name="Google Shape;1489;p40"/>
          <p:cNvSpPr txBox="1">
            <a:spLocks/>
          </p:cNvSpPr>
          <p:nvPr/>
        </p:nvSpPr>
        <p:spPr>
          <a:xfrm>
            <a:off x="1526201" y="123254"/>
            <a:ext cx="1159661" cy="9572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en" sz="5700" dirty="0">
                <a:solidFill>
                  <a:schemeClr val="accent4">
                    <a:lumMod val="75000"/>
                  </a:schemeClr>
                </a:solidFill>
              </a:rPr>
              <a:t>02</a:t>
            </a:r>
          </a:p>
        </p:txBody>
      </p:sp>
      <p:sp>
        <p:nvSpPr>
          <p:cNvPr id="1490" name="Google Shape;1490;p40"/>
          <p:cNvSpPr txBox="1">
            <a:spLocks/>
          </p:cNvSpPr>
          <p:nvPr/>
        </p:nvSpPr>
        <p:spPr>
          <a:xfrm>
            <a:off x="2416202" y="567668"/>
            <a:ext cx="1921933"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en-US" dirty="0"/>
              <a:t>Context of the topic</a:t>
            </a:r>
          </a:p>
        </p:txBody>
      </p:sp>
      <p:grpSp>
        <p:nvGrpSpPr>
          <p:cNvPr id="2" name="Google Shape;2528;p78">
            <a:extLst>
              <a:ext uri="{FF2B5EF4-FFF2-40B4-BE49-F238E27FC236}">
                <a16:creationId xmlns:a16="http://schemas.microsoft.com/office/drawing/2014/main" id="{8128A399-36A7-DCC4-9BF8-E184251D021C}"/>
              </a:ext>
            </a:extLst>
          </p:cNvPr>
          <p:cNvGrpSpPr/>
          <p:nvPr/>
        </p:nvGrpSpPr>
        <p:grpSpPr>
          <a:xfrm>
            <a:off x="4947848" y="2833529"/>
            <a:ext cx="3087898" cy="1819294"/>
            <a:chOff x="238125" y="1038125"/>
            <a:chExt cx="7146800" cy="3633625"/>
          </a:xfrm>
        </p:grpSpPr>
        <p:sp>
          <p:nvSpPr>
            <p:cNvPr id="3" name="Google Shape;2529;p78">
              <a:extLst>
                <a:ext uri="{FF2B5EF4-FFF2-40B4-BE49-F238E27FC236}">
                  <a16:creationId xmlns:a16="http://schemas.microsoft.com/office/drawing/2014/main" id="{E44A24E7-CE48-8697-D4CC-227C6E5F78FC}"/>
                </a:ext>
              </a:extLst>
            </p:cNvPr>
            <p:cNvSpPr/>
            <p:nvPr/>
          </p:nvSpPr>
          <p:spPr>
            <a:xfrm>
              <a:off x="6256150" y="3780375"/>
              <a:ext cx="62400" cy="53425"/>
            </a:xfrm>
            <a:custGeom>
              <a:avLst/>
              <a:gdLst/>
              <a:ahLst/>
              <a:cxnLst/>
              <a:rect l="l" t="t" r="r" b="b"/>
              <a:pathLst>
                <a:path w="2496" h="2137" extrusionOk="0">
                  <a:moveTo>
                    <a:pt x="1065" y="0"/>
                  </a:moveTo>
                  <a:cubicBezTo>
                    <a:pt x="472"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30;p78">
              <a:extLst>
                <a:ext uri="{FF2B5EF4-FFF2-40B4-BE49-F238E27FC236}">
                  <a16:creationId xmlns:a16="http://schemas.microsoft.com/office/drawing/2014/main" id="{607465CF-C77F-82A3-0995-54BF31443CA3}"/>
                </a:ext>
              </a:extLst>
            </p:cNvPr>
            <p:cNvSpPr/>
            <p:nvPr/>
          </p:nvSpPr>
          <p:spPr>
            <a:xfrm>
              <a:off x="6256150" y="3856775"/>
              <a:ext cx="62200" cy="53250"/>
            </a:xfrm>
            <a:custGeom>
              <a:avLst/>
              <a:gdLst/>
              <a:ahLst/>
              <a:cxnLst/>
              <a:rect l="l" t="t" r="r" b="b"/>
              <a:pathLst>
                <a:path w="2488" h="2130" extrusionOk="0">
                  <a:moveTo>
                    <a:pt x="1065" y="1"/>
                  </a:moveTo>
                  <a:cubicBezTo>
                    <a:pt x="480" y="1"/>
                    <a:pt x="0" y="472"/>
                    <a:pt x="0" y="1066"/>
                  </a:cubicBezTo>
                  <a:cubicBezTo>
                    <a:pt x="0" y="1704"/>
                    <a:pt x="524" y="2129"/>
                    <a:pt x="1070" y="2129"/>
                  </a:cubicBezTo>
                  <a:cubicBezTo>
                    <a:pt x="1331" y="2129"/>
                    <a:pt x="1597" y="2032"/>
                    <a:pt x="1813"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31;p78">
              <a:extLst>
                <a:ext uri="{FF2B5EF4-FFF2-40B4-BE49-F238E27FC236}">
                  <a16:creationId xmlns:a16="http://schemas.microsoft.com/office/drawing/2014/main" id="{5F6317E9-21DD-247B-C165-9B5BAD436C00}"/>
                </a:ext>
              </a:extLst>
            </p:cNvPr>
            <p:cNvSpPr/>
            <p:nvPr/>
          </p:nvSpPr>
          <p:spPr>
            <a:xfrm>
              <a:off x="6256150" y="3932800"/>
              <a:ext cx="62200" cy="53425"/>
            </a:xfrm>
            <a:custGeom>
              <a:avLst/>
              <a:gdLst/>
              <a:ahLst/>
              <a:cxnLst/>
              <a:rect l="l" t="t" r="r" b="b"/>
              <a:pathLst>
                <a:path w="2488" h="2137" extrusionOk="0">
                  <a:moveTo>
                    <a:pt x="1065" y="0"/>
                  </a:moveTo>
                  <a:cubicBezTo>
                    <a:pt x="472" y="0"/>
                    <a:pt x="0" y="480"/>
                    <a:pt x="0" y="1065"/>
                  </a:cubicBezTo>
                  <a:cubicBezTo>
                    <a:pt x="0" y="1709"/>
                    <a:pt x="525" y="2137"/>
                    <a:pt x="1071" y="2137"/>
                  </a:cubicBezTo>
                  <a:cubicBezTo>
                    <a:pt x="1332" y="2137"/>
                    <a:pt x="1597" y="2039"/>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32;p78">
              <a:extLst>
                <a:ext uri="{FF2B5EF4-FFF2-40B4-BE49-F238E27FC236}">
                  <a16:creationId xmlns:a16="http://schemas.microsoft.com/office/drawing/2014/main" id="{A00BC91F-B204-6C26-A1B9-E731C3A5F0AF}"/>
                </a:ext>
              </a:extLst>
            </p:cNvPr>
            <p:cNvSpPr/>
            <p:nvPr/>
          </p:nvSpPr>
          <p:spPr>
            <a:xfrm>
              <a:off x="6332350"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33;p78">
              <a:extLst>
                <a:ext uri="{FF2B5EF4-FFF2-40B4-BE49-F238E27FC236}">
                  <a16:creationId xmlns:a16="http://schemas.microsoft.com/office/drawing/2014/main" id="{1ED2E8F4-ABB1-3D7A-8FAB-453B8692BA74}"/>
                </a:ext>
              </a:extLst>
            </p:cNvPr>
            <p:cNvSpPr/>
            <p:nvPr/>
          </p:nvSpPr>
          <p:spPr>
            <a:xfrm>
              <a:off x="6332350"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34;p78">
              <a:extLst>
                <a:ext uri="{FF2B5EF4-FFF2-40B4-BE49-F238E27FC236}">
                  <a16:creationId xmlns:a16="http://schemas.microsoft.com/office/drawing/2014/main" id="{7F1C4B71-49AA-A409-8660-42D95A718C65}"/>
                </a:ext>
              </a:extLst>
            </p:cNvPr>
            <p:cNvSpPr/>
            <p:nvPr/>
          </p:nvSpPr>
          <p:spPr>
            <a:xfrm>
              <a:off x="6408350" y="385677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35;p78">
              <a:extLst>
                <a:ext uri="{FF2B5EF4-FFF2-40B4-BE49-F238E27FC236}">
                  <a16:creationId xmlns:a16="http://schemas.microsoft.com/office/drawing/2014/main" id="{DFFB2F95-141A-1B13-5D19-67EA20109377}"/>
                </a:ext>
              </a:extLst>
            </p:cNvPr>
            <p:cNvSpPr/>
            <p:nvPr/>
          </p:nvSpPr>
          <p:spPr>
            <a:xfrm>
              <a:off x="6408350" y="3932800"/>
              <a:ext cx="62425" cy="53425"/>
            </a:xfrm>
            <a:custGeom>
              <a:avLst/>
              <a:gdLst/>
              <a:ahLst/>
              <a:cxnLst/>
              <a:rect l="l" t="t" r="r" b="b"/>
              <a:pathLst>
                <a:path w="2497" h="2137" extrusionOk="0">
                  <a:moveTo>
                    <a:pt x="1074" y="0"/>
                  </a:moveTo>
                  <a:cubicBezTo>
                    <a:pt x="481" y="0"/>
                    <a:pt x="1" y="480"/>
                    <a:pt x="1" y="1065"/>
                  </a:cubicBezTo>
                  <a:cubicBezTo>
                    <a:pt x="1" y="1709"/>
                    <a:pt x="526" y="2137"/>
                    <a:pt x="1075" y="2137"/>
                  </a:cubicBezTo>
                  <a:cubicBezTo>
                    <a:pt x="1337" y="2137"/>
                    <a:pt x="1604" y="2039"/>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36;p78">
              <a:extLst>
                <a:ext uri="{FF2B5EF4-FFF2-40B4-BE49-F238E27FC236}">
                  <a16:creationId xmlns:a16="http://schemas.microsoft.com/office/drawing/2014/main" id="{58024C31-E1BE-33F7-D8EF-D71D2C358390}"/>
                </a:ext>
              </a:extLst>
            </p:cNvPr>
            <p:cNvSpPr/>
            <p:nvPr/>
          </p:nvSpPr>
          <p:spPr>
            <a:xfrm>
              <a:off x="6408350" y="4085225"/>
              <a:ext cx="62425" cy="53350"/>
            </a:xfrm>
            <a:custGeom>
              <a:avLst/>
              <a:gdLst/>
              <a:ahLst/>
              <a:cxnLst/>
              <a:rect l="l" t="t" r="r" b="b"/>
              <a:pathLst>
                <a:path w="2497" h="2134" extrusionOk="0">
                  <a:moveTo>
                    <a:pt x="1074" y="0"/>
                  </a:moveTo>
                  <a:cubicBezTo>
                    <a:pt x="481" y="0"/>
                    <a:pt x="9" y="480"/>
                    <a:pt x="1" y="1065"/>
                  </a:cubicBezTo>
                  <a:cubicBezTo>
                    <a:pt x="1" y="1709"/>
                    <a:pt x="526" y="2133"/>
                    <a:pt x="1075" y="2133"/>
                  </a:cubicBezTo>
                  <a:cubicBezTo>
                    <a:pt x="1337" y="2133"/>
                    <a:pt x="1604"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37;p78">
              <a:extLst>
                <a:ext uri="{FF2B5EF4-FFF2-40B4-BE49-F238E27FC236}">
                  <a16:creationId xmlns:a16="http://schemas.microsoft.com/office/drawing/2014/main" id="{090D8C63-5781-1715-5681-BAAF91F62C59}"/>
                </a:ext>
              </a:extLst>
            </p:cNvPr>
            <p:cNvSpPr/>
            <p:nvPr/>
          </p:nvSpPr>
          <p:spPr>
            <a:xfrm>
              <a:off x="6484575" y="385677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38;p78">
              <a:extLst>
                <a:ext uri="{FF2B5EF4-FFF2-40B4-BE49-F238E27FC236}">
                  <a16:creationId xmlns:a16="http://schemas.microsoft.com/office/drawing/2014/main" id="{577D90DD-43D1-F540-5D73-0D843F8F4228}"/>
                </a:ext>
              </a:extLst>
            </p:cNvPr>
            <p:cNvSpPr/>
            <p:nvPr/>
          </p:nvSpPr>
          <p:spPr>
            <a:xfrm>
              <a:off x="648457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39;p78">
              <a:extLst>
                <a:ext uri="{FF2B5EF4-FFF2-40B4-BE49-F238E27FC236}">
                  <a16:creationId xmlns:a16="http://schemas.microsoft.com/office/drawing/2014/main" id="{435C4EAA-C75D-14B9-B042-3DC35BDE8531}"/>
                </a:ext>
              </a:extLst>
            </p:cNvPr>
            <p:cNvSpPr/>
            <p:nvPr/>
          </p:nvSpPr>
          <p:spPr>
            <a:xfrm>
              <a:off x="6484575" y="4161425"/>
              <a:ext cx="62425" cy="53300"/>
            </a:xfrm>
            <a:custGeom>
              <a:avLst/>
              <a:gdLst/>
              <a:ahLst/>
              <a:cxnLst/>
              <a:rect l="l" t="t" r="r" b="b"/>
              <a:pathLst>
                <a:path w="2497" h="2132" extrusionOk="0">
                  <a:moveTo>
                    <a:pt x="1065" y="1"/>
                  </a:moveTo>
                  <a:cubicBezTo>
                    <a:pt x="480" y="1"/>
                    <a:pt x="1" y="472"/>
                    <a:pt x="1" y="1066"/>
                  </a:cubicBezTo>
                  <a:cubicBezTo>
                    <a:pt x="1" y="1708"/>
                    <a:pt x="523" y="2131"/>
                    <a:pt x="1070" y="2131"/>
                  </a:cubicBezTo>
                  <a:cubicBezTo>
                    <a:pt x="1333" y="2131"/>
                    <a:pt x="1602"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40;p78">
              <a:extLst>
                <a:ext uri="{FF2B5EF4-FFF2-40B4-BE49-F238E27FC236}">
                  <a16:creationId xmlns:a16="http://schemas.microsoft.com/office/drawing/2014/main" id="{6891B853-AA14-9AFD-5474-D1CC4A02E193}"/>
                </a:ext>
              </a:extLst>
            </p:cNvPr>
            <p:cNvSpPr/>
            <p:nvPr/>
          </p:nvSpPr>
          <p:spPr>
            <a:xfrm>
              <a:off x="6484575" y="40852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41;p78">
              <a:extLst>
                <a:ext uri="{FF2B5EF4-FFF2-40B4-BE49-F238E27FC236}">
                  <a16:creationId xmlns:a16="http://schemas.microsoft.com/office/drawing/2014/main" id="{FEA69AD5-DD87-0BB4-0188-3F0B3ED39598}"/>
                </a:ext>
              </a:extLst>
            </p:cNvPr>
            <p:cNvSpPr/>
            <p:nvPr/>
          </p:nvSpPr>
          <p:spPr>
            <a:xfrm>
              <a:off x="6484575" y="4009000"/>
              <a:ext cx="62425" cy="53350"/>
            </a:xfrm>
            <a:custGeom>
              <a:avLst/>
              <a:gdLst/>
              <a:ahLst/>
              <a:cxnLst/>
              <a:rect l="l" t="t" r="r" b="b"/>
              <a:pathLst>
                <a:path w="2497" h="2134" extrusionOk="0">
                  <a:moveTo>
                    <a:pt x="1065" y="1"/>
                  </a:moveTo>
                  <a:cubicBezTo>
                    <a:pt x="480" y="1"/>
                    <a:pt x="1" y="480"/>
                    <a:pt x="1" y="1066"/>
                  </a:cubicBezTo>
                  <a:cubicBezTo>
                    <a:pt x="1" y="1710"/>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42;p78">
              <a:extLst>
                <a:ext uri="{FF2B5EF4-FFF2-40B4-BE49-F238E27FC236}">
                  <a16:creationId xmlns:a16="http://schemas.microsoft.com/office/drawing/2014/main" id="{9F752E4D-5B7F-A58A-6FB5-D139658DF7A8}"/>
                </a:ext>
              </a:extLst>
            </p:cNvPr>
            <p:cNvSpPr/>
            <p:nvPr/>
          </p:nvSpPr>
          <p:spPr>
            <a:xfrm>
              <a:off x="6638425" y="3856775"/>
              <a:ext cx="62425" cy="53250"/>
            </a:xfrm>
            <a:custGeom>
              <a:avLst/>
              <a:gdLst/>
              <a:ahLst/>
              <a:cxnLst/>
              <a:rect l="l" t="t" r="r" b="b"/>
              <a:pathLst>
                <a:path w="2497" h="2130" extrusionOk="0">
                  <a:moveTo>
                    <a:pt x="1065" y="1"/>
                  </a:moveTo>
                  <a:cubicBezTo>
                    <a:pt x="480" y="1"/>
                    <a:pt x="9"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43;p78">
              <a:extLst>
                <a:ext uri="{FF2B5EF4-FFF2-40B4-BE49-F238E27FC236}">
                  <a16:creationId xmlns:a16="http://schemas.microsoft.com/office/drawing/2014/main" id="{A63574BD-4359-FDDD-2CF3-69D1EA9A6F2A}"/>
                </a:ext>
              </a:extLst>
            </p:cNvPr>
            <p:cNvSpPr/>
            <p:nvPr/>
          </p:nvSpPr>
          <p:spPr>
            <a:xfrm>
              <a:off x="663842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44;p78">
              <a:extLst>
                <a:ext uri="{FF2B5EF4-FFF2-40B4-BE49-F238E27FC236}">
                  <a16:creationId xmlns:a16="http://schemas.microsoft.com/office/drawing/2014/main" id="{68691889-3FDE-2C49-B5D5-8D16E5B18676}"/>
                </a:ext>
              </a:extLst>
            </p:cNvPr>
            <p:cNvSpPr/>
            <p:nvPr/>
          </p:nvSpPr>
          <p:spPr>
            <a:xfrm>
              <a:off x="6638425" y="4161425"/>
              <a:ext cx="62425" cy="53300"/>
            </a:xfrm>
            <a:custGeom>
              <a:avLst/>
              <a:gdLst/>
              <a:ahLst/>
              <a:cxnLst/>
              <a:rect l="l" t="t" r="r" b="b"/>
              <a:pathLst>
                <a:path w="2497" h="2132" extrusionOk="0">
                  <a:moveTo>
                    <a:pt x="1065" y="1"/>
                  </a:moveTo>
                  <a:cubicBezTo>
                    <a:pt x="480" y="1"/>
                    <a:pt x="1" y="472"/>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45;p78">
              <a:extLst>
                <a:ext uri="{FF2B5EF4-FFF2-40B4-BE49-F238E27FC236}">
                  <a16:creationId xmlns:a16="http://schemas.microsoft.com/office/drawing/2014/main" id="{DDBC0FFD-ABE7-4344-3CDF-4FC6D28C00EC}"/>
                </a:ext>
              </a:extLst>
            </p:cNvPr>
            <p:cNvSpPr/>
            <p:nvPr/>
          </p:nvSpPr>
          <p:spPr>
            <a:xfrm>
              <a:off x="6638425" y="4085225"/>
              <a:ext cx="62425" cy="53350"/>
            </a:xfrm>
            <a:custGeom>
              <a:avLst/>
              <a:gdLst/>
              <a:ahLst/>
              <a:cxnLst/>
              <a:rect l="l" t="t" r="r" b="b"/>
              <a:pathLst>
                <a:path w="2497" h="2134" extrusionOk="0">
                  <a:moveTo>
                    <a:pt x="1065" y="0"/>
                  </a:moveTo>
                  <a:cubicBezTo>
                    <a:pt x="480" y="0"/>
                    <a:pt x="9" y="480"/>
                    <a:pt x="1" y="1065"/>
                  </a:cubicBezTo>
                  <a:cubicBezTo>
                    <a:pt x="1" y="1709"/>
                    <a:pt x="526" y="2133"/>
                    <a:pt x="1074"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46;p78">
              <a:extLst>
                <a:ext uri="{FF2B5EF4-FFF2-40B4-BE49-F238E27FC236}">
                  <a16:creationId xmlns:a16="http://schemas.microsoft.com/office/drawing/2014/main" id="{25C4E750-9987-205D-4F3A-F83BB5B00D95}"/>
                </a:ext>
              </a:extLst>
            </p:cNvPr>
            <p:cNvSpPr/>
            <p:nvPr/>
          </p:nvSpPr>
          <p:spPr>
            <a:xfrm>
              <a:off x="6638425" y="4009000"/>
              <a:ext cx="62425" cy="53350"/>
            </a:xfrm>
            <a:custGeom>
              <a:avLst/>
              <a:gdLst/>
              <a:ahLst/>
              <a:cxnLst/>
              <a:rect l="l" t="t" r="r" b="b"/>
              <a:pathLst>
                <a:path w="2497" h="2134" extrusionOk="0">
                  <a:moveTo>
                    <a:pt x="1065" y="1"/>
                  </a:moveTo>
                  <a:cubicBezTo>
                    <a:pt x="480" y="1"/>
                    <a:pt x="1" y="480"/>
                    <a:pt x="1" y="1066"/>
                  </a:cubicBezTo>
                  <a:cubicBezTo>
                    <a:pt x="1" y="1710"/>
                    <a:pt x="530" y="2134"/>
                    <a:pt x="1078" y="2134"/>
                  </a:cubicBezTo>
                  <a:cubicBezTo>
                    <a:pt x="1340" y="2134"/>
                    <a:pt x="1606"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47;p78">
              <a:extLst>
                <a:ext uri="{FF2B5EF4-FFF2-40B4-BE49-F238E27FC236}">
                  <a16:creationId xmlns:a16="http://schemas.microsoft.com/office/drawing/2014/main" id="{5D3064C8-59A0-67F3-BC05-4700B26E69C5}"/>
                </a:ext>
              </a:extLst>
            </p:cNvPr>
            <p:cNvSpPr/>
            <p:nvPr/>
          </p:nvSpPr>
          <p:spPr>
            <a:xfrm>
              <a:off x="6715450" y="393280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48;p78">
              <a:extLst>
                <a:ext uri="{FF2B5EF4-FFF2-40B4-BE49-F238E27FC236}">
                  <a16:creationId xmlns:a16="http://schemas.microsoft.com/office/drawing/2014/main" id="{A4CA62CA-A5BC-C5BF-B143-B6066BFB3FD8}"/>
                </a:ext>
              </a:extLst>
            </p:cNvPr>
            <p:cNvSpPr/>
            <p:nvPr/>
          </p:nvSpPr>
          <p:spPr>
            <a:xfrm>
              <a:off x="6715450" y="40852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49;p78">
              <a:extLst>
                <a:ext uri="{FF2B5EF4-FFF2-40B4-BE49-F238E27FC236}">
                  <a16:creationId xmlns:a16="http://schemas.microsoft.com/office/drawing/2014/main" id="{A7D27471-CD74-061F-9443-056A7DEFC12F}"/>
                </a:ext>
              </a:extLst>
            </p:cNvPr>
            <p:cNvSpPr/>
            <p:nvPr/>
          </p:nvSpPr>
          <p:spPr>
            <a:xfrm>
              <a:off x="6715450" y="4009000"/>
              <a:ext cx="62225" cy="53350"/>
            </a:xfrm>
            <a:custGeom>
              <a:avLst/>
              <a:gdLst/>
              <a:ahLst/>
              <a:cxnLst/>
              <a:rect l="l" t="t" r="r" b="b"/>
              <a:pathLst>
                <a:path w="2489" h="2134" extrusionOk="0">
                  <a:moveTo>
                    <a:pt x="1066" y="1"/>
                  </a:moveTo>
                  <a:cubicBezTo>
                    <a:pt x="480" y="1"/>
                    <a:pt x="1" y="480"/>
                    <a:pt x="1" y="1066"/>
                  </a:cubicBezTo>
                  <a:cubicBezTo>
                    <a:pt x="1" y="1710"/>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50;p78">
              <a:extLst>
                <a:ext uri="{FF2B5EF4-FFF2-40B4-BE49-F238E27FC236}">
                  <a16:creationId xmlns:a16="http://schemas.microsoft.com/office/drawing/2014/main" id="{DE8E254F-8828-6854-8266-49A7954365DC}"/>
                </a:ext>
              </a:extLst>
            </p:cNvPr>
            <p:cNvSpPr/>
            <p:nvPr/>
          </p:nvSpPr>
          <p:spPr>
            <a:xfrm>
              <a:off x="6408350" y="4009000"/>
              <a:ext cx="62425" cy="53350"/>
            </a:xfrm>
            <a:custGeom>
              <a:avLst/>
              <a:gdLst/>
              <a:ahLst/>
              <a:cxnLst/>
              <a:rect l="l" t="t" r="r" b="b"/>
              <a:pathLst>
                <a:path w="2497" h="2134" extrusionOk="0">
                  <a:moveTo>
                    <a:pt x="1074" y="1"/>
                  </a:moveTo>
                  <a:cubicBezTo>
                    <a:pt x="481" y="1"/>
                    <a:pt x="1"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51;p78">
              <a:extLst>
                <a:ext uri="{FF2B5EF4-FFF2-40B4-BE49-F238E27FC236}">
                  <a16:creationId xmlns:a16="http://schemas.microsoft.com/office/drawing/2014/main" id="{E824A3BA-4A41-A233-2C41-1C5344AFB4C7}"/>
                </a:ext>
              </a:extLst>
            </p:cNvPr>
            <p:cNvSpPr/>
            <p:nvPr/>
          </p:nvSpPr>
          <p:spPr>
            <a:xfrm>
              <a:off x="6332350"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52;p78">
              <a:extLst>
                <a:ext uri="{FF2B5EF4-FFF2-40B4-BE49-F238E27FC236}">
                  <a16:creationId xmlns:a16="http://schemas.microsoft.com/office/drawing/2014/main" id="{FE63FA6B-E4AF-1735-08B4-48D9E3D12F9A}"/>
                </a:ext>
              </a:extLst>
            </p:cNvPr>
            <p:cNvSpPr/>
            <p:nvPr/>
          </p:nvSpPr>
          <p:spPr>
            <a:xfrm>
              <a:off x="6256150" y="4009000"/>
              <a:ext cx="62200" cy="53350"/>
            </a:xfrm>
            <a:custGeom>
              <a:avLst/>
              <a:gdLst/>
              <a:ahLst/>
              <a:cxnLst/>
              <a:rect l="l" t="t" r="r" b="b"/>
              <a:pathLst>
                <a:path w="2488" h="2134" extrusionOk="0">
                  <a:moveTo>
                    <a:pt x="1065" y="1"/>
                  </a:moveTo>
                  <a:cubicBezTo>
                    <a:pt x="472" y="1"/>
                    <a:pt x="0" y="480"/>
                    <a:pt x="0" y="1066"/>
                  </a:cubicBezTo>
                  <a:cubicBezTo>
                    <a:pt x="0" y="1710"/>
                    <a:pt x="525" y="2134"/>
                    <a:pt x="1071"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53;p78">
              <a:extLst>
                <a:ext uri="{FF2B5EF4-FFF2-40B4-BE49-F238E27FC236}">
                  <a16:creationId xmlns:a16="http://schemas.microsoft.com/office/drawing/2014/main" id="{720A2CC4-5155-828E-1248-96EA52803D7D}"/>
                </a:ext>
              </a:extLst>
            </p:cNvPr>
            <p:cNvSpPr/>
            <p:nvPr/>
          </p:nvSpPr>
          <p:spPr>
            <a:xfrm>
              <a:off x="5951475"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54;p78">
              <a:extLst>
                <a:ext uri="{FF2B5EF4-FFF2-40B4-BE49-F238E27FC236}">
                  <a16:creationId xmlns:a16="http://schemas.microsoft.com/office/drawing/2014/main" id="{FFC44EA4-09A8-B34B-0437-94FD6A2C538B}"/>
                </a:ext>
              </a:extLst>
            </p:cNvPr>
            <p:cNvSpPr/>
            <p:nvPr/>
          </p:nvSpPr>
          <p:spPr>
            <a:xfrm>
              <a:off x="5951475" y="4009000"/>
              <a:ext cx="62225" cy="53350"/>
            </a:xfrm>
            <a:custGeom>
              <a:avLst/>
              <a:gdLst/>
              <a:ahLst/>
              <a:cxnLst/>
              <a:rect l="l" t="t" r="r" b="b"/>
              <a:pathLst>
                <a:path w="2489" h="2134" extrusionOk="0">
                  <a:moveTo>
                    <a:pt x="1066" y="1"/>
                  </a:moveTo>
                  <a:cubicBezTo>
                    <a:pt x="472"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55;p78">
              <a:extLst>
                <a:ext uri="{FF2B5EF4-FFF2-40B4-BE49-F238E27FC236}">
                  <a16:creationId xmlns:a16="http://schemas.microsoft.com/office/drawing/2014/main" id="{8585D2B1-7232-6962-2C1D-DEE1D2F5DE43}"/>
                </a:ext>
              </a:extLst>
            </p:cNvPr>
            <p:cNvSpPr/>
            <p:nvPr/>
          </p:nvSpPr>
          <p:spPr>
            <a:xfrm>
              <a:off x="6027500" y="385677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56;p78">
              <a:extLst>
                <a:ext uri="{FF2B5EF4-FFF2-40B4-BE49-F238E27FC236}">
                  <a16:creationId xmlns:a16="http://schemas.microsoft.com/office/drawing/2014/main" id="{B8D093F1-2FBC-4C7A-39C2-BA2FB9FF5E57}"/>
                </a:ext>
              </a:extLst>
            </p:cNvPr>
            <p:cNvSpPr/>
            <p:nvPr/>
          </p:nvSpPr>
          <p:spPr>
            <a:xfrm>
              <a:off x="6027500" y="39328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5"/>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57;p78">
              <a:extLst>
                <a:ext uri="{FF2B5EF4-FFF2-40B4-BE49-F238E27FC236}">
                  <a16:creationId xmlns:a16="http://schemas.microsoft.com/office/drawing/2014/main" id="{311AF65B-366E-935B-DB6A-D7B8B4CE4CAB}"/>
                </a:ext>
              </a:extLst>
            </p:cNvPr>
            <p:cNvSpPr/>
            <p:nvPr/>
          </p:nvSpPr>
          <p:spPr>
            <a:xfrm>
              <a:off x="6027500" y="4009000"/>
              <a:ext cx="62425" cy="53350"/>
            </a:xfrm>
            <a:custGeom>
              <a:avLst/>
              <a:gdLst/>
              <a:ahLst/>
              <a:cxnLst/>
              <a:rect l="l" t="t" r="r" b="b"/>
              <a:pathLst>
                <a:path w="2497" h="2134" extrusionOk="0">
                  <a:moveTo>
                    <a:pt x="1073" y="1"/>
                  </a:moveTo>
                  <a:cubicBezTo>
                    <a:pt x="480" y="1"/>
                    <a:pt x="9" y="480"/>
                    <a:pt x="0" y="1066"/>
                  </a:cubicBezTo>
                  <a:cubicBezTo>
                    <a:pt x="0" y="1710"/>
                    <a:pt x="529" y="2134"/>
                    <a:pt x="1078" y="2134"/>
                  </a:cubicBezTo>
                  <a:cubicBezTo>
                    <a:pt x="1340" y="2134"/>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58;p78">
              <a:extLst>
                <a:ext uri="{FF2B5EF4-FFF2-40B4-BE49-F238E27FC236}">
                  <a16:creationId xmlns:a16="http://schemas.microsoft.com/office/drawing/2014/main" id="{5CD65645-0266-B6A9-AA6D-8D5FC1AEA9CC}"/>
                </a:ext>
              </a:extLst>
            </p:cNvPr>
            <p:cNvSpPr/>
            <p:nvPr/>
          </p:nvSpPr>
          <p:spPr>
            <a:xfrm>
              <a:off x="6103700" y="3780375"/>
              <a:ext cx="62425" cy="53475"/>
            </a:xfrm>
            <a:custGeom>
              <a:avLst/>
              <a:gdLst/>
              <a:ahLst/>
              <a:cxnLst/>
              <a:rect l="l" t="t" r="r" b="b"/>
              <a:pathLst>
                <a:path w="2497" h="2139" extrusionOk="0">
                  <a:moveTo>
                    <a:pt x="1066" y="0"/>
                  </a:moveTo>
                  <a:cubicBezTo>
                    <a:pt x="481" y="0"/>
                    <a:pt x="1" y="480"/>
                    <a:pt x="1" y="1073"/>
                  </a:cubicBezTo>
                  <a:cubicBezTo>
                    <a:pt x="6" y="1715"/>
                    <a:pt x="530" y="2139"/>
                    <a:pt x="1078" y="2139"/>
                  </a:cubicBezTo>
                  <a:cubicBezTo>
                    <a:pt x="1342" y="2139"/>
                    <a:pt x="1611" y="2040"/>
                    <a:pt x="1830"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59;p78">
              <a:extLst>
                <a:ext uri="{FF2B5EF4-FFF2-40B4-BE49-F238E27FC236}">
                  <a16:creationId xmlns:a16="http://schemas.microsoft.com/office/drawing/2014/main" id="{8BBEE746-3434-491C-9BD0-3763F345D858}"/>
                </a:ext>
              </a:extLst>
            </p:cNvPr>
            <p:cNvSpPr/>
            <p:nvPr/>
          </p:nvSpPr>
          <p:spPr>
            <a:xfrm>
              <a:off x="6103700" y="3856775"/>
              <a:ext cx="62425" cy="53300"/>
            </a:xfrm>
            <a:custGeom>
              <a:avLst/>
              <a:gdLst/>
              <a:ahLst/>
              <a:cxnLst/>
              <a:rect l="l" t="t" r="r" b="b"/>
              <a:pathLst>
                <a:path w="2497" h="2132" extrusionOk="0">
                  <a:moveTo>
                    <a:pt x="1066" y="1"/>
                  </a:moveTo>
                  <a:cubicBezTo>
                    <a:pt x="481" y="1"/>
                    <a:pt x="1" y="480"/>
                    <a:pt x="1" y="1066"/>
                  </a:cubicBezTo>
                  <a:cubicBezTo>
                    <a:pt x="6" y="1708"/>
                    <a:pt x="530" y="2131"/>
                    <a:pt x="1075" y="2131"/>
                  </a:cubicBezTo>
                  <a:cubicBezTo>
                    <a:pt x="1338" y="2131"/>
                    <a:pt x="1605"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60;p78">
              <a:extLst>
                <a:ext uri="{FF2B5EF4-FFF2-40B4-BE49-F238E27FC236}">
                  <a16:creationId xmlns:a16="http://schemas.microsoft.com/office/drawing/2014/main" id="{813DABFF-6953-DEA3-E3E6-A171339DBC4A}"/>
                </a:ext>
              </a:extLst>
            </p:cNvPr>
            <p:cNvSpPr/>
            <p:nvPr/>
          </p:nvSpPr>
          <p:spPr>
            <a:xfrm>
              <a:off x="6103700" y="3932800"/>
              <a:ext cx="62425" cy="53475"/>
            </a:xfrm>
            <a:custGeom>
              <a:avLst/>
              <a:gdLst/>
              <a:ahLst/>
              <a:cxnLst/>
              <a:rect l="l" t="t" r="r" b="b"/>
              <a:pathLst>
                <a:path w="2497" h="2139" extrusionOk="0">
                  <a:moveTo>
                    <a:pt x="1066" y="0"/>
                  </a:moveTo>
                  <a:cubicBezTo>
                    <a:pt x="481" y="0"/>
                    <a:pt x="1" y="480"/>
                    <a:pt x="1" y="1073"/>
                  </a:cubicBezTo>
                  <a:cubicBezTo>
                    <a:pt x="6" y="1715"/>
                    <a:pt x="530" y="2139"/>
                    <a:pt x="1075" y="2139"/>
                  </a:cubicBezTo>
                  <a:cubicBezTo>
                    <a:pt x="1338" y="2139"/>
                    <a:pt x="1605" y="2041"/>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61;p78">
              <a:extLst>
                <a:ext uri="{FF2B5EF4-FFF2-40B4-BE49-F238E27FC236}">
                  <a16:creationId xmlns:a16="http://schemas.microsoft.com/office/drawing/2014/main" id="{5F3645CF-94FC-B68D-42BC-459AEAE15BA8}"/>
                </a:ext>
              </a:extLst>
            </p:cNvPr>
            <p:cNvSpPr/>
            <p:nvPr/>
          </p:nvSpPr>
          <p:spPr>
            <a:xfrm>
              <a:off x="6103700" y="4009000"/>
              <a:ext cx="62425" cy="53350"/>
            </a:xfrm>
            <a:custGeom>
              <a:avLst/>
              <a:gdLst/>
              <a:ahLst/>
              <a:cxnLst/>
              <a:rect l="l" t="t" r="r" b="b"/>
              <a:pathLst>
                <a:path w="2497" h="2134" extrusionOk="0">
                  <a:moveTo>
                    <a:pt x="1066" y="1"/>
                  </a:moveTo>
                  <a:cubicBezTo>
                    <a:pt x="481" y="1"/>
                    <a:pt x="1" y="480"/>
                    <a:pt x="1" y="1066"/>
                  </a:cubicBezTo>
                  <a:cubicBezTo>
                    <a:pt x="1" y="1710"/>
                    <a:pt x="530" y="2134"/>
                    <a:pt x="1079" y="2134"/>
                  </a:cubicBezTo>
                  <a:cubicBezTo>
                    <a:pt x="1340" y="2134"/>
                    <a:pt x="1607"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62;p78">
              <a:extLst>
                <a:ext uri="{FF2B5EF4-FFF2-40B4-BE49-F238E27FC236}">
                  <a16:creationId xmlns:a16="http://schemas.microsoft.com/office/drawing/2014/main" id="{5B9CF3EB-9B42-103F-BFDF-BFF30F379FDD}"/>
                </a:ext>
              </a:extLst>
            </p:cNvPr>
            <p:cNvSpPr/>
            <p:nvPr/>
          </p:nvSpPr>
          <p:spPr>
            <a:xfrm>
              <a:off x="61799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63;p78">
              <a:extLst>
                <a:ext uri="{FF2B5EF4-FFF2-40B4-BE49-F238E27FC236}">
                  <a16:creationId xmlns:a16="http://schemas.microsoft.com/office/drawing/2014/main" id="{9936C794-06FB-1AC9-A161-4672B5B9C282}"/>
                </a:ext>
              </a:extLst>
            </p:cNvPr>
            <p:cNvSpPr/>
            <p:nvPr/>
          </p:nvSpPr>
          <p:spPr>
            <a:xfrm>
              <a:off x="61799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64;p78">
              <a:extLst>
                <a:ext uri="{FF2B5EF4-FFF2-40B4-BE49-F238E27FC236}">
                  <a16:creationId xmlns:a16="http://schemas.microsoft.com/office/drawing/2014/main" id="{3AC987D1-433F-9561-D259-61D4DF858003}"/>
                </a:ext>
              </a:extLst>
            </p:cNvPr>
            <p:cNvSpPr/>
            <p:nvPr/>
          </p:nvSpPr>
          <p:spPr>
            <a:xfrm>
              <a:off x="61799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65;p78">
              <a:extLst>
                <a:ext uri="{FF2B5EF4-FFF2-40B4-BE49-F238E27FC236}">
                  <a16:creationId xmlns:a16="http://schemas.microsoft.com/office/drawing/2014/main" id="{2EC4555F-75D6-553F-D4C0-B74AECA29EC6}"/>
                </a:ext>
              </a:extLst>
            </p:cNvPr>
            <p:cNvSpPr/>
            <p:nvPr/>
          </p:nvSpPr>
          <p:spPr>
            <a:xfrm>
              <a:off x="61799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66;p78">
              <a:extLst>
                <a:ext uri="{FF2B5EF4-FFF2-40B4-BE49-F238E27FC236}">
                  <a16:creationId xmlns:a16="http://schemas.microsoft.com/office/drawing/2014/main" id="{8242AB45-DBFF-5CD0-CE4C-83C81857E6F4}"/>
                </a:ext>
              </a:extLst>
            </p:cNvPr>
            <p:cNvSpPr/>
            <p:nvPr/>
          </p:nvSpPr>
          <p:spPr>
            <a:xfrm>
              <a:off x="61799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67;p78">
              <a:extLst>
                <a:ext uri="{FF2B5EF4-FFF2-40B4-BE49-F238E27FC236}">
                  <a16:creationId xmlns:a16="http://schemas.microsoft.com/office/drawing/2014/main" id="{932F2A81-4AEF-EAB2-20FA-4B44529FF3E4}"/>
                </a:ext>
              </a:extLst>
            </p:cNvPr>
            <p:cNvSpPr/>
            <p:nvPr/>
          </p:nvSpPr>
          <p:spPr>
            <a:xfrm>
              <a:off x="717030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68;p78">
              <a:extLst>
                <a:ext uri="{FF2B5EF4-FFF2-40B4-BE49-F238E27FC236}">
                  <a16:creationId xmlns:a16="http://schemas.microsoft.com/office/drawing/2014/main" id="{BE99F690-DB93-7841-911D-D8040D6EFD7F}"/>
                </a:ext>
              </a:extLst>
            </p:cNvPr>
            <p:cNvSpPr/>
            <p:nvPr/>
          </p:nvSpPr>
          <p:spPr>
            <a:xfrm>
              <a:off x="68656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69;p78">
              <a:extLst>
                <a:ext uri="{FF2B5EF4-FFF2-40B4-BE49-F238E27FC236}">
                  <a16:creationId xmlns:a16="http://schemas.microsoft.com/office/drawing/2014/main" id="{489FBBFB-C0F4-316B-0118-F0476B5C83CC}"/>
                </a:ext>
              </a:extLst>
            </p:cNvPr>
            <p:cNvSpPr/>
            <p:nvPr/>
          </p:nvSpPr>
          <p:spPr>
            <a:xfrm>
              <a:off x="686565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570;p78">
              <a:extLst>
                <a:ext uri="{FF2B5EF4-FFF2-40B4-BE49-F238E27FC236}">
                  <a16:creationId xmlns:a16="http://schemas.microsoft.com/office/drawing/2014/main" id="{DE5684F4-C426-7EB5-C0AB-0D0743BBB374}"/>
                </a:ext>
              </a:extLst>
            </p:cNvPr>
            <p:cNvSpPr/>
            <p:nvPr/>
          </p:nvSpPr>
          <p:spPr>
            <a:xfrm>
              <a:off x="69418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71;p78">
              <a:extLst>
                <a:ext uri="{FF2B5EF4-FFF2-40B4-BE49-F238E27FC236}">
                  <a16:creationId xmlns:a16="http://schemas.microsoft.com/office/drawing/2014/main" id="{A488F5C7-D1CC-AD04-A5E7-4C1B7A1BD874}"/>
                </a:ext>
              </a:extLst>
            </p:cNvPr>
            <p:cNvSpPr/>
            <p:nvPr/>
          </p:nvSpPr>
          <p:spPr>
            <a:xfrm>
              <a:off x="6789225" y="3627950"/>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572;p78">
              <a:extLst>
                <a:ext uri="{FF2B5EF4-FFF2-40B4-BE49-F238E27FC236}">
                  <a16:creationId xmlns:a16="http://schemas.microsoft.com/office/drawing/2014/main" id="{41694F32-48CE-8284-1D45-FEE351719139}"/>
                </a:ext>
              </a:extLst>
            </p:cNvPr>
            <p:cNvSpPr/>
            <p:nvPr/>
          </p:nvSpPr>
          <p:spPr>
            <a:xfrm>
              <a:off x="6637000" y="3475725"/>
              <a:ext cx="62225" cy="53350"/>
            </a:xfrm>
            <a:custGeom>
              <a:avLst/>
              <a:gdLst/>
              <a:ahLst/>
              <a:cxnLst/>
              <a:rect l="l" t="t" r="r" b="b"/>
              <a:pathLst>
                <a:path w="2489" h="2134" extrusionOk="0">
                  <a:moveTo>
                    <a:pt x="1066" y="0"/>
                  </a:moveTo>
                  <a:cubicBezTo>
                    <a:pt x="472" y="0"/>
                    <a:pt x="1" y="472"/>
                    <a:pt x="1" y="1065"/>
                  </a:cubicBezTo>
                  <a:cubicBezTo>
                    <a:pt x="1" y="1709"/>
                    <a:pt x="526" y="2133"/>
                    <a:pt x="1072" y="2133"/>
                  </a:cubicBezTo>
                  <a:cubicBezTo>
                    <a:pt x="1333" y="2133"/>
                    <a:pt x="1598" y="2037"/>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573;p78">
              <a:extLst>
                <a:ext uri="{FF2B5EF4-FFF2-40B4-BE49-F238E27FC236}">
                  <a16:creationId xmlns:a16="http://schemas.microsoft.com/office/drawing/2014/main" id="{ABCB8622-9F9E-3ADF-3725-26FB2A9A1EF5}"/>
                </a:ext>
              </a:extLst>
            </p:cNvPr>
            <p:cNvSpPr/>
            <p:nvPr/>
          </p:nvSpPr>
          <p:spPr>
            <a:xfrm>
              <a:off x="6256150" y="3399500"/>
              <a:ext cx="62200" cy="53350"/>
            </a:xfrm>
            <a:custGeom>
              <a:avLst/>
              <a:gdLst/>
              <a:ahLst/>
              <a:cxnLst/>
              <a:rect l="l" t="t" r="r" b="b"/>
              <a:pathLst>
                <a:path w="2488" h="2134" extrusionOk="0">
                  <a:moveTo>
                    <a:pt x="1065" y="1"/>
                  </a:moveTo>
                  <a:cubicBezTo>
                    <a:pt x="472" y="1"/>
                    <a:pt x="0" y="480"/>
                    <a:pt x="0" y="1066"/>
                  </a:cubicBezTo>
                  <a:cubicBezTo>
                    <a:pt x="0" y="1709"/>
                    <a:pt x="525" y="2134"/>
                    <a:pt x="1071"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574;p78">
              <a:extLst>
                <a:ext uri="{FF2B5EF4-FFF2-40B4-BE49-F238E27FC236}">
                  <a16:creationId xmlns:a16="http://schemas.microsoft.com/office/drawing/2014/main" id="{79A7360A-A799-715A-7EB6-9D912C9353B8}"/>
                </a:ext>
              </a:extLst>
            </p:cNvPr>
            <p:cNvSpPr/>
            <p:nvPr/>
          </p:nvSpPr>
          <p:spPr>
            <a:xfrm>
              <a:off x="6484575" y="355192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575;p78">
              <a:extLst>
                <a:ext uri="{FF2B5EF4-FFF2-40B4-BE49-F238E27FC236}">
                  <a16:creationId xmlns:a16="http://schemas.microsoft.com/office/drawing/2014/main" id="{A1E0A628-D0EA-0312-181C-F3ECAE823B51}"/>
                </a:ext>
              </a:extLst>
            </p:cNvPr>
            <p:cNvSpPr/>
            <p:nvPr/>
          </p:nvSpPr>
          <p:spPr>
            <a:xfrm>
              <a:off x="6484575" y="34757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576;p78">
              <a:extLst>
                <a:ext uri="{FF2B5EF4-FFF2-40B4-BE49-F238E27FC236}">
                  <a16:creationId xmlns:a16="http://schemas.microsoft.com/office/drawing/2014/main" id="{108C9210-26E3-ECF7-9355-65A67A7B0E06}"/>
                </a:ext>
              </a:extLst>
            </p:cNvPr>
            <p:cNvSpPr/>
            <p:nvPr/>
          </p:nvSpPr>
          <p:spPr>
            <a:xfrm>
              <a:off x="6408350" y="355192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77;p78">
              <a:extLst>
                <a:ext uri="{FF2B5EF4-FFF2-40B4-BE49-F238E27FC236}">
                  <a16:creationId xmlns:a16="http://schemas.microsoft.com/office/drawing/2014/main" id="{F0513F26-848B-1F4C-DCC2-92D1117B31FC}"/>
                </a:ext>
              </a:extLst>
            </p:cNvPr>
            <p:cNvSpPr/>
            <p:nvPr/>
          </p:nvSpPr>
          <p:spPr>
            <a:xfrm>
              <a:off x="6408350" y="3475725"/>
              <a:ext cx="62425" cy="53350"/>
            </a:xfrm>
            <a:custGeom>
              <a:avLst/>
              <a:gdLst/>
              <a:ahLst/>
              <a:cxnLst/>
              <a:rect l="l" t="t" r="r" b="b"/>
              <a:pathLst>
                <a:path w="2497" h="2134" extrusionOk="0">
                  <a:moveTo>
                    <a:pt x="1074" y="0"/>
                  </a:moveTo>
                  <a:cubicBezTo>
                    <a:pt x="481" y="0"/>
                    <a:pt x="1" y="472"/>
                    <a:pt x="1" y="1065"/>
                  </a:cubicBezTo>
                  <a:cubicBezTo>
                    <a:pt x="1" y="1709"/>
                    <a:pt x="526" y="2133"/>
                    <a:pt x="1075" y="2133"/>
                  </a:cubicBezTo>
                  <a:cubicBezTo>
                    <a:pt x="1337" y="2133"/>
                    <a:pt x="1604"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78;p78">
              <a:extLst>
                <a:ext uri="{FF2B5EF4-FFF2-40B4-BE49-F238E27FC236}">
                  <a16:creationId xmlns:a16="http://schemas.microsoft.com/office/drawing/2014/main" id="{F6F82D90-3E29-E235-BD12-0D65D7DA6300}"/>
                </a:ext>
              </a:extLst>
            </p:cNvPr>
            <p:cNvSpPr/>
            <p:nvPr/>
          </p:nvSpPr>
          <p:spPr>
            <a:xfrm>
              <a:off x="6332350"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79;p78">
              <a:extLst>
                <a:ext uri="{FF2B5EF4-FFF2-40B4-BE49-F238E27FC236}">
                  <a16:creationId xmlns:a16="http://schemas.microsoft.com/office/drawing/2014/main" id="{242F4F08-B304-A40F-4E5E-C4A6D1CEE0EA}"/>
                </a:ext>
              </a:extLst>
            </p:cNvPr>
            <p:cNvSpPr/>
            <p:nvPr/>
          </p:nvSpPr>
          <p:spPr>
            <a:xfrm>
              <a:off x="6332350" y="33995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80;p78">
              <a:extLst>
                <a:ext uri="{FF2B5EF4-FFF2-40B4-BE49-F238E27FC236}">
                  <a16:creationId xmlns:a16="http://schemas.microsoft.com/office/drawing/2014/main" id="{4BEBDFC0-4689-23FB-0561-B6B867C0721B}"/>
                </a:ext>
              </a:extLst>
            </p:cNvPr>
            <p:cNvSpPr/>
            <p:nvPr/>
          </p:nvSpPr>
          <p:spPr>
            <a:xfrm>
              <a:off x="7094075" y="4237450"/>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40"/>
                    <a:pt x="1822" y="1821"/>
                  </a:cubicBezTo>
                  <a:cubicBezTo>
                    <a:pt x="2496"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581;p78">
              <a:extLst>
                <a:ext uri="{FF2B5EF4-FFF2-40B4-BE49-F238E27FC236}">
                  <a16:creationId xmlns:a16="http://schemas.microsoft.com/office/drawing/2014/main" id="{A3CF6362-08C9-CC49-2594-0C9FB484DC02}"/>
                </a:ext>
              </a:extLst>
            </p:cNvPr>
            <p:cNvSpPr/>
            <p:nvPr/>
          </p:nvSpPr>
          <p:spPr>
            <a:xfrm>
              <a:off x="7017875" y="4389875"/>
              <a:ext cx="62400" cy="53350"/>
            </a:xfrm>
            <a:custGeom>
              <a:avLst/>
              <a:gdLst/>
              <a:ahLst/>
              <a:cxnLst/>
              <a:rect l="l" t="t" r="r" b="b"/>
              <a:pathLst>
                <a:path w="2496" h="2134" extrusionOk="0">
                  <a:moveTo>
                    <a:pt x="1073" y="0"/>
                  </a:moveTo>
                  <a:cubicBezTo>
                    <a:pt x="480" y="0"/>
                    <a:pt x="8"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2582;p78">
              <a:extLst>
                <a:ext uri="{FF2B5EF4-FFF2-40B4-BE49-F238E27FC236}">
                  <a16:creationId xmlns:a16="http://schemas.microsoft.com/office/drawing/2014/main" id="{B54D999A-6684-5920-A2A0-EB0DADE4D70D}"/>
                </a:ext>
              </a:extLst>
            </p:cNvPr>
            <p:cNvSpPr/>
            <p:nvPr/>
          </p:nvSpPr>
          <p:spPr>
            <a:xfrm>
              <a:off x="7017875" y="4313650"/>
              <a:ext cx="62400" cy="53450"/>
            </a:xfrm>
            <a:custGeom>
              <a:avLst/>
              <a:gdLst/>
              <a:ahLst/>
              <a:cxnLst/>
              <a:rect l="l" t="t" r="r" b="b"/>
              <a:pathLst>
                <a:path w="2496" h="2138" extrusionOk="0">
                  <a:moveTo>
                    <a:pt x="1073" y="1"/>
                  </a:moveTo>
                  <a:cubicBezTo>
                    <a:pt x="480" y="1"/>
                    <a:pt x="8" y="480"/>
                    <a:pt x="0" y="1066"/>
                  </a:cubicBezTo>
                  <a:cubicBezTo>
                    <a:pt x="0" y="1709"/>
                    <a:pt x="529" y="2137"/>
                    <a:pt x="1078" y="2137"/>
                  </a:cubicBezTo>
                  <a:cubicBezTo>
                    <a:pt x="1339"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2583;p78">
              <a:extLst>
                <a:ext uri="{FF2B5EF4-FFF2-40B4-BE49-F238E27FC236}">
                  <a16:creationId xmlns:a16="http://schemas.microsoft.com/office/drawing/2014/main" id="{1CC18C7E-18BB-9F03-1EC4-3F4C582D29AE}"/>
                </a:ext>
              </a:extLst>
            </p:cNvPr>
            <p:cNvSpPr/>
            <p:nvPr/>
          </p:nvSpPr>
          <p:spPr>
            <a:xfrm>
              <a:off x="6941850" y="438987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2584;p78">
              <a:extLst>
                <a:ext uri="{FF2B5EF4-FFF2-40B4-BE49-F238E27FC236}">
                  <a16:creationId xmlns:a16="http://schemas.microsoft.com/office/drawing/2014/main" id="{DEA2F53E-8E83-18F8-4486-2B71FEE63EF3}"/>
                </a:ext>
              </a:extLst>
            </p:cNvPr>
            <p:cNvSpPr/>
            <p:nvPr/>
          </p:nvSpPr>
          <p:spPr>
            <a:xfrm>
              <a:off x="6484575" y="438987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2585;p78">
              <a:extLst>
                <a:ext uri="{FF2B5EF4-FFF2-40B4-BE49-F238E27FC236}">
                  <a16:creationId xmlns:a16="http://schemas.microsoft.com/office/drawing/2014/main" id="{F92FD463-9750-31A3-AE24-E4ECCE89D86C}"/>
                </a:ext>
              </a:extLst>
            </p:cNvPr>
            <p:cNvSpPr/>
            <p:nvPr/>
          </p:nvSpPr>
          <p:spPr>
            <a:xfrm>
              <a:off x="6560800" y="42374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2586;p78">
              <a:extLst>
                <a:ext uri="{FF2B5EF4-FFF2-40B4-BE49-F238E27FC236}">
                  <a16:creationId xmlns:a16="http://schemas.microsoft.com/office/drawing/2014/main" id="{851B6E7D-FB6C-CB6D-DF76-1D0910491976}"/>
                </a:ext>
              </a:extLst>
            </p:cNvPr>
            <p:cNvSpPr/>
            <p:nvPr/>
          </p:nvSpPr>
          <p:spPr>
            <a:xfrm>
              <a:off x="6560800" y="4161425"/>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2587;p78">
              <a:extLst>
                <a:ext uri="{FF2B5EF4-FFF2-40B4-BE49-F238E27FC236}">
                  <a16:creationId xmlns:a16="http://schemas.microsoft.com/office/drawing/2014/main" id="{AB4C638A-BC77-A06D-0176-AA698C524682}"/>
                </a:ext>
              </a:extLst>
            </p:cNvPr>
            <p:cNvSpPr/>
            <p:nvPr/>
          </p:nvSpPr>
          <p:spPr>
            <a:xfrm>
              <a:off x="6560800" y="40852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2588;p78">
              <a:extLst>
                <a:ext uri="{FF2B5EF4-FFF2-40B4-BE49-F238E27FC236}">
                  <a16:creationId xmlns:a16="http://schemas.microsoft.com/office/drawing/2014/main" id="{5EC8ADD0-B725-5F97-0A38-5BA130FC76C1}"/>
                </a:ext>
              </a:extLst>
            </p:cNvPr>
            <p:cNvSpPr/>
            <p:nvPr/>
          </p:nvSpPr>
          <p:spPr>
            <a:xfrm>
              <a:off x="6560800" y="4009000"/>
              <a:ext cx="62200" cy="53350"/>
            </a:xfrm>
            <a:custGeom>
              <a:avLst/>
              <a:gdLst/>
              <a:ahLst/>
              <a:cxnLst/>
              <a:rect l="l" t="t" r="r" b="b"/>
              <a:pathLst>
                <a:path w="2488" h="2134" extrusionOk="0">
                  <a:moveTo>
                    <a:pt x="1065" y="1"/>
                  </a:moveTo>
                  <a:cubicBezTo>
                    <a:pt x="480"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2589;p78">
              <a:extLst>
                <a:ext uri="{FF2B5EF4-FFF2-40B4-BE49-F238E27FC236}">
                  <a16:creationId xmlns:a16="http://schemas.microsoft.com/office/drawing/2014/main" id="{E30F35A3-3902-8B7D-40B1-4035BFC24B6F}"/>
                </a:ext>
              </a:extLst>
            </p:cNvPr>
            <p:cNvSpPr/>
            <p:nvPr/>
          </p:nvSpPr>
          <p:spPr>
            <a:xfrm>
              <a:off x="6560800" y="39328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2590;p78">
              <a:extLst>
                <a:ext uri="{FF2B5EF4-FFF2-40B4-BE49-F238E27FC236}">
                  <a16:creationId xmlns:a16="http://schemas.microsoft.com/office/drawing/2014/main" id="{D512F1B4-25F2-BDCB-767C-ABAC9A7F53DD}"/>
                </a:ext>
              </a:extLst>
            </p:cNvPr>
            <p:cNvSpPr/>
            <p:nvPr/>
          </p:nvSpPr>
          <p:spPr>
            <a:xfrm>
              <a:off x="65608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2591;p78">
              <a:extLst>
                <a:ext uri="{FF2B5EF4-FFF2-40B4-BE49-F238E27FC236}">
                  <a16:creationId xmlns:a16="http://schemas.microsoft.com/office/drawing/2014/main" id="{C9A51132-C570-4DCE-376D-5CB0B9099B38}"/>
                </a:ext>
              </a:extLst>
            </p:cNvPr>
            <p:cNvSpPr/>
            <p:nvPr/>
          </p:nvSpPr>
          <p:spPr>
            <a:xfrm>
              <a:off x="65608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2592;p78">
              <a:extLst>
                <a:ext uri="{FF2B5EF4-FFF2-40B4-BE49-F238E27FC236}">
                  <a16:creationId xmlns:a16="http://schemas.microsoft.com/office/drawing/2014/main" id="{4BD5C8B3-5052-A5B4-991C-241C389A8C5A}"/>
                </a:ext>
              </a:extLst>
            </p:cNvPr>
            <p:cNvSpPr/>
            <p:nvPr/>
          </p:nvSpPr>
          <p:spPr>
            <a:xfrm>
              <a:off x="6484575" y="4237450"/>
              <a:ext cx="62425" cy="53425"/>
            </a:xfrm>
            <a:custGeom>
              <a:avLst/>
              <a:gdLst/>
              <a:ahLst/>
              <a:cxnLst/>
              <a:rect l="l" t="t" r="r" b="b"/>
              <a:pathLst>
                <a:path w="2497" h="2137" extrusionOk="0">
                  <a:moveTo>
                    <a:pt x="1065" y="0"/>
                  </a:moveTo>
                  <a:cubicBezTo>
                    <a:pt x="480" y="8"/>
                    <a:pt x="1" y="480"/>
                    <a:pt x="1" y="1073"/>
                  </a:cubicBezTo>
                  <a:cubicBezTo>
                    <a:pt x="1" y="1711"/>
                    <a:pt x="525" y="2137"/>
                    <a:pt x="1073" y="2137"/>
                  </a:cubicBezTo>
                  <a:cubicBezTo>
                    <a:pt x="1335" y="2137"/>
                    <a:pt x="1603" y="2040"/>
                    <a:pt x="1822"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2593;p78">
              <a:extLst>
                <a:ext uri="{FF2B5EF4-FFF2-40B4-BE49-F238E27FC236}">
                  <a16:creationId xmlns:a16="http://schemas.microsoft.com/office/drawing/2014/main" id="{2DF37DC3-91B3-5ED9-E368-8774F34254F0}"/>
                </a:ext>
              </a:extLst>
            </p:cNvPr>
            <p:cNvSpPr/>
            <p:nvPr/>
          </p:nvSpPr>
          <p:spPr>
            <a:xfrm>
              <a:off x="6484575" y="3780375"/>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2594;p78">
              <a:extLst>
                <a:ext uri="{FF2B5EF4-FFF2-40B4-BE49-F238E27FC236}">
                  <a16:creationId xmlns:a16="http://schemas.microsoft.com/office/drawing/2014/main" id="{B976D426-F25A-F48A-1D95-F0CC427ABBAA}"/>
                </a:ext>
              </a:extLst>
            </p:cNvPr>
            <p:cNvSpPr/>
            <p:nvPr/>
          </p:nvSpPr>
          <p:spPr>
            <a:xfrm>
              <a:off x="6484575" y="3704150"/>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2595;p78">
              <a:extLst>
                <a:ext uri="{FF2B5EF4-FFF2-40B4-BE49-F238E27FC236}">
                  <a16:creationId xmlns:a16="http://schemas.microsoft.com/office/drawing/2014/main" id="{40706DC5-47B9-E6CD-B626-0D09BFC59323}"/>
                </a:ext>
              </a:extLst>
            </p:cNvPr>
            <p:cNvSpPr/>
            <p:nvPr/>
          </p:nvSpPr>
          <p:spPr>
            <a:xfrm>
              <a:off x="6408350" y="4237450"/>
              <a:ext cx="62425" cy="53425"/>
            </a:xfrm>
            <a:custGeom>
              <a:avLst/>
              <a:gdLst/>
              <a:ahLst/>
              <a:cxnLst/>
              <a:rect l="l" t="t" r="r" b="b"/>
              <a:pathLst>
                <a:path w="2497" h="2137" extrusionOk="0">
                  <a:moveTo>
                    <a:pt x="1074" y="0"/>
                  </a:moveTo>
                  <a:cubicBezTo>
                    <a:pt x="481" y="8"/>
                    <a:pt x="9" y="480"/>
                    <a:pt x="1" y="1073"/>
                  </a:cubicBezTo>
                  <a:cubicBezTo>
                    <a:pt x="1" y="1711"/>
                    <a:pt x="525" y="2137"/>
                    <a:pt x="1074" y="2137"/>
                  </a:cubicBezTo>
                  <a:cubicBezTo>
                    <a:pt x="1336" y="2137"/>
                    <a:pt x="1604"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2596;p78">
              <a:extLst>
                <a:ext uri="{FF2B5EF4-FFF2-40B4-BE49-F238E27FC236}">
                  <a16:creationId xmlns:a16="http://schemas.microsoft.com/office/drawing/2014/main" id="{DBD431F7-556E-C110-252C-75690DE96731}"/>
                </a:ext>
              </a:extLst>
            </p:cNvPr>
            <p:cNvSpPr/>
            <p:nvPr/>
          </p:nvSpPr>
          <p:spPr>
            <a:xfrm>
              <a:off x="6408350" y="4161425"/>
              <a:ext cx="62425" cy="53300"/>
            </a:xfrm>
            <a:custGeom>
              <a:avLst/>
              <a:gdLst/>
              <a:ahLst/>
              <a:cxnLst/>
              <a:rect l="l" t="t" r="r" b="b"/>
              <a:pathLst>
                <a:path w="2497" h="2132" extrusionOk="0">
                  <a:moveTo>
                    <a:pt x="1074" y="1"/>
                  </a:moveTo>
                  <a:cubicBezTo>
                    <a:pt x="481" y="1"/>
                    <a:pt x="1"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2597;p78">
              <a:extLst>
                <a:ext uri="{FF2B5EF4-FFF2-40B4-BE49-F238E27FC236}">
                  <a16:creationId xmlns:a16="http://schemas.microsoft.com/office/drawing/2014/main" id="{4FA47DBE-EB32-46EF-9EFF-3CD4CD9DF6B7}"/>
                </a:ext>
              </a:extLst>
            </p:cNvPr>
            <p:cNvSpPr/>
            <p:nvPr/>
          </p:nvSpPr>
          <p:spPr>
            <a:xfrm>
              <a:off x="6408350" y="3780375"/>
              <a:ext cx="62425" cy="53425"/>
            </a:xfrm>
            <a:custGeom>
              <a:avLst/>
              <a:gdLst/>
              <a:ahLst/>
              <a:cxnLst/>
              <a:rect l="l" t="t" r="r" b="b"/>
              <a:pathLst>
                <a:path w="2497" h="2137" extrusionOk="0">
                  <a:moveTo>
                    <a:pt x="1074" y="0"/>
                  </a:moveTo>
                  <a:cubicBezTo>
                    <a:pt x="481" y="0"/>
                    <a:pt x="1"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2598;p78">
              <a:extLst>
                <a:ext uri="{FF2B5EF4-FFF2-40B4-BE49-F238E27FC236}">
                  <a16:creationId xmlns:a16="http://schemas.microsoft.com/office/drawing/2014/main" id="{4D3CD1C9-D39C-9CCD-FF39-1A41E9DAC815}"/>
                </a:ext>
              </a:extLst>
            </p:cNvPr>
            <p:cNvSpPr/>
            <p:nvPr/>
          </p:nvSpPr>
          <p:spPr>
            <a:xfrm>
              <a:off x="6408350" y="3704150"/>
              <a:ext cx="62425" cy="53450"/>
            </a:xfrm>
            <a:custGeom>
              <a:avLst/>
              <a:gdLst/>
              <a:ahLst/>
              <a:cxnLst/>
              <a:rect l="l" t="t" r="r" b="b"/>
              <a:pathLst>
                <a:path w="2497" h="2138" extrusionOk="0">
                  <a:moveTo>
                    <a:pt x="1074" y="1"/>
                  </a:moveTo>
                  <a:cubicBezTo>
                    <a:pt x="481" y="1"/>
                    <a:pt x="9"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2599;p78">
              <a:extLst>
                <a:ext uri="{FF2B5EF4-FFF2-40B4-BE49-F238E27FC236}">
                  <a16:creationId xmlns:a16="http://schemas.microsoft.com/office/drawing/2014/main" id="{56052F6F-5A77-4F0D-B425-9A87F0E7613A}"/>
                </a:ext>
              </a:extLst>
            </p:cNvPr>
            <p:cNvSpPr/>
            <p:nvPr/>
          </p:nvSpPr>
          <p:spPr>
            <a:xfrm>
              <a:off x="6332350"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3"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2600;p78">
              <a:extLst>
                <a:ext uri="{FF2B5EF4-FFF2-40B4-BE49-F238E27FC236}">
                  <a16:creationId xmlns:a16="http://schemas.microsoft.com/office/drawing/2014/main" id="{74398211-D04D-F656-909D-F865564D01DF}"/>
                </a:ext>
              </a:extLst>
            </p:cNvPr>
            <p:cNvSpPr/>
            <p:nvPr/>
          </p:nvSpPr>
          <p:spPr>
            <a:xfrm>
              <a:off x="6332350"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7"/>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2601;p78">
              <a:extLst>
                <a:ext uri="{FF2B5EF4-FFF2-40B4-BE49-F238E27FC236}">
                  <a16:creationId xmlns:a16="http://schemas.microsoft.com/office/drawing/2014/main" id="{5B24EBE1-500D-2572-717D-A87ADDE47673}"/>
                </a:ext>
              </a:extLst>
            </p:cNvPr>
            <p:cNvSpPr/>
            <p:nvPr/>
          </p:nvSpPr>
          <p:spPr>
            <a:xfrm>
              <a:off x="633235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2602;p78">
              <a:extLst>
                <a:ext uri="{FF2B5EF4-FFF2-40B4-BE49-F238E27FC236}">
                  <a16:creationId xmlns:a16="http://schemas.microsoft.com/office/drawing/2014/main" id="{F28821C8-625B-4E76-E9DD-5CC98A9CF199}"/>
                </a:ext>
              </a:extLst>
            </p:cNvPr>
            <p:cNvSpPr/>
            <p:nvPr/>
          </p:nvSpPr>
          <p:spPr>
            <a:xfrm>
              <a:off x="63323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2603;p78">
              <a:extLst>
                <a:ext uri="{FF2B5EF4-FFF2-40B4-BE49-F238E27FC236}">
                  <a16:creationId xmlns:a16="http://schemas.microsoft.com/office/drawing/2014/main" id="{0F5F2EAE-1982-4369-A4E8-254C7CCDFE7F}"/>
                </a:ext>
              </a:extLst>
            </p:cNvPr>
            <p:cNvSpPr/>
            <p:nvPr/>
          </p:nvSpPr>
          <p:spPr>
            <a:xfrm>
              <a:off x="6256150" y="4085225"/>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7"/>
                    <a:pt x="1813"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2604;p78">
              <a:extLst>
                <a:ext uri="{FF2B5EF4-FFF2-40B4-BE49-F238E27FC236}">
                  <a16:creationId xmlns:a16="http://schemas.microsoft.com/office/drawing/2014/main" id="{6DE6AE0C-E71A-DA31-2126-12700BE0AA69}"/>
                </a:ext>
              </a:extLst>
            </p:cNvPr>
            <p:cNvSpPr/>
            <p:nvPr/>
          </p:nvSpPr>
          <p:spPr>
            <a:xfrm>
              <a:off x="6256150" y="3704150"/>
              <a:ext cx="62200" cy="53450"/>
            </a:xfrm>
            <a:custGeom>
              <a:avLst/>
              <a:gdLst/>
              <a:ahLst/>
              <a:cxnLst/>
              <a:rect l="l" t="t" r="r" b="b"/>
              <a:pathLst>
                <a:path w="2488" h="2138" extrusionOk="0">
                  <a:moveTo>
                    <a:pt x="1065" y="1"/>
                  </a:moveTo>
                  <a:cubicBezTo>
                    <a:pt x="480" y="1"/>
                    <a:pt x="0" y="480"/>
                    <a:pt x="0" y="1066"/>
                  </a:cubicBezTo>
                  <a:cubicBezTo>
                    <a:pt x="0" y="1709"/>
                    <a:pt x="525" y="2137"/>
                    <a:pt x="1071" y="2137"/>
                  </a:cubicBezTo>
                  <a:cubicBezTo>
                    <a:pt x="1332" y="2137"/>
                    <a:pt x="1597"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2605;p78">
              <a:extLst>
                <a:ext uri="{FF2B5EF4-FFF2-40B4-BE49-F238E27FC236}">
                  <a16:creationId xmlns:a16="http://schemas.microsoft.com/office/drawing/2014/main" id="{AAED3928-C8C5-3AEB-096D-F2805BCA085F}"/>
                </a:ext>
              </a:extLst>
            </p:cNvPr>
            <p:cNvSpPr/>
            <p:nvPr/>
          </p:nvSpPr>
          <p:spPr>
            <a:xfrm>
              <a:off x="6256150" y="3627950"/>
              <a:ext cx="62200" cy="53425"/>
            </a:xfrm>
            <a:custGeom>
              <a:avLst/>
              <a:gdLst/>
              <a:ahLst/>
              <a:cxnLst/>
              <a:rect l="l" t="t" r="r" b="b"/>
              <a:pathLst>
                <a:path w="2488" h="2137" extrusionOk="0">
                  <a:moveTo>
                    <a:pt x="1065" y="0"/>
                  </a:moveTo>
                  <a:cubicBezTo>
                    <a:pt x="472" y="8"/>
                    <a:pt x="0" y="480"/>
                    <a:pt x="0" y="1073"/>
                  </a:cubicBezTo>
                  <a:cubicBezTo>
                    <a:pt x="0" y="1711"/>
                    <a:pt x="524" y="2137"/>
                    <a:pt x="1070" y="2137"/>
                  </a:cubicBezTo>
                  <a:cubicBezTo>
                    <a:pt x="1331" y="2137"/>
                    <a:pt x="1597" y="2039"/>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2606;p78">
              <a:extLst>
                <a:ext uri="{FF2B5EF4-FFF2-40B4-BE49-F238E27FC236}">
                  <a16:creationId xmlns:a16="http://schemas.microsoft.com/office/drawing/2014/main" id="{1F0EF0E9-91E5-25E6-D8A3-9C417D6385D2}"/>
                </a:ext>
              </a:extLst>
            </p:cNvPr>
            <p:cNvSpPr/>
            <p:nvPr/>
          </p:nvSpPr>
          <p:spPr>
            <a:xfrm>
              <a:off x="617992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2607;p78">
              <a:extLst>
                <a:ext uri="{FF2B5EF4-FFF2-40B4-BE49-F238E27FC236}">
                  <a16:creationId xmlns:a16="http://schemas.microsoft.com/office/drawing/2014/main" id="{9A4300F8-A9F2-68B7-8B96-1F8A02F03D81}"/>
                </a:ext>
              </a:extLst>
            </p:cNvPr>
            <p:cNvSpPr/>
            <p:nvPr/>
          </p:nvSpPr>
          <p:spPr>
            <a:xfrm>
              <a:off x="61799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2608;p78">
              <a:extLst>
                <a:ext uri="{FF2B5EF4-FFF2-40B4-BE49-F238E27FC236}">
                  <a16:creationId xmlns:a16="http://schemas.microsoft.com/office/drawing/2014/main" id="{4B8BC003-D343-41E1-BCF3-BAE73F3AE5BB}"/>
                </a:ext>
              </a:extLst>
            </p:cNvPr>
            <p:cNvSpPr/>
            <p:nvPr/>
          </p:nvSpPr>
          <p:spPr>
            <a:xfrm>
              <a:off x="6103700" y="4085225"/>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7"/>
                    <a:pt x="1822" y="1821"/>
                  </a:cubicBezTo>
                  <a:cubicBezTo>
                    <a:pt x="2497"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2609;p78">
              <a:extLst>
                <a:ext uri="{FF2B5EF4-FFF2-40B4-BE49-F238E27FC236}">
                  <a16:creationId xmlns:a16="http://schemas.microsoft.com/office/drawing/2014/main" id="{A46C5721-FAB7-98C0-CD69-F6DA8FE5370D}"/>
                </a:ext>
              </a:extLst>
            </p:cNvPr>
            <p:cNvSpPr/>
            <p:nvPr/>
          </p:nvSpPr>
          <p:spPr>
            <a:xfrm>
              <a:off x="6103700" y="3704150"/>
              <a:ext cx="62425" cy="53450"/>
            </a:xfrm>
            <a:custGeom>
              <a:avLst/>
              <a:gdLst/>
              <a:ahLst/>
              <a:cxnLst/>
              <a:rect l="l" t="t" r="r" b="b"/>
              <a:pathLst>
                <a:path w="2497" h="2138" extrusionOk="0">
                  <a:moveTo>
                    <a:pt x="1066" y="1"/>
                  </a:moveTo>
                  <a:cubicBezTo>
                    <a:pt x="481" y="1"/>
                    <a:pt x="9"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2610;p78">
              <a:extLst>
                <a:ext uri="{FF2B5EF4-FFF2-40B4-BE49-F238E27FC236}">
                  <a16:creationId xmlns:a16="http://schemas.microsoft.com/office/drawing/2014/main" id="{3CAF0A0B-7102-E626-BDE5-69D3561EEFF4}"/>
                </a:ext>
              </a:extLst>
            </p:cNvPr>
            <p:cNvSpPr/>
            <p:nvPr/>
          </p:nvSpPr>
          <p:spPr>
            <a:xfrm>
              <a:off x="6027500" y="4085225"/>
              <a:ext cx="62425" cy="53350"/>
            </a:xfrm>
            <a:custGeom>
              <a:avLst/>
              <a:gdLst/>
              <a:ahLst/>
              <a:cxnLst/>
              <a:rect l="l" t="t" r="r" b="b"/>
              <a:pathLst>
                <a:path w="2497" h="2134" extrusionOk="0">
                  <a:moveTo>
                    <a:pt x="1073" y="0"/>
                  </a:moveTo>
                  <a:cubicBezTo>
                    <a:pt x="480" y="0"/>
                    <a:pt x="9"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2611;p78">
              <a:extLst>
                <a:ext uri="{FF2B5EF4-FFF2-40B4-BE49-F238E27FC236}">
                  <a16:creationId xmlns:a16="http://schemas.microsoft.com/office/drawing/2014/main" id="{EB9852C3-6ED6-A9B8-95CC-A2379BC310C1}"/>
                </a:ext>
              </a:extLst>
            </p:cNvPr>
            <p:cNvSpPr/>
            <p:nvPr/>
          </p:nvSpPr>
          <p:spPr>
            <a:xfrm>
              <a:off x="6027500" y="3780375"/>
              <a:ext cx="62425" cy="53425"/>
            </a:xfrm>
            <a:custGeom>
              <a:avLst/>
              <a:gdLst/>
              <a:ahLst/>
              <a:cxnLst/>
              <a:rect l="l" t="t" r="r" b="b"/>
              <a:pathLst>
                <a:path w="2497" h="2137" extrusionOk="0">
                  <a:moveTo>
                    <a:pt x="1073" y="0"/>
                  </a:moveTo>
                  <a:cubicBezTo>
                    <a:pt x="480" y="0"/>
                    <a:pt x="9" y="480"/>
                    <a:pt x="0" y="1065"/>
                  </a:cubicBezTo>
                  <a:cubicBezTo>
                    <a:pt x="0" y="1709"/>
                    <a:pt x="529" y="2137"/>
                    <a:pt x="1080" y="2137"/>
                  </a:cubicBezTo>
                  <a:cubicBezTo>
                    <a:pt x="1343" y="2137"/>
                    <a:pt x="1611" y="2039"/>
                    <a:pt x="1830" y="1821"/>
                  </a:cubicBezTo>
                  <a:cubicBezTo>
                    <a:pt x="2496" y="1146"/>
                    <a:pt x="2025"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2612;p78">
              <a:extLst>
                <a:ext uri="{FF2B5EF4-FFF2-40B4-BE49-F238E27FC236}">
                  <a16:creationId xmlns:a16="http://schemas.microsoft.com/office/drawing/2014/main" id="{913E831D-CB1C-9114-E2FF-62715F5127C3}"/>
                </a:ext>
              </a:extLst>
            </p:cNvPr>
            <p:cNvSpPr/>
            <p:nvPr/>
          </p:nvSpPr>
          <p:spPr>
            <a:xfrm>
              <a:off x="6027500" y="3704150"/>
              <a:ext cx="62425" cy="53450"/>
            </a:xfrm>
            <a:custGeom>
              <a:avLst/>
              <a:gdLst/>
              <a:ahLst/>
              <a:cxnLst/>
              <a:rect l="l" t="t" r="r" b="b"/>
              <a:pathLst>
                <a:path w="2497" h="2138" extrusionOk="0">
                  <a:moveTo>
                    <a:pt x="1073" y="1"/>
                  </a:moveTo>
                  <a:cubicBezTo>
                    <a:pt x="480" y="1"/>
                    <a:pt x="9" y="480"/>
                    <a:pt x="0" y="1066"/>
                  </a:cubicBezTo>
                  <a:cubicBezTo>
                    <a:pt x="0" y="1709"/>
                    <a:pt x="529" y="2137"/>
                    <a:pt x="1078" y="2137"/>
                  </a:cubicBezTo>
                  <a:cubicBezTo>
                    <a:pt x="1340"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2613;p78">
              <a:extLst>
                <a:ext uri="{FF2B5EF4-FFF2-40B4-BE49-F238E27FC236}">
                  <a16:creationId xmlns:a16="http://schemas.microsoft.com/office/drawing/2014/main" id="{1AB05800-45CD-A720-8623-304BE90AEDD2}"/>
                </a:ext>
              </a:extLst>
            </p:cNvPr>
            <p:cNvSpPr/>
            <p:nvPr/>
          </p:nvSpPr>
          <p:spPr>
            <a:xfrm>
              <a:off x="59514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2614;p78">
              <a:extLst>
                <a:ext uri="{FF2B5EF4-FFF2-40B4-BE49-F238E27FC236}">
                  <a16:creationId xmlns:a16="http://schemas.microsoft.com/office/drawing/2014/main" id="{BA7B3688-4F29-26F9-7020-CBECF658D79F}"/>
                </a:ext>
              </a:extLst>
            </p:cNvPr>
            <p:cNvSpPr/>
            <p:nvPr/>
          </p:nvSpPr>
          <p:spPr>
            <a:xfrm>
              <a:off x="5951475"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2615;p78">
              <a:extLst>
                <a:ext uri="{FF2B5EF4-FFF2-40B4-BE49-F238E27FC236}">
                  <a16:creationId xmlns:a16="http://schemas.microsoft.com/office/drawing/2014/main" id="{7FBBE741-5F30-5937-7E7F-B71F54F98D4F}"/>
                </a:ext>
              </a:extLst>
            </p:cNvPr>
            <p:cNvSpPr/>
            <p:nvPr/>
          </p:nvSpPr>
          <p:spPr>
            <a:xfrm>
              <a:off x="5951475" y="3780375"/>
              <a:ext cx="62425" cy="53425"/>
            </a:xfrm>
            <a:custGeom>
              <a:avLst/>
              <a:gdLst/>
              <a:ahLst/>
              <a:cxnLst/>
              <a:rect l="l" t="t" r="r" b="b"/>
              <a:pathLst>
                <a:path w="2497" h="2137" extrusionOk="0">
                  <a:moveTo>
                    <a:pt x="1066" y="0"/>
                  </a:moveTo>
                  <a:cubicBezTo>
                    <a:pt x="472"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2616;p78">
              <a:extLst>
                <a:ext uri="{FF2B5EF4-FFF2-40B4-BE49-F238E27FC236}">
                  <a16:creationId xmlns:a16="http://schemas.microsoft.com/office/drawing/2014/main" id="{A047AB32-CE8F-0285-6A81-55F444040621}"/>
                </a:ext>
              </a:extLst>
            </p:cNvPr>
            <p:cNvSpPr/>
            <p:nvPr/>
          </p:nvSpPr>
          <p:spPr>
            <a:xfrm>
              <a:off x="587527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2617;p78">
              <a:extLst>
                <a:ext uri="{FF2B5EF4-FFF2-40B4-BE49-F238E27FC236}">
                  <a16:creationId xmlns:a16="http://schemas.microsoft.com/office/drawing/2014/main" id="{1453AD6E-CB19-8287-90BB-80DAE80241C8}"/>
                </a:ext>
              </a:extLst>
            </p:cNvPr>
            <p:cNvSpPr/>
            <p:nvPr/>
          </p:nvSpPr>
          <p:spPr>
            <a:xfrm>
              <a:off x="587527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2618;p78">
              <a:extLst>
                <a:ext uri="{FF2B5EF4-FFF2-40B4-BE49-F238E27FC236}">
                  <a16:creationId xmlns:a16="http://schemas.microsoft.com/office/drawing/2014/main" id="{764CD0A4-5DC0-7423-7F66-4ACF22624D93}"/>
                </a:ext>
              </a:extLst>
            </p:cNvPr>
            <p:cNvSpPr/>
            <p:nvPr/>
          </p:nvSpPr>
          <p:spPr>
            <a:xfrm>
              <a:off x="587527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2619;p78">
              <a:extLst>
                <a:ext uri="{FF2B5EF4-FFF2-40B4-BE49-F238E27FC236}">
                  <a16:creationId xmlns:a16="http://schemas.microsoft.com/office/drawing/2014/main" id="{B91CB1BC-338F-41F2-BB14-72F0ABEEAF37}"/>
                </a:ext>
              </a:extLst>
            </p:cNvPr>
            <p:cNvSpPr/>
            <p:nvPr/>
          </p:nvSpPr>
          <p:spPr>
            <a:xfrm>
              <a:off x="587527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2620;p78">
              <a:extLst>
                <a:ext uri="{FF2B5EF4-FFF2-40B4-BE49-F238E27FC236}">
                  <a16:creationId xmlns:a16="http://schemas.microsoft.com/office/drawing/2014/main" id="{F1701364-AF88-373E-EBF5-A7616533679B}"/>
                </a:ext>
              </a:extLst>
            </p:cNvPr>
            <p:cNvSpPr/>
            <p:nvPr/>
          </p:nvSpPr>
          <p:spPr>
            <a:xfrm>
              <a:off x="45040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2621;p78">
              <a:extLst>
                <a:ext uri="{FF2B5EF4-FFF2-40B4-BE49-F238E27FC236}">
                  <a16:creationId xmlns:a16="http://schemas.microsoft.com/office/drawing/2014/main" id="{06E64373-B827-CDB6-E127-53445ED2C18C}"/>
                </a:ext>
              </a:extLst>
            </p:cNvPr>
            <p:cNvSpPr/>
            <p:nvPr/>
          </p:nvSpPr>
          <p:spPr>
            <a:xfrm>
              <a:off x="450405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2622;p78">
              <a:extLst>
                <a:ext uri="{FF2B5EF4-FFF2-40B4-BE49-F238E27FC236}">
                  <a16:creationId xmlns:a16="http://schemas.microsoft.com/office/drawing/2014/main" id="{B8FC5C1E-1630-7C10-5B9A-69A27E8CBE23}"/>
                </a:ext>
              </a:extLst>
            </p:cNvPr>
            <p:cNvSpPr/>
            <p:nvPr/>
          </p:nvSpPr>
          <p:spPr>
            <a:xfrm>
              <a:off x="450405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2623;p78">
              <a:extLst>
                <a:ext uri="{FF2B5EF4-FFF2-40B4-BE49-F238E27FC236}">
                  <a16:creationId xmlns:a16="http://schemas.microsoft.com/office/drawing/2014/main" id="{9EAA0A1D-D1F5-8120-2FC6-37C4F8D9A163}"/>
                </a:ext>
              </a:extLst>
            </p:cNvPr>
            <p:cNvSpPr/>
            <p:nvPr/>
          </p:nvSpPr>
          <p:spPr>
            <a:xfrm>
              <a:off x="4427825" y="39328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2624;p78">
              <a:extLst>
                <a:ext uri="{FF2B5EF4-FFF2-40B4-BE49-F238E27FC236}">
                  <a16:creationId xmlns:a16="http://schemas.microsoft.com/office/drawing/2014/main" id="{9E5ADA43-AB0A-ABE2-A61B-E6F4D0CAF337}"/>
                </a:ext>
              </a:extLst>
            </p:cNvPr>
            <p:cNvSpPr/>
            <p:nvPr/>
          </p:nvSpPr>
          <p:spPr>
            <a:xfrm>
              <a:off x="4427825" y="3856775"/>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4"/>
                    <a:pt x="525" y="2129"/>
                    <a:pt x="1073" y="2129"/>
                  </a:cubicBezTo>
                  <a:cubicBezTo>
                    <a:pt x="1335" y="2129"/>
                    <a:pt x="1603" y="2032"/>
                    <a:pt x="1822" y="1814"/>
                  </a:cubicBezTo>
                  <a:cubicBezTo>
                    <a:pt x="2494"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2625;p78">
              <a:extLst>
                <a:ext uri="{FF2B5EF4-FFF2-40B4-BE49-F238E27FC236}">
                  <a16:creationId xmlns:a16="http://schemas.microsoft.com/office/drawing/2014/main" id="{51EF0CD7-4205-B0EF-ADE5-275E2379ED09}"/>
                </a:ext>
              </a:extLst>
            </p:cNvPr>
            <p:cNvSpPr/>
            <p:nvPr/>
          </p:nvSpPr>
          <p:spPr>
            <a:xfrm>
              <a:off x="4427825" y="3780375"/>
              <a:ext cx="62425" cy="53425"/>
            </a:xfrm>
            <a:custGeom>
              <a:avLst/>
              <a:gdLst/>
              <a:ahLst/>
              <a:cxnLst/>
              <a:rect l="l" t="t" r="r" b="b"/>
              <a:pathLst>
                <a:path w="2497" h="2137" extrusionOk="0">
                  <a:moveTo>
                    <a:pt x="1065" y="0"/>
                  </a:moveTo>
                  <a:cubicBezTo>
                    <a:pt x="480" y="0"/>
                    <a:pt x="1" y="480"/>
                    <a:pt x="1" y="1065"/>
                  </a:cubicBezTo>
                  <a:cubicBezTo>
                    <a:pt x="1" y="1709"/>
                    <a:pt x="529" y="2137"/>
                    <a:pt x="1080" y="2137"/>
                  </a:cubicBezTo>
                  <a:cubicBezTo>
                    <a:pt x="1343" y="2137"/>
                    <a:pt x="1612" y="2039"/>
                    <a:pt x="1830"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2626;p78">
              <a:extLst>
                <a:ext uri="{FF2B5EF4-FFF2-40B4-BE49-F238E27FC236}">
                  <a16:creationId xmlns:a16="http://schemas.microsoft.com/office/drawing/2014/main" id="{53543767-47C7-726A-9CAE-09F604A78350}"/>
                </a:ext>
              </a:extLst>
            </p:cNvPr>
            <p:cNvSpPr/>
            <p:nvPr/>
          </p:nvSpPr>
          <p:spPr>
            <a:xfrm>
              <a:off x="4351600" y="3171075"/>
              <a:ext cx="62425" cy="53350"/>
            </a:xfrm>
            <a:custGeom>
              <a:avLst/>
              <a:gdLst/>
              <a:ahLst/>
              <a:cxnLst/>
              <a:rect l="l" t="t" r="r" b="b"/>
              <a:pathLst>
                <a:path w="2497" h="2134" extrusionOk="0">
                  <a:moveTo>
                    <a:pt x="1074" y="0"/>
                  </a:moveTo>
                  <a:cubicBezTo>
                    <a:pt x="481" y="0"/>
                    <a:pt x="9" y="472"/>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2627;p78">
              <a:extLst>
                <a:ext uri="{FF2B5EF4-FFF2-40B4-BE49-F238E27FC236}">
                  <a16:creationId xmlns:a16="http://schemas.microsoft.com/office/drawing/2014/main" id="{6E1378DF-506A-BC23-8762-B66114C5A794}"/>
                </a:ext>
              </a:extLst>
            </p:cNvPr>
            <p:cNvSpPr/>
            <p:nvPr/>
          </p:nvSpPr>
          <p:spPr>
            <a:xfrm>
              <a:off x="435160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2628;p78">
              <a:extLst>
                <a:ext uri="{FF2B5EF4-FFF2-40B4-BE49-F238E27FC236}">
                  <a16:creationId xmlns:a16="http://schemas.microsoft.com/office/drawing/2014/main" id="{A5488684-47CA-C269-AEEF-21D28C0321C9}"/>
                </a:ext>
              </a:extLst>
            </p:cNvPr>
            <p:cNvSpPr/>
            <p:nvPr/>
          </p:nvSpPr>
          <p:spPr>
            <a:xfrm>
              <a:off x="3970950" y="27902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2629;p78">
              <a:extLst>
                <a:ext uri="{FF2B5EF4-FFF2-40B4-BE49-F238E27FC236}">
                  <a16:creationId xmlns:a16="http://schemas.microsoft.com/office/drawing/2014/main" id="{1B820435-4593-3D76-47BD-00466BF359DF}"/>
                </a:ext>
              </a:extLst>
            </p:cNvPr>
            <p:cNvSpPr/>
            <p:nvPr/>
          </p:nvSpPr>
          <p:spPr>
            <a:xfrm>
              <a:off x="3970950" y="2866425"/>
              <a:ext cx="62225" cy="53275"/>
            </a:xfrm>
            <a:custGeom>
              <a:avLst/>
              <a:gdLst/>
              <a:ahLst/>
              <a:cxnLst/>
              <a:rect l="l" t="t" r="r" b="b"/>
              <a:pathLst>
                <a:path w="2489" h="2131" extrusionOk="0">
                  <a:moveTo>
                    <a:pt x="1065" y="0"/>
                  </a:moveTo>
                  <a:cubicBezTo>
                    <a:pt x="472" y="0"/>
                    <a:pt x="1" y="472"/>
                    <a:pt x="1" y="1065"/>
                  </a:cubicBezTo>
                  <a:cubicBezTo>
                    <a:pt x="1" y="1707"/>
                    <a:pt x="523" y="2131"/>
                    <a:pt x="1067" y="2131"/>
                  </a:cubicBezTo>
                  <a:cubicBezTo>
                    <a:pt x="1329" y="2131"/>
                    <a:pt x="1597" y="2032"/>
                    <a:pt x="1813"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2630;p78">
              <a:extLst>
                <a:ext uri="{FF2B5EF4-FFF2-40B4-BE49-F238E27FC236}">
                  <a16:creationId xmlns:a16="http://schemas.microsoft.com/office/drawing/2014/main" id="{485A3704-A04D-EDA1-206D-BF693DB56305}"/>
                </a:ext>
              </a:extLst>
            </p:cNvPr>
            <p:cNvSpPr/>
            <p:nvPr/>
          </p:nvSpPr>
          <p:spPr>
            <a:xfrm>
              <a:off x="3970950" y="2942425"/>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2631;p78">
              <a:extLst>
                <a:ext uri="{FF2B5EF4-FFF2-40B4-BE49-F238E27FC236}">
                  <a16:creationId xmlns:a16="http://schemas.microsoft.com/office/drawing/2014/main" id="{30EC904D-B468-B6DA-72B0-2A945FD4F4A8}"/>
                </a:ext>
              </a:extLst>
            </p:cNvPr>
            <p:cNvSpPr/>
            <p:nvPr/>
          </p:nvSpPr>
          <p:spPr>
            <a:xfrm>
              <a:off x="3970950" y="301865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2632;p78">
              <a:extLst>
                <a:ext uri="{FF2B5EF4-FFF2-40B4-BE49-F238E27FC236}">
                  <a16:creationId xmlns:a16="http://schemas.microsoft.com/office/drawing/2014/main" id="{DAA140A5-900B-9013-22DD-0B926860094C}"/>
                </a:ext>
              </a:extLst>
            </p:cNvPr>
            <p:cNvSpPr/>
            <p:nvPr/>
          </p:nvSpPr>
          <p:spPr>
            <a:xfrm>
              <a:off x="3970950" y="309485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2633;p78">
              <a:extLst>
                <a:ext uri="{FF2B5EF4-FFF2-40B4-BE49-F238E27FC236}">
                  <a16:creationId xmlns:a16="http://schemas.microsoft.com/office/drawing/2014/main" id="{C350ADD9-8F07-56B9-F4ED-82FA72BBD7F6}"/>
                </a:ext>
              </a:extLst>
            </p:cNvPr>
            <p:cNvSpPr/>
            <p:nvPr/>
          </p:nvSpPr>
          <p:spPr>
            <a:xfrm>
              <a:off x="3970950" y="317107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2634;p78">
              <a:extLst>
                <a:ext uri="{FF2B5EF4-FFF2-40B4-BE49-F238E27FC236}">
                  <a16:creationId xmlns:a16="http://schemas.microsoft.com/office/drawing/2014/main" id="{1F787FBA-C22E-C4FE-3069-5C499F0729DC}"/>
                </a:ext>
              </a:extLst>
            </p:cNvPr>
            <p:cNvSpPr/>
            <p:nvPr/>
          </p:nvSpPr>
          <p:spPr>
            <a:xfrm>
              <a:off x="3970950" y="3247075"/>
              <a:ext cx="62225" cy="53450"/>
            </a:xfrm>
            <a:custGeom>
              <a:avLst/>
              <a:gdLst/>
              <a:ahLst/>
              <a:cxnLst/>
              <a:rect l="l" t="t" r="r" b="b"/>
              <a:pathLst>
                <a:path w="2489" h="2138" extrusionOk="0">
                  <a:moveTo>
                    <a:pt x="1065" y="1"/>
                  </a:moveTo>
                  <a:cubicBezTo>
                    <a:pt x="472" y="9"/>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2635;p78">
              <a:extLst>
                <a:ext uri="{FF2B5EF4-FFF2-40B4-BE49-F238E27FC236}">
                  <a16:creationId xmlns:a16="http://schemas.microsoft.com/office/drawing/2014/main" id="{3AF762A9-0DC5-62B5-3D44-14102E3DA335}"/>
                </a:ext>
              </a:extLst>
            </p:cNvPr>
            <p:cNvSpPr/>
            <p:nvPr/>
          </p:nvSpPr>
          <p:spPr>
            <a:xfrm>
              <a:off x="3970950" y="33233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2636;p78">
              <a:extLst>
                <a:ext uri="{FF2B5EF4-FFF2-40B4-BE49-F238E27FC236}">
                  <a16:creationId xmlns:a16="http://schemas.microsoft.com/office/drawing/2014/main" id="{45195642-DD36-5667-1176-481AD629F7F1}"/>
                </a:ext>
              </a:extLst>
            </p:cNvPr>
            <p:cNvSpPr/>
            <p:nvPr/>
          </p:nvSpPr>
          <p:spPr>
            <a:xfrm>
              <a:off x="3970950" y="33995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2637;p78">
              <a:extLst>
                <a:ext uri="{FF2B5EF4-FFF2-40B4-BE49-F238E27FC236}">
                  <a16:creationId xmlns:a16="http://schemas.microsoft.com/office/drawing/2014/main" id="{1A810BD9-3428-7380-1190-F5A4759CABF3}"/>
                </a:ext>
              </a:extLst>
            </p:cNvPr>
            <p:cNvSpPr/>
            <p:nvPr/>
          </p:nvSpPr>
          <p:spPr>
            <a:xfrm>
              <a:off x="3970950" y="347572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2638;p78">
              <a:extLst>
                <a:ext uri="{FF2B5EF4-FFF2-40B4-BE49-F238E27FC236}">
                  <a16:creationId xmlns:a16="http://schemas.microsoft.com/office/drawing/2014/main" id="{A574D05D-CBA0-16A3-402E-C66B8E14C80C}"/>
                </a:ext>
              </a:extLst>
            </p:cNvPr>
            <p:cNvSpPr/>
            <p:nvPr/>
          </p:nvSpPr>
          <p:spPr>
            <a:xfrm>
              <a:off x="3970950" y="355192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2639;p78">
              <a:extLst>
                <a:ext uri="{FF2B5EF4-FFF2-40B4-BE49-F238E27FC236}">
                  <a16:creationId xmlns:a16="http://schemas.microsoft.com/office/drawing/2014/main" id="{47A8B298-0B95-C7E1-F2AB-D0717FDAF4CF}"/>
                </a:ext>
              </a:extLst>
            </p:cNvPr>
            <p:cNvSpPr/>
            <p:nvPr/>
          </p:nvSpPr>
          <p:spPr>
            <a:xfrm>
              <a:off x="3970950" y="3627950"/>
              <a:ext cx="62225" cy="53425"/>
            </a:xfrm>
            <a:custGeom>
              <a:avLst/>
              <a:gdLst/>
              <a:ahLst/>
              <a:cxnLst/>
              <a:rect l="l" t="t" r="r" b="b"/>
              <a:pathLst>
                <a:path w="2489" h="2137" extrusionOk="0">
                  <a:moveTo>
                    <a:pt x="1065" y="0"/>
                  </a:moveTo>
                  <a:cubicBezTo>
                    <a:pt x="472" y="8"/>
                    <a:pt x="1" y="480"/>
                    <a:pt x="1" y="1073"/>
                  </a:cubicBezTo>
                  <a:cubicBezTo>
                    <a:pt x="1" y="1711"/>
                    <a:pt x="525" y="2137"/>
                    <a:pt x="1071" y="2137"/>
                  </a:cubicBezTo>
                  <a:cubicBezTo>
                    <a:pt x="1332" y="2137"/>
                    <a:pt x="1598" y="2039"/>
                    <a:pt x="1813"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2640;p78">
              <a:extLst>
                <a:ext uri="{FF2B5EF4-FFF2-40B4-BE49-F238E27FC236}">
                  <a16:creationId xmlns:a16="http://schemas.microsoft.com/office/drawing/2014/main" id="{578BD79D-30F7-4C6D-FC3A-12593C314670}"/>
                </a:ext>
              </a:extLst>
            </p:cNvPr>
            <p:cNvSpPr/>
            <p:nvPr/>
          </p:nvSpPr>
          <p:spPr>
            <a:xfrm>
              <a:off x="3970950" y="3704150"/>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2641;p78">
              <a:extLst>
                <a:ext uri="{FF2B5EF4-FFF2-40B4-BE49-F238E27FC236}">
                  <a16:creationId xmlns:a16="http://schemas.microsoft.com/office/drawing/2014/main" id="{FDB8901B-9DAA-0A68-A88F-9AE40FEC1E4D}"/>
                </a:ext>
              </a:extLst>
            </p:cNvPr>
            <p:cNvSpPr/>
            <p:nvPr/>
          </p:nvSpPr>
          <p:spPr>
            <a:xfrm>
              <a:off x="3970950" y="3780375"/>
              <a:ext cx="62425" cy="53425"/>
            </a:xfrm>
            <a:custGeom>
              <a:avLst/>
              <a:gdLst/>
              <a:ahLst/>
              <a:cxnLst/>
              <a:rect l="l" t="t" r="r" b="b"/>
              <a:pathLst>
                <a:path w="2497" h="2137" extrusionOk="0">
                  <a:moveTo>
                    <a:pt x="1065" y="0"/>
                  </a:moveTo>
                  <a:cubicBezTo>
                    <a:pt x="472"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2642;p78">
              <a:extLst>
                <a:ext uri="{FF2B5EF4-FFF2-40B4-BE49-F238E27FC236}">
                  <a16:creationId xmlns:a16="http://schemas.microsoft.com/office/drawing/2014/main" id="{40C355FE-D5E3-C51B-C475-BFBFC77D910A}"/>
                </a:ext>
              </a:extLst>
            </p:cNvPr>
            <p:cNvSpPr/>
            <p:nvPr/>
          </p:nvSpPr>
          <p:spPr>
            <a:xfrm>
              <a:off x="3970950" y="385677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2643;p78">
              <a:extLst>
                <a:ext uri="{FF2B5EF4-FFF2-40B4-BE49-F238E27FC236}">
                  <a16:creationId xmlns:a16="http://schemas.microsoft.com/office/drawing/2014/main" id="{CD22FED7-D78F-B186-3FA0-767A6FB9F178}"/>
                </a:ext>
              </a:extLst>
            </p:cNvPr>
            <p:cNvSpPr/>
            <p:nvPr/>
          </p:nvSpPr>
          <p:spPr>
            <a:xfrm>
              <a:off x="3970950" y="4009000"/>
              <a:ext cx="62225" cy="53350"/>
            </a:xfrm>
            <a:custGeom>
              <a:avLst/>
              <a:gdLst/>
              <a:ahLst/>
              <a:cxnLst/>
              <a:rect l="l" t="t" r="r" b="b"/>
              <a:pathLst>
                <a:path w="2489" h="2134" extrusionOk="0">
                  <a:moveTo>
                    <a:pt x="1065" y="1"/>
                  </a:moveTo>
                  <a:cubicBezTo>
                    <a:pt x="472" y="1"/>
                    <a:pt x="1" y="480"/>
                    <a:pt x="1" y="1066"/>
                  </a:cubicBezTo>
                  <a:cubicBezTo>
                    <a:pt x="1" y="1710"/>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2644;p78">
              <a:extLst>
                <a:ext uri="{FF2B5EF4-FFF2-40B4-BE49-F238E27FC236}">
                  <a16:creationId xmlns:a16="http://schemas.microsoft.com/office/drawing/2014/main" id="{B6F6C378-BC2D-F8BB-1B9C-C60DA8A43CB2}"/>
                </a:ext>
              </a:extLst>
            </p:cNvPr>
            <p:cNvSpPr/>
            <p:nvPr/>
          </p:nvSpPr>
          <p:spPr>
            <a:xfrm>
              <a:off x="404695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2645;p78">
              <a:extLst>
                <a:ext uri="{FF2B5EF4-FFF2-40B4-BE49-F238E27FC236}">
                  <a16:creationId xmlns:a16="http://schemas.microsoft.com/office/drawing/2014/main" id="{F53D8DFE-51F7-AF28-6BC6-F2659AAAB953}"/>
                </a:ext>
              </a:extLst>
            </p:cNvPr>
            <p:cNvSpPr/>
            <p:nvPr/>
          </p:nvSpPr>
          <p:spPr>
            <a:xfrm>
              <a:off x="4046950" y="286642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2646;p78">
              <a:extLst>
                <a:ext uri="{FF2B5EF4-FFF2-40B4-BE49-F238E27FC236}">
                  <a16:creationId xmlns:a16="http://schemas.microsoft.com/office/drawing/2014/main" id="{984F46FA-50F5-2441-103F-266FF9A4108F}"/>
                </a:ext>
              </a:extLst>
            </p:cNvPr>
            <p:cNvSpPr/>
            <p:nvPr/>
          </p:nvSpPr>
          <p:spPr>
            <a:xfrm>
              <a:off x="4046950" y="2942425"/>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2647;p78">
              <a:extLst>
                <a:ext uri="{FF2B5EF4-FFF2-40B4-BE49-F238E27FC236}">
                  <a16:creationId xmlns:a16="http://schemas.microsoft.com/office/drawing/2014/main" id="{BC25FD39-2460-A58B-A52E-B9D4FCB4B9E7}"/>
                </a:ext>
              </a:extLst>
            </p:cNvPr>
            <p:cNvSpPr/>
            <p:nvPr/>
          </p:nvSpPr>
          <p:spPr>
            <a:xfrm>
              <a:off x="404695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2648;p78">
              <a:extLst>
                <a:ext uri="{FF2B5EF4-FFF2-40B4-BE49-F238E27FC236}">
                  <a16:creationId xmlns:a16="http://schemas.microsoft.com/office/drawing/2014/main" id="{482E08AA-C486-2B30-3330-040C176F88EF}"/>
                </a:ext>
              </a:extLst>
            </p:cNvPr>
            <p:cNvSpPr/>
            <p:nvPr/>
          </p:nvSpPr>
          <p:spPr>
            <a:xfrm>
              <a:off x="404695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2649;p78">
              <a:extLst>
                <a:ext uri="{FF2B5EF4-FFF2-40B4-BE49-F238E27FC236}">
                  <a16:creationId xmlns:a16="http://schemas.microsoft.com/office/drawing/2014/main" id="{01E55ED3-E48F-597C-4990-A8F2475E6F6D}"/>
                </a:ext>
              </a:extLst>
            </p:cNvPr>
            <p:cNvSpPr/>
            <p:nvPr/>
          </p:nvSpPr>
          <p:spPr>
            <a:xfrm>
              <a:off x="4046950"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2650;p78">
              <a:extLst>
                <a:ext uri="{FF2B5EF4-FFF2-40B4-BE49-F238E27FC236}">
                  <a16:creationId xmlns:a16="http://schemas.microsoft.com/office/drawing/2014/main" id="{156900C3-762A-60CD-340A-D17F6C4E960A}"/>
                </a:ext>
              </a:extLst>
            </p:cNvPr>
            <p:cNvSpPr/>
            <p:nvPr/>
          </p:nvSpPr>
          <p:spPr>
            <a:xfrm>
              <a:off x="404695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2651;p78">
              <a:extLst>
                <a:ext uri="{FF2B5EF4-FFF2-40B4-BE49-F238E27FC236}">
                  <a16:creationId xmlns:a16="http://schemas.microsoft.com/office/drawing/2014/main" id="{13B70995-080A-4C71-7381-90CA6BF64907}"/>
                </a:ext>
              </a:extLst>
            </p:cNvPr>
            <p:cNvSpPr/>
            <p:nvPr/>
          </p:nvSpPr>
          <p:spPr>
            <a:xfrm>
              <a:off x="4046950" y="3323300"/>
              <a:ext cx="62425" cy="53425"/>
            </a:xfrm>
            <a:custGeom>
              <a:avLst/>
              <a:gdLst/>
              <a:ahLst/>
              <a:cxnLst/>
              <a:rect l="l" t="t" r="r" b="b"/>
              <a:pathLst>
                <a:path w="2497" h="2137" extrusionOk="0">
                  <a:moveTo>
                    <a:pt x="1074" y="0"/>
                  </a:moveTo>
                  <a:cubicBezTo>
                    <a:pt x="481" y="8"/>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2652;p78">
              <a:extLst>
                <a:ext uri="{FF2B5EF4-FFF2-40B4-BE49-F238E27FC236}">
                  <a16:creationId xmlns:a16="http://schemas.microsoft.com/office/drawing/2014/main" id="{46FEC726-8010-FB2C-4621-47EEAFD5F774}"/>
                </a:ext>
              </a:extLst>
            </p:cNvPr>
            <p:cNvSpPr/>
            <p:nvPr/>
          </p:nvSpPr>
          <p:spPr>
            <a:xfrm>
              <a:off x="404695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2653;p78">
              <a:extLst>
                <a:ext uri="{FF2B5EF4-FFF2-40B4-BE49-F238E27FC236}">
                  <a16:creationId xmlns:a16="http://schemas.microsoft.com/office/drawing/2014/main" id="{5CDD2E9E-5DFB-19F6-5A64-3911DC9B9823}"/>
                </a:ext>
              </a:extLst>
            </p:cNvPr>
            <p:cNvSpPr/>
            <p:nvPr/>
          </p:nvSpPr>
          <p:spPr>
            <a:xfrm>
              <a:off x="4046950" y="34757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2654;p78">
              <a:extLst>
                <a:ext uri="{FF2B5EF4-FFF2-40B4-BE49-F238E27FC236}">
                  <a16:creationId xmlns:a16="http://schemas.microsoft.com/office/drawing/2014/main" id="{98B768A8-17F5-2FD5-35CC-AAB7DC150620}"/>
                </a:ext>
              </a:extLst>
            </p:cNvPr>
            <p:cNvSpPr/>
            <p:nvPr/>
          </p:nvSpPr>
          <p:spPr>
            <a:xfrm>
              <a:off x="4046950" y="355192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2655;p78">
              <a:extLst>
                <a:ext uri="{FF2B5EF4-FFF2-40B4-BE49-F238E27FC236}">
                  <a16:creationId xmlns:a16="http://schemas.microsoft.com/office/drawing/2014/main" id="{2827084D-3D6A-EB31-7304-0AC060B59A64}"/>
                </a:ext>
              </a:extLst>
            </p:cNvPr>
            <p:cNvSpPr/>
            <p:nvPr/>
          </p:nvSpPr>
          <p:spPr>
            <a:xfrm>
              <a:off x="4046950"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2656;p78">
              <a:extLst>
                <a:ext uri="{FF2B5EF4-FFF2-40B4-BE49-F238E27FC236}">
                  <a16:creationId xmlns:a16="http://schemas.microsoft.com/office/drawing/2014/main" id="{5B525898-6A74-7DAD-EEF0-8B52FD4C3337}"/>
                </a:ext>
              </a:extLst>
            </p:cNvPr>
            <p:cNvSpPr/>
            <p:nvPr/>
          </p:nvSpPr>
          <p:spPr>
            <a:xfrm>
              <a:off x="4046950"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2657;p78">
              <a:extLst>
                <a:ext uri="{FF2B5EF4-FFF2-40B4-BE49-F238E27FC236}">
                  <a16:creationId xmlns:a16="http://schemas.microsoft.com/office/drawing/2014/main" id="{2EF29700-2164-23A4-AFC1-CFBE128ECB12}"/>
                </a:ext>
              </a:extLst>
            </p:cNvPr>
            <p:cNvSpPr/>
            <p:nvPr/>
          </p:nvSpPr>
          <p:spPr>
            <a:xfrm>
              <a:off x="41231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2658;p78">
              <a:extLst>
                <a:ext uri="{FF2B5EF4-FFF2-40B4-BE49-F238E27FC236}">
                  <a16:creationId xmlns:a16="http://schemas.microsoft.com/office/drawing/2014/main" id="{93025192-B3C2-21E4-5573-DF769D6259AD}"/>
                </a:ext>
              </a:extLst>
            </p:cNvPr>
            <p:cNvSpPr/>
            <p:nvPr/>
          </p:nvSpPr>
          <p:spPr>
            <a:xfrm>
              <a:off x="4123175" y="2866425"/>
              <a:ext cx="62425" cy="53275"/>
            </a:xfrm>
            <a:custGeom>
              <a:avLst/>
              <a:gdLst/>
              <a:ahLst/>
              <a:cxnLst/>
              <a:rect l="l" t="t" r="r" b="b"/>
              <a:pathLst>
                <a:path w="2497" h="2131" extrusionOk="0">
                  <a:moveTo>
                    <a:pt x="1065" y="0"/>
                  </a:moveTo>
                  <a:cubicBezTo>
                    <a:pt x="480" y="0"/>
                    <a:pt x="0" y="472"/>
                    <a:pt x="0" y="1065"/>
                  </a:cubicBezTo>
                  <a:cubicBezTo>
                    <a:pt x="0" y="1707"/>
                    <a:pt x="523" y="2131"/>
                    <a:pt x="1070" y="2131"/>
                  </a:cubicBezTo>
                  <a:cubicBezTo>
                    <a:pt x="1333" y="2131"/>
                    <a:pt x="1602" y="2032"/>
                    <a:pt x="1821"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2659;p78">
              <a:extLst>
                <a:ext uri="{FF2B5EF4-FFF2-40B4-BE49-F238E27FC236}">
                  <a16:creationId xmlns:a16="http://schemas.microsoft.com/office/drawing/2014/main" id="{48F65825-B660-67FA-6924-C594C150703C}"/>
                </a:ext>
              </a:extLst>
            </p:cNvPr>
            <p:cNvSpPr/>
            <p:nvPr/>
          </p:nvSpPr>
          <p:spPr>
            <a:xfrm>
              <a:off x="4123175" y="29424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2660;p78">
              <a:extLst>
                <a:ext uri="{FF2B5EF4-FFF2-40B4-BE49-F238E27FC236}">
                  <a16:creationId xmlns:a16="http://schemas.microsoft.com/office/drawing/2014/main" id="{8589443F-B60C-4385-50D8-19C925BC41A8}"/>
                </a:ext>
              </a:extLst>
            </p:cNvPr>
            <p:cNvSpPr/>
            <p:nvPr/>
          </p:nvSpPr>
          <p:spPr>
            <a:xfrm>
              <a:off x="4123175" y="301865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2661;p78">
              <a:extLst>
                <a:ext uri="{FF2B5EF4-FFF2-40B4-BE49-F238E27FC236}">
                  <a16:creationId xmlns:a16="http://schemas.microsoft.com/office/drawing/2014/main" id="{BECC1D3F-206C-8165-7883-64C62EEFA981}"/>
                </a:ext>
              </a:extLst>
            </p:cNvPr>
            <p:cNvSpPr/>
            <p:nvPr/>
          </p:nvSpPr>
          <p:spPr>
            <a:xfrm>
              <a:off x="41231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2662;p78">
              <a:extLst>
                <a:ext uri="{FF2B5EF4-FFF2-40B4-BE49-F238E27FC236}">
                  <a16:creationId xmlns:a16="http://schemas.microsoft.com/office/drawing/2014/main" id="{31304722-BF13-21F3-3395-60CB4D88F4A8}"/>
                </a:ext>
              </a:extLst>
            </p:cNvPr>
            <p:cNvSpPr/>
            <p:nvPr/>
          </p:nvSpPr>
          <p:spPr>
            <a:xfrm>
              <a:off x="4123175" y="317107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2663;p78">
              <a:extLst>
                <a:ext uri="{FF2B5EF4-FFF2-40B4-BE49-F238E27FC236}">
                  <a16:creationId xmlns:a16="http://schemas.microsoft.com/office/drawing/2014/main" id="{2E08FF70-1AD9-21D4-C062-D58DFAB68510}"/>
                </a:ext>
              </a:extLst>
            </p:cNvPr>
            <p:cNvSpPr/>
            <p:nvPr/>
          </p:nvSpPr>
          <p:spPr>
            <a:xfrm>
              <a:off x="41231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2664;p78">
              <a:extLst>
                <a:ext uri="{FF2B5EF4-FFF2-40B4-BE49-F238E27FC236}">
                  <a16:creationId xmlns:a16="http://schemas.microsoft.com/office/drawing/2014/main" id="{56F57A6A-8E2A-3B71-12EE-C796E1BE4035}"/>
                </a:ext>
              </a:extLst>
            </p:cNvPr>
            <p:cNvSpPr/>
            <p:nvPr/>
          </p:nvSpPr>
          <p:spPr>
            <a:xfrm>
              <a:off x="4123175" y="33233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2665;p78">
              <a:extLst>
                <a:ext uri="{FF2B5EF4-FFF2-40B4-BE49-F238E27FC236}">
                  <a16:creationId xmlns:a16="http://schemas.microsoft.com/office/drawing/2014/main" id="{F1CFB960-114A-75F7-68B6-BD2266466DCB}"/>
                </a:ext>
              </a:extLst>
            </p:cNvPr>
            <p:cNvSpPr/>
            <p:nvPr/>
          </p:nvSpPr>
          <p:spPr>
            <a:xfrm>
              <a:off x="4123175" y="33995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2666;p78">
              <a:extLst>
                <a:ext uri="{FF2B5EF4-FFF2-40B4-BE49-F238E27FC236}">
                  <a16:creationId xmlns:a16="http://schemas.microsoft.com/office/drawing/2014/main" id="{F3A190D7-E06B-E8C2-8312-EE39615F0A27}"/>
                </a:ext>
              </a:extLst>
            </p:cNvPr>
            <p:cNvSpPr/>
            <p:nvPr/>
          </p:nvSpPr>
          <p:spPr>
            <a:xfrm>
              <a:off x="4123175" y="347572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2667;p78">
              <a:extLst>
                <a:ext uri="{FF2B5EF4-FFF2-40B4-BE49-F238E27FC236}">
                  <a16:creationId xmlns:a16="http://schemas.microsoft.com/office/drawing/2014/main" id="{05A34934-CAB8-6E07-67E8-1747098E3107}"/>
                </a:ext>
              </a:extLst>
            </p:cNvPr>
            <p:cNvSpPr/>
            <p:nvPr/>
          </p:nvSpPr>
          <p:spPr>
            <a:xfrm>
              <a:off x="4123175" y="355192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2668;p78">
              <a:extLst>
                <a:ext uri="{FF2B5EF4-FFF2-40B4-BE49-F238E27FC236}">
                  <a16:creationId xmlns:a16="http://schemas.microsoft.com/office/drawing/2014/main" id="{B4FA340F-E7F0-E235-A5CA-DE2C172B725F}"/>
                </a:ext>
              </a:extLst>
            </p:cNvPr>
            <p:cNvSpPr/>
            <p:nvPr/>
          </p:nvSpPr>
          <p:spPr>
            <a:xfrm>
              <a:off x="4123175" y="3627950"/>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2669;p78">
              <a:extLst>
                <a:ext uri="{FF2B5EF4-FFF2-40B4-BE49-F238E27FC236}">
                  <a16:creationId xmlns:a16="http://schemas.microsoft.com/office/drawing/2014/main" id="{48E21679-E172-F9ED-7398-59DD8A2FD153}"/>
                </a:ext>
              </a:extLst>
            </p:cNvPr>
            <p:cNvSpPr/>
            <p:nvPr/>
          </p:nvSpPr>
          <p:spPr>
            <a:xfrm>
              <a:off x="4199400"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2670;p78">
              <a:extLst>
                <a:ext uri="{FF2B5EF4-FFF2-40B4-BE49-F238E27FC236}">
                  <a16:creationId xmlns:a16="http://schemas.microsoft.com/office/drawing/2014/main" id="{87B78767-42ED-24AE-ACD8-EAB92789030A}"/>
                </a:ext>
              </a:extLst>
            </p:cNvPr>
            <p:cNvSpPr/>
            <p:nvPr/>
          </p:nvSpPr>
          <p:spPr>
            <a:xfrm>
              <a:off x="419940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2671;p78">
              <a:extLst>
                <a:ext uri="{FF2B5EF4-FFF2-40B4-BE49-F238E27FC236}">
                  <a16:creationId xmlns:a16="http://schemas.microsoft.com/office/drawing/2014/main" id="{A95F23CC-9F70-7C7B-B659-46E4CFFE09AD}"/>
                </a:ext>
              </a:extLst>
            </p:cNvPr>
            <p:cNvSpPr/>
            <p:nvPr/>
          </p:nvSpPr>
          <p:spPr>
            <a:xfrm>
              <a:off x="4199400" y="317107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2672;p78">
              <a:extLst>
                <a:ext uri="{FF2B5EF4-FFF2-40B4-BE49-F238E27FC236}">
                  <a16:creationId xmlns:a16="http://schemas.microsoft.com/office/drawing/2014/main" id="{64544432-2C66-B039-95E9-9783E66756E4}"/>
                </a:ext>
              </a:extLst>
            </p:cNvPr>
            <p:cNvSpPr/>
            <p:nvPr/>
          </p:nvSpPr>
          <p:spPr>
            <a:xfrm>
              <a:off x="4199400" y="3247075"/>
              <a:ext cx="62200" cy="53450"/>
            </a:xfrm>
            <a:custGeom>
              <a:avLst/>
              <a:gdLst/>
              <a:ahLst/>
              <a:cxnLst/>
              <a:rect l="l" t="t" r="r" b="b"/>
              <a:pathLst>
                <a:path w="2488" h="2138" extrusionOk="0">
                  <a:moveTo>
                    <a:pt x="1065" y="1"/>
                  </a:moveTo>
                  <a:cubicBezTo>
                    <a:pt x="480" y="9"/>
                    <a:pt x="0" y="480"/>
                    <a:pt x="0" y="1074"/>
                  </a:cubicBezTo>
                  <a:cubicBezTo>
                    <a:pt x="0" y="1712"/>
                    <a:pt x="524"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2673;p78">
              <a:extLst>
                <a:ext uri="{FF2B5EF4-FFF2-40B4-BE49-F238E27FC236}">
                  <a16:creationId xmlns:a16="http://schemas.microsoft.com/office/drawing/2014/main" id="{9AF1F758-BA85-41E7-C5FF-FF555FF85D49}"/>
                </a:ext>
              </a:extLst>
            </p:cNvPr>
            <p:cNvSpPr/>
            <p:nvPr/>
          </p:nvSpPr>
          <p:spPr>
            <a:xfrm>
              <a:off x="4275600" y="3018650"/>
              <a:ext cx="62225" cy="53425"/>
            </a:xfrm>
            <a:custGeom>
              <a:avLst/>
              <a:gdLst/>
              <a:ahLst/>
              <a:cxnLst/>
              <a:rect l="l" t="t" r="r" b="b"/>
              <a:pathLst>
                <a:path w="2489" h="2137" extrusionOk="0">
                  <a:moveTo>
                    <a:pt x="1066" y="0"/>
                  </a:moveTo>
                  <a:cubicBezTo>
                    <a:pt x="472"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2674;p78">
              <a:extLst>
                <a:ext uri="{FF2B5EF4-FFF2-40B4-BE49-F238E27FC236}">
                  <a16:creationId xmlns:a16="http://schemas.microsoft.com/office/drawing/2014/main" id="{F0D1C7E4-0A96-8767-E274-16A827BF053C}"/>
                </a:ext>
              </a:extLst>
            </p:cNvPr>
            <p:cNvSpPr/>
            <p:nvPr/>
          </p:nvSpPr>
          <p:spPr>
            <a:xfrm>
              <a:off x="4275600"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2675;p78">
              <a:extLst>
                <a:ext uri="{FF2B5EF4-FFF2-40B4-BE49-F238E27FC236}">
                  <a16:creationId xmlns:a16="http://schemas.microsoft.com/office/drawing/2014/main" id="{9DEEA765-3993-BCB0-410A-D8EA00B4BDE4}"/>
                </a:ext>
              </a:extLst>
            </p:cNvPr>
            <p:cNvSpPr/>
            <p:nvPr/>
          </p:nvSpPr>
          <p:spPr>
            <a:xfrm>
              <a:off x="4275600" y="317107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29" y="2131"/>
                    <a:pt x="1597" y="2032"/>
                    <a:pt x="1813"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2676;p78">
              <a:extLst>
                <a:ext uri="{FF2B5EF4-FFF2-40B4-BE49-F238E27FC236}">
                  <a16:creationId xmlns:a16="http://schemas.microsoft.com/office/drawing/2014/main" id="{0FCE17B4-ADC5-DC58-42CF-466797B90D3B}"/>
                </a:ext>
              </a:extLst>
            </p:cNvPr>
            <p:cNvSpPr/>
            <p:nvPr/>
          </p:nvSpPr>
          <p:spPr>
            <a:xfrm>
              <a:off x="4275600" y="32470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2677;p78">
              <a:extLst>
                <a:ext uri="{FF2B5EF4-FFF2-40B4-BE49-F238E27FC236}">
                  <a16:creationId xmlns:a16="http://schemas.microsoft.com/office/drawing/2014/main" id="{C825E542-2661-5405-B7D3-20E923AE4500}"/>
                </a:ext>
              </a:extLst>
            </p:cNvPr>
            <p:cNvSpPr/>
            <p:nvPr/>
          </p:nvSpPr>
          <p:spPr>
            <a:xfrm>
              <a:off x="4275475" y="3323300"/>
              <a:ext cx="62350" cy="53425"/>
            </a:xfrm>
            <a:custGeom>
              <a:avLst/>
              <a:gdLst/>
              <a:ahLst/>
              <a:cxnLst/>
              <a:rect l="l" t="t" r="r" b="b"/>
              <a:pathLst>
                <a:path w="2494" h="2137" extrusionOk="0">
                  <a:moveTo>
                    <a:pt x="1071" y="0"/>
                  </a:moveTo>
                  <a:cubicBezTo>
                    <a:pt x="485" y="8"/>
                    <a:pt x="6" y="480"/>
                    <a:pt x="6" y="1065"/>
                  </a:cubicBezTo>
                  <a:cubicBezTo>
                    <a:pt x="0" y="1709"/>
                    <a:pt x="527" y="2137"/>
                    <a:pt x="1075" y="2137"/>
                  </a:cubicBezTo>
                  <a:cubicBezTo>
                    <a:pt x="1337" y="2137"/>
                    <a:pt x="1603" y="2039"/>
                    <a:pt x="1818" y="1821"/>
                  </a:cubicBezTo>
                  <a:cubicBezTo>
                    <a:pt x="2493"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2678;p78">
              <a:extLst>
                <a:ext uri="{FF2B5EF4-FFF2-40B4-BE49-F238E27FC236}">
                  <a16:creationId xmlns:a16="http://schemas.microsoft.com/office/drawing/2014/main" id="{D53C0819-6DF2-5282-DFEE-DF2AA197B88E}"/>
                </a:ext>
              </a:extLst>
            </p:cNvPr>
            <p:cNvSpPr/>
            <p:nvPr/>
          </p:nvSpPr>
          <p:spPr>
            <a:xfrm>
              <a:off x="4199400" y="33233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2679;p78">
              <a:extLst>
                <a:ext uri="{FF2B5EF4-FFF2-40B4-BE49-F238E27FC236}">
                  <a16:creationId xmlns:a16="http://schemas.microsoft.com/office/drawing/2014/main" id="{14C2E661-61C1-E58D-911E-52960DE6E2D9}"/>
                </a:ext>
              </a:extLst>
            </p:cNvPr>
            <p:cNvSpPr/>
            <p:nvPr/>
          </p:nvSpPr>
          <p:spPr>
            <a:xfrm>
              <a:off x="4199400" y="33995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2680;p78">
              <a:extLst>
                <a:ext uri="{FF2B5EF4-FFF2-40B4-BE49-F238E27FC236}">
                  <a16:creationId xmlns:a16="http://schemas.microsoft.com/office/drawing/2014/main" id="{F76AE829-EBFD-0AC8-5665-9C9DFD873A64}"/>
                </a:ext>
              </a:extLst>
            </p:cNvPr>
            <p:cNvSpPr/>
            <p:nvPr/>
          </p:nvSpPr>
          <p:spPr>
            <a:xfrm>
              <a:off x="4199400" y="34757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2681;p78">
              <a:extLst>
                <a:ext uri="{FF2B5EF4-FFF2-40B4-BE49-F238E27FC236}">
                  <a16:creationId xmlns:a16="http://schemas.microsoft.com/office/drawing/2014/main" id="{2828B9C7-C3CA-87C9-D088-8B1DA9B6B6D6}"/>
                </a:ext>
              </a:extLst>
            </p:cNvPr>
            <p:cNvSpPr/>
            <p:nvPr/>
          </p:nvSpPr>
          <p:spPr>
            <a:xfrm>
              <a:off x="4199400" y="355192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2682;p78">
              <a:extLst>
                <a:ext uri="{FF2B5EF4-FFF2-40B4-BE49-F238E27FC236}">
                  <a16:creationId xmlns:a16="http://schemas.microsoft.com/office/drawing/2014/main" id="{67393C87-C675-8728-9384-F5B92D4C4C17}"/>
                </a:ext>
              </a:extLst>
            </p:cNvPr>
            <p:cNvSpPr/>
            <p:nvPr/>
          </p:nvSpPr>
          <p:spPr>
            <a:xfrm>
              <a:off x="4199400" y="36279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2683;p78">
              <a:extLst>
                <a:ext uri="{FF2B5EF4-FFF2-40B4-BE49-F238E27FC236}">
                  <a16:creationId xmlns:a16="http://schemas.microsoft.com/office/drawing/2014/main" id="{FDCCAFB0-7E15-BBA9-556B-826188977006}"/>
                </a:ext>
              </a:extLst>
            </p:cNvPr>
            <p:cNvSpPr/>
            <p:nvPr/>
          </p:nvSpPr>
          <p:spPr>
            <a:xfrm>
              <a:off x="419940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2684;p78">
              <a:extLst>
                <a:ext uri="{FF2B5EF4-FFF2-40B4-BE49-F238E27FC236}">
                  <a16:creationId xmlns:a16="http://schemas.microsoft.com/office/drawing/2014/main" id="{2B6C5084-DDD1-297A-CD62-578F0517CF17}"/>
                </a:ext>
              </a:extLst>
            </p:cNvPr>
            <p:cNvSpPr/>
            <p:nvPr/>
          </p:nvSpPr>
          <p:spPr>
            <a:xfrm>
              <a:off x="4123175" y="3704150"/>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2685;p78">
              <a:extLst>
                <a:ext uri="{FF2B5EF4-FFF2-40B4-BE49-F238E27FC236}">
                  <a16:creationId xmlns:a16="http://schemas.microsoft.com/office/drawing/2014/main" id="{84202E0A-E9A8-34CD-0AE1-49195D694388}"/>
                </a:ext>
              </a:extLst>
            </p:cNvPr>
            <p:cNvSpPr/>
            <p:nvPr/>
          </p:nvSpPr>
          <p:spPr>
            <a:xfrm>
              <a:off x="412317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2686;p78">
              <a:extLst>
                <a:ext uri="{FF2B5EF4-FFF2-40B4-BE49-F238E27FC236}">
                  <a16:creationId xmlns:a16="http://schemas.microsoft.com/office/drawing/2014/main" id="{A676623F-2CCA-5F75-CF94-0ECB8F638A03}"/>
                </a:ext>
              </a:extLst>
            </p:cNvPr>
            <p:cNvSpPr/>
            <p:nvPr/>
          </p:nvSpPr>
          <p:spPr>
            <a:xfrm>
              <a:off x="4046950" y="3780375"/>
              <a:ext cx="62425" cy="53425"/>
            </a:xfrm>
            <a:custGeom>
              <a:avLst/>
              <a:gdLst/>
              <a:ahLst/>
              <a:cxnLst/>
              <a:rect l="l" t="t" r="r" b="b"/>
              <a:pathLst>
                <a:path w="2497" h="2137" extrusionOk="0">
                  <a:moveTo>
                    <a:pt x="1074" y="0"/>
                  </a:moveTo>
                  <a:cubicBezTo>
                    <a:pt x="481" y="0"/>
                    <a:pt x="9"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2687;p78">
              <a:extLst>
                <a:ext uri="{FF2B5EF4-FFF2-40B4-BE49-F238E27FC236}">
                  <a16:creationId xmlns:a16="http://schemas.microsoft.com/office/drawing/2014/main" id="{D881DF92-3987-1481-223A-D395B34E8C9A}"/>
                </a:ext>
              </a:extLst>
            </p:cNvPr>
            <p:cNvSpPr/>
            <p:nvPr/>
          </p:nvSpPr>
          <p:spPr>
            <a:xfrm>
              <a:off x="4046950" y="385677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2688;p78">
              <a:extLst>
                <a:ext uri="{FF2B5EF4-FFF2-40B4-BE49-F238E27FC236}">
                  <a16:creationId xmlns:a16="http://schemas.microsoft.com/office/drawing/2014/main" id="{9CB28A87-8044-1E0B-08C5-42713E9E2CAF}"/>
                </a:ext>
              </a:extLst>
            </p:cNvPr>
            <p:cNvSpPr/>
            <p:nvPr/>
          </p:nvSpPr>
          <p:spPr>
            <a:xfrm>
              <a:off x="4046950"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2689;p78">
              <a:extLst>
                <a:ext uri="{FF2B5EF4-FFF2-40B4-BE49-F238E27FC236}">
                  <a16:creationId xmlns:a16="http://schemas.microsoft.com/office/drawing/2014/main" id="{2810D8C6-782A-282D-3476-68F647F4FA68}"/>
                </a:ext>
              </a:extLst>
            </p:cNvPr>
            <p:cNvSpPr/>
            <p:nvPr/>
          </p:nvSpPr>
          <p:spPr>
            <a:xfrm>
              <a:off x="4046950" y="3932800"/>
              <a:ext cx="62425" cy="53425"/>
            </a:xfrm>
            <a:custGeom>
              <a:avLst/>
              <a:gdLst/>
              <a:ahLst/>
              <a:cxnLst/>
              <a:rect l="l" t="t" r="r" b="b"/>
              <a:pathLst>
                <a:path w="2497" h="2137" extrusionOk="0">
                  <a:moveTo>
                    <a:pt x="1074" y="0"/>
                  </a:moveTo>
                  <a:cubicBezTo>
                    <a:pt x="481" y="8"/>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2690;p78">
              <a:extLst>
                <a:ext uri="{FF2B5EF4-FFF2-40B4-BE49-F238E27FC236}">
                  <a16:creationId xmlns:a16="http://schemas.microsoft.com/office/drawing/2014/main" id="{1C66D316-B69D-4624-7477-044A1B8EF1E9}"/>
                </a:ext>
              </a:extLst>
            </p:cNvPr>
            <p:cNvSpPr/>
            <p:nvPr/>
          </p:nvSpPr>
          <p:spPr>
            <a:xfrm>
              <a:off x="3970950" y="39328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2691;p78">
              <a:extLst>
                <a:ext uri="{FF2B5EF4-FFF2-40B4-BE49-F238E27FC236}">
                  <a16:creationId xmlns:a16="http://schemas.microsoft.com/office/drawing/2014/main" id="{7312079C-81CE-54F9-2F19-331DA18A64A6}"/>
                </a:ext>
              </a:extLst>
            </p:cNvPr>
            <p:cNvSpPr/>
            <p:nvPr/>
          </p:nvSpPr>
          <p:spPr>
            <a:xfrm>
              <a:off x="35898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2692;p78">
              <a:extLst>
                <a:ext uri="{FF2B5EF4-FFF2-40B4-BE49-F238E27FC236}">
                  <a16:creationId xmlns:a16="http://schemas.microsoft.com/office/drawing/2014/main" id="{4B118E52-D40B-037F-7121-ABAD87B98B08}"/>
                </a:ext>
              </a:extLst>
            </p:cNvPr>
            <p:cNvSpPr/>
            <p:nvPr/>
          </p:nvSpPr>
          <p:spPr>
            <a:xfrm>
              <a:off x="35898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2693;p78">
              <a:extLst>
                <a:ext uri="{FF2B5EF4-FFF2-40B4-BE49-F238E27FC236}">
                  <a16:creationId xmlns:a16="http://schemas.microsoft.com/office/drawing/2014/main" id="{8D3AB877-C909-E36A-4D0C-AB7BBD57FB3B}"/>
                </a:ext>
              </a:extLst>
            </p:cNvPr>
            <p:cNvSpPr/>
            <p:nvPr/>
          </p:nvSpPr>
          <p:spPr>
            <a:xfrm>
              <a:off x="358987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2694;p78">
              <a:extLst>
                <a:ext uri="{FF2B5EF4-FFF2-40B4-BE49-F238E27FC236}">
                  <a16:creationId xmlns:a16="http://schemas.microsoft.com/office/drawing/2014/main" id="{E323DAA3-A691-FAE3-FDE1-2CF875D340AF}"/>
                </a:ext>
              </a:extLst>
            </p:cNvPr>
            <p:cNvSpPr/>
            <p:nvPr/>
          </p:nvSpPr>
          <p:spPr>
            <a:xfrm>
              <a:off x="358987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2695;p78">
              <a:extLst>
                <a:ext uri="{FF2B5EF4-FFF2-40B4-BE49-F238E27FC236}">
                  <a16:creationId xmlns:a16="http://schemas.microsoft.com/office/drawing/2014/main" id="{08A86A83-878F-F52F-64D4-182B498FBF5E}"/>
                </a:ext>
              </a:extLst>
            </p:cNvPr>
            <p:cNvSpPr/>
            <p:nvPr/>
          </p:nvSpPr>
          <p:spPr>
            <a:xfrm>
              <a:off x="358987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2696;p78">
              <a:extLst>
                <a:ext uri="{FF2B5EF4-FFF2-40B4-BE49-F238E27FC236}">
                  <a16:creationId xmlns:a16="http://schemas.microsoft.com/office/drawing/2014/main" id="{A4012EF2-5350-51F8-653B-AE5B0B2763D5}"/>
                </a:ext>
              </a:extLst>
            </p:cNvPr>
            <p:cNvSpPr/>
            <p:nvPr/>
          </p:nvSpPr>
          <p:spPr>
            <a:xfrm>
              <a:off x="358987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7"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2697;p78">
              <a:extLst>
                <a:ext uri="{FF2B5EF4-FFF2-40B4-BE49-F238E27FC236}">
                  <a16:creationId xmlns:a16="http://schemas.microsoft.com/office/drawing/2014/main" id="{EBF1B98D-2CE2-C8E1-EBA5-35603A1CDF83}"/>
                </a:ext>
              </a:extLst>
            </p:cNvPr>
            <p:cNvSpPr/>
            <p:nvPr/>
          </p:nvSpPr>
          <p:spPr>
            <a:xfrm>
              <a:off x="358987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2698;p78">
              <a:extLst>
                <a:ext uri="{FF2B5EF4-FFF2-40B4-BE49-F238E27FC236}">
                  <a16:creationId xmlns:a16="http://schemas.microsoft.com/office/drawing/2014/main" id="{A5B2D707-C732-E906-A613-78A6361E2992}"/>
                </a:ext>
              </a:extLst>
            </p:cNvPr>
            <p:cNvSpPr/>
            <p:nvPr/>
          </p:nvSpPr>
          <p:spPr>
            <a:xfrm>
              <a:off x="328522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2699;p78">
              <a:extLst>
                <a:ext uri="{FF2B5EF4-FFF2-40B4-BE49-F238E27FC236}">
                  <a16:creationId xmlns:a16="http://schemas.microsoft.com/office/drawing/2014/main" id="{3038D3BB-C67D-1680-E960-465305724757}"/>
                </a:ext>
              </a:extLst>
            </p:cNvPr>
            <p:cNvSpPr/>
            <p:nvPr/>
          </p:nvSpPr>
          <p:spPr>
            <a:xfrm>
              <a:off x="328522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2700;p78">
              <a:extLst>
                <a:ext uri="{FF2B5EF4-FFF2-40B4-BE49-F238E27FC236}">
                  <a16:creationId xmlns:a16="http://schemas.microsoft.com/office/drawing/2014/main" id="{1EEB19C6-5FA0-2EBF-4C42-937FA5D63915}"/>
                </a:ext>
              </a:extLst>
            </p:cNvPr>
            <p:cNvSpPr/>
            <p:nvPr/>
          </p:nvSpPr>
          <p:spPr>
            <a:xfrm>
              <a:off x="328522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2701;p78">
              <a:extLst>
                <a:ext uri="{FF2B5EF4-FFF2-40B4-BE49-F238E27FC236}">
                  <a16:creationId xmlns:a16="http://schemas.microsoft.com/office/drawing/2014/main" id="{14501C97-2EF7-BCE5-EDF5-0A2AE25394BE}"/>
                </a:ext>
              </a:extLst>
            </p:cNvPr>
            <p:cNvSpPr/>
            <p:nvPr/>
          </p:nvSpPr>
          <p:spPr>
            <a:xfrm>
              <a:off x="3361450" y="279020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2702;p78">
              <a:extLst>
                <a:ext uri="{FF2B5EF4-FFF2-40B4-BE49-F238E27FC236}">
                  <a16:creationId xmlns:a16="http://schemas.microsoft.com/office/drawing/2014/main" id="{2DFB04D3-B43C-4F5B-3665-754D86DC5155}"/>
                </a:ext>
              </a:extLst>
            </p:cNvPr>
            <p:cNvSpPr/>
            <p:nvPr/>
          </p:nvSpPr>
          <p:spPr>
            <a:xfrm>
              <a:off x="3361450" y="2866425"/>
              <a:ext cx="62200" cy="53275"/>
            </a:xfrm>
            <a:custGeom>
              <a:avLst/>
              <a:gdLst/>
              <a:ahLst/>
              <a:cxnLst/>
              <a:rect l="l" t="t" r="r" b="b"/>
              <a:pathLst>
                <a:path w="2488" h="2131" extrusionOk="0">
                  <a:moveTo>
                    <a:pt x="1065" y="0"/>
                  </a:moveTo>
                  <a:cubicBezTo>
                    <a:pt x="472"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2703;p78">
              <a:extLst>
                <a:ext uri="{FF2B5EF4-FFF2-40B4-BE49-F238E27FC236}">
                  <a16:creationId xmlns:a16="http://schemas.microsoft.com/office/drawing/2014/main" id="{ABBB1768-F7D4-8FAF-5231-2FEE22C3C5FB}"/>
                </a:ext>
              </a:extLst>
            </p:cNvPr>
            <p:cNvSpPr/>
            <p:nvPr/>
          </p:nvSpPr>
          <p:spPr>
            <a:xfrm>
              <a:off x="3361450" y="2942425"/>
              <a:ext cx="62200" cy="53450"/>
            </a:xfrm>
            <a:custGeom>
              <a:avLst/>
              <a:gdLst/>
              <a:ahLst/>
              <a:cxnLst/>
              <a:rect l="l" t="t" r="r" b="b"/>
              <a:pathLst>
                <a:path w="2488" h="2138" extrusionOk="0">
                  <a:moveTo>
                    <a:pt x="1065" y="1"/>
                  </a:moveTo>
                  <a:cubicBezTo>
                    <a:pt x="472" y="9"/>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2704;p78">
              <a:extLst>
                <a:ext uri="{FF2B5EF4-FFF2-40B4-BE49-F238E27FC236}">
                  <a16:creationId xmlns:a16="http://schemas.microsoft.com/office/drawing/2014/main" id="{A68A1948-7EFA-96A4-2463-C10202A7155C}"/>
                </a:ext>
              </a:extLst>
            </p:cNvPr>
            <p:cNvSpPr/>
            <p:nvPr/>
          </p:nvSpPr>
          <p:spPr>
            <a:xfrm>
              <a:off x="3361450" y="3018650"/>
              <a:ext cx="62200" cy="53425"/>
            </a:xfrm>
            <a:custGeom>
              <a:avLst/>
              <a:gdLst/>
              <a:ahLst/>
              <a:cxnLst/>
              <a:rect l="l" t="t" r="r" b="b"/>
              <a:pathLst>
                <a:path w="2488" h="2137" extrusionOk="0">
                  <a:moveTo>
                    <a:pt x="1065" y="0"/>
                  </a:moveTo>
                  <a:cubicBezTo>
                    <a:pt x="472"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2705;p78">
              <a:extLst>
                <a:ext uri="{FF2B5EF4-FFF2-40B4-BE49-F238E27FC236}">
                  <a16:creationId xmlns:a16="http://schemas.microsoft.com/office/drawing/2014/main" id="{8FD843D6-B487-1B8D-E95E-A39232051A14}"/>
                </a:ext>
              </a:extLst>
            </p:cNvPr>
            <p:cNvSpPr/>
            <p:nvPr/>
          </p:nvSpPr>
          <p:spPr>
            <a:xfrm>
              <a:off x="3361450" y="309485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2706;p78">
              <a:extLst>
                <a:ext uri="{FF2B5EF4-FFF2-40B4-BE49-F238E27FC236}">
                  <a16:creationId xmlns:a16="http://schemas.microsoft.com/office/drawing/2014/main" id="{9F30A7D3-FDB0-7175-7888-362D659363AB}"/>
                </a:ext>
              </a:extLst>
            </p:cNvPr>
            <p:cNvSpPr/>
            <p:nvPr/>
          </p:nvSpPr>
          <p:spPr>
            <a:xfrm>
              <a:off x="3437450"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2707;p78">
              <a:extLst>
                <a:ext uri="{FF2B5EF4-FFF2-40B4-BE49-F238E27FC236}">
                  <a16:creationId xmlns:a16="http://schemas.microsoft.com/office/drawing/2014/main" id="{AA4D8697-A156-A80E-8BF0-CF03F588773E}"/>
                </a:ext>
              </a:extLst>
            </p:cNvPr>
            <p:cNvSpPr/>
            <p:nvPr/>
          </p:nvSpPr>
          <p:spPr>
            <a:xfrm>
              <a:off x="3437450"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2708;p78">
              <a:extLst>
                <a:ext uri="{FF2B5EF4-FFF2-40B4-BE49-F238E27FC236}">
                  <a16:creationId xmlns:a16="http://schemas.microsoft.com/office/drawing/2014/main" id="{44CAA364-85BB-A418-CF26-0302CE4C02A3}"/>
                </a:ext>
              </a:extLst>
            </p:cNvPr>
            <p:cNvSpPr/>
            <p:nvPr/>
          </p:nvSpPr>
          <p:spPr>
            <a:xfrm>
              <a:off x="3437450" y="279020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2709;p78">
              <a:extLst>
                <a:ext uri="{FF2B5EF4-FFF2-40B4-BE49-F238E27FC236}">
                  <a16:creationId xmlns:a16="http://schemas.microsoft.com/office/drawing/2014/main" id="{6A7FD03A-253C-750E-3E1D-7A1F85DF1649}"/>
                </a:ext>
              </a:extLst>
            </p:cNvPr>
            <p:cNvSpPr/>
            <p:nvPr/>
          </p:nvSpPr>
          <p:spPr>
            <a:xfrm>
              <a:off x="3437450" y="286642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2710;p78">
              <a:extLst>
                <a:ext uri="{FF2B5EF4-FFF2-40B4-BE49-F238E27FC236}">
                  <a16:creationId xmlns:a16="http://schemas.microsoft.com/office/drawing/2014/main" id="{0E80CD4E-52D1-6EE3-9B3D-95CB9C532FA2}"/>
                </a:ext>
              </a:extLst>
            </p:cNvPr>
            <p:cNvSpPr/>
            <p:nvPr/>
          </p:nvSpPr>
          <p:spPr>
            <a:xfrm>
              <a:off x="3437450" y="2942425"/>
              <a:ext cx="62425" cy="53450"/>
            </a:xfrm>
            <a:custGeom>
              <a:avLst/>
              <a:gdLst/>
              <a:ahLst/>
              <a:cxnLst/>
              <a:rect l="l" t="t" r="r" b="b"/>
              <a:pathLst>
                <a:path w="2497" h="2138" extrusionOk="0">
                  <a:moveTo>
                    <a:pt x="1074" y="1"/>
                  </a:moveTo>
                  <a:cubicBezTo>
                    <a:pt x="480" y="9"/>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2711;p78">
              <a:extLst>
                <a:ext uri="{FF2B5EF4-FFF2-40B4-BE49-F238E27FC236}">
                  <a16:creationId xmlns:a16="http://schemas.microsoft.com/office/drawing/2014/main" id="{98FA84D3-20AB-CC3C-3928-D2E2393A6E64}"/>
                </a:ext>
              </a:extLst>
            </p:cNvPr>
            <p:cNvSpPr/>
            <p:nvPr/>
          </p:nvSpPr>
          <p:spPr>
            <a:xfrm>
              <a:off x="3437450" y="3018650"/>
              <a:ext cx="62425" cy="53425"/>
            </a:xfrm>
            <a:custGeom>
              <a:avLst/>
              <a:gdLst/>
              <a:ahLst/>
              <a:cxnLst/>
              <a:rect l="l" t="t" r="r" b="b"/>
              <a:pathLst>
                <a:path w="2497" h="2137" extrusionOk="0">
                  <a:moveTo>
                    <a:pt x="1074" y="0"/>
                  </a:moveTo>
                  <a:cubicBezTo>
                    <a:pt x="480" y="0"/>
                    <a:pt x="9" y="480"/>
                    <a:pt x="1" y="1065"/>
                  </a:cubicBezTo>
                  <a:cubicBezTo>
                    <a:pt x="1" y="1709"/>
                    <a:pt x="530" y="2137"/>
                    <a:pt x="1078" y="2137"/>
                  </a:cubicBezTo>
                  <a:cubicBezTo>
                    <a:pt x="1340" y="2137"/>
                    <a:pt x="1606" y="2039"/>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2712;p78">
              <a:extLst>
                <a:ext uri="{FF2B5EF4-FFF2-40B4-BE49-F238E27FC236}">
                  <a16:creationId xmlns:a16="http://schemas.microsoft.com/office/drawing/2014/main" id="{D0F3219D-CE2A-64A7-536E-5F78054697FB}"/>
                </a:ext>
              </a:extLst>
            </p:cNvPr>
            <p:cNvSpPr/>
            <p:nvPr/>
          </p:nvSpPr>
          <p:spPr>
            <a:xfrm>
              <a:off x="3437450" y="309485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2713;p78">
              <a:extLst>
                <a:ext uri="{FF2B5EF4-FFF2-40B4-BE49-F238E27FC236}">
                  <a16:creationId xmlns:a16="http://schemas.microsoft.com/office/drawing/2014/main" id="{28495038-042B-CC2C-E76F-5A367F5BBA85}"/>
                </a:ext>
              </a:extLst>
            </p:cNvPr>
            <p:cNvSpPr/>
            <p:nvPr/>
          </p:nvSpPr>
          <p:spPr>
            <a:xfrm>
              <a:off x="3513675" y="26377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2714;p78">
              <a:extLst>
                <a:ext uri="{FF2B5EF4-FFF2-40B4-BE49-F238E27FC236}">
                  <a16:creationId xmlns:a16="http://schemas.microsoft.com/office/drawing/2014/main" id="{F969C60E-1E66-0556-E038-7238A211DED7}"/>
                </a:ext>
              </a:extLst>
            </p:cNvPr>
            <p:cNvSpPr/>
            <p:nvPr/>
          </p:nvSpPr>
          <p:spPr>
            <a:xfrm>
              <a:off x="35136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2715;p78">
              <a:extLst>
                <a:ext uri="{FF2B5EF4-FFF2-40B4-BE49-F238E27FC236}">
                  <a16:creationId xmlns:a16="http://schemas.microsoft.com/office/drawing/2014/main" id="{36939EB4-2D16-C97E-AEF6-9B042E06A89D}"/>
                </a:ext>
              </a:extLst>
            </p:cNvPr>
            <p:cNvSpPr/>
            <p:nvPr/>
          </p:nvSpPr>
          <p:spPr>
            <a:xfrm>
              <a:off x="35136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2716;p78">
              <a:extLst>
                <a:ext uri="{FF2B5EF4-FFF2-40B4-BE49-F238E27FC236}">
                  <a16:creationId xmlns:a16="http://schemas.microsoft.com/office/drawing/2014/main" id="{57DFEAC0-FBE4-4102-F8BA-74D858F29327}"/>
                </a:ext>
              </a:extLst>
            </p:cNvPr>
            <p:cNvSpPr/>
            <p:nvPr/>
          </p:nvSpPr>
          <p:spPr>
            <a:xfrm>
              <a:off x="3513675" y="286642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2717;p78">
              <a:extLst>
                <a:ext uri="{FF2B5EF4-FFF2-40B4-BE49-F238E27FC236}">
                  <a16:creationId xmlns:a16="http://schemas.microsoft.com/office/drawing/2014/main" id="{6D0B80F8-0FB9-89C1-900E-51B6E1F19818}"/>
                </a:ext>
              </a:extLst>
            </p:cNvPr>
            <p:cNvSpPr/>
            <p:nvPr/>
          </p:nvSpPr>
          <p:spPr>
            <a:xfrm>
              <a:off x="3513675" y="2942425"/>
              <a:ext cx="62425" cy="53450"/>
            </a:xfrm>
            <a:custGeom>
              <a:avLst/>
              <a:gdLst/>
              <a:ahLst/>
              <a:cxnLst/>
              <a:rect l="l" t="t" r="r" b="b"/>
              <a:pathLst>
                <a:path w="2497" h="2138" extrusionOk="0">
                  <a:moveTo>
                    <a:pt x="1065" y="1"/>
                  </a:moveTo>
                  <a:cubicBezTo>
                    <a:pt x="480" y="9"/>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2718;p78">
              <a:extLst>
                <a:ext uri="{FF2B5EF4-FFF2-40B4-BE49-F238E27FC236}">
                  <a16:creationId xmlns:a16="http://schemas.microsoft.com/office/drawing/2014/main" id="{B479A131-1F87-26FE-FB37-3C8FFBE4C2A3}"/>
                </a:ext>
              </a:extLst>
            </p:cNvPr>
            <p:cNvSpPr/>
            <p:nvPr/>
          </p:nvSpPr>
          <p:spPr>
            <a:xfrm>
              <a:off x="3513675" y="3018650"/>
              <a:ext cx="62425" cy="53425"/>
            </a:xfrm>
            <a:custGeom>
              <a:avLst/>
              <a:gdLst/>
              <a:ahLst/>
              <a:cxnLst/>
              <a:rect l="l" t="t" r="r" b="b"/>
              <a:pathLst>
                <a:path w="2497"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2719;p78">
              <a:extLst>
                <a:ext uri="{FF2B5EF4-FFF2-40B4-BE49-F238E27FC236}">
                  <a16:creationId xmlns:a16="http://schemas.microsoft.com/office/drawing/2014/main" id="{B86A24DD-7A0D-7BB5-80CF-64815A965B9C}"/>
                </a:ext>
              </a:extLst>
            </p:cNvPr>
            <p:cNvSpPr/>
            <p:nvPr/>
          </p:nvSpPr>
          <p:spPr>
            <a:xfrm>
              <a:off x="35136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2720;p78">
              <a:extLst>
                <a:ext uri="{FF2B5EF4-FFF2-40B4-BE49-F238E27FC236}">
                  <a16:creationId xmlns:a16="http://schemas.microsoft.com/office/drawing/2014/main" id="{D5804B68-E742-34C6-FA5B-CE11E0CB4493}"/>
                </a:ext>
              </a:extLst>
            </p:cNvPr>
            <p:cNvSpPr/>
            <p:nvPr/>
          </p:nvSpPr>
          <p:spPr>
            <a:xfrm>
              <a:off x="3513675" y="317107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2721;p78">
              <a:extLst>
                <a:ext uri="{FF2B5EF4-FFF2-40B4-BE49-F238E27FC236}">
                  <a16:creationId xmlns:a16="http://schemas.microsoft.com/office/drawing/2014/main" id="{5132F6E1-6892-DD20-AE72-4CB84B7DE627}"/>
                </a:ext>
              </a:extLst>
            </p:cNvPr>
            <p:cNvSpPr/>
            <p:nvPr/>
          </p:nvSpPr>
          <p:spPr>
            <a:xfrm>
              <a:off x="358987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2722;p78">
              <a:extLst>
                <a:ext uri="{FF2B5EF4-FFF2-40B4-BE49-F238E27FC236}">
                  <a16:creationId xmlns:a16="http://schemas.microsoft.com/office/drawing/2014/main" id="{71355519-7A03-479A-BEF8-FDDFF20ED5EA}"/>
                </a:ext>
              </a:extLst>
            </p:cNvPr>
            <p:cNvSpPr/>
            <p:nvPr/>
          </p:nvSpPr>
          <p:spPr>
            <a:xfrm>
              <a:off x="3666100"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2723;p78">
              <a:extLst>
                <a:ext uri="{FF2B5EF4-FFF2-40B4-BE49-F238E27FC236}">
                  <a16:creationId xmlns:a16="http://schemas.microsoft.com/office/drawing/2014/main" id="{3ACA3744-41C9-99A3-AD0E-93E594E282EC}"/>
                </a:ext>
              </a:extLst>
            </p:cNvPr>
            <p:cNvSpPr/>
            <p:nvPr/>
          </p:nvSpPr>
          <p:spPr>
            <a:xfrm>
              <a:off x="3666100" y="271400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2724;p78">
              <a:extLst>
                <a:ext uri="{FF2B5EF4-FFF2-40B4-BE49-F238E27FC236}">
                  <a16:creationId xmlns:a16="http://schemas.microsoft.com/office/drawing/2014/main" id="{EB5D45CC-53CA-DC64-6F23-194ABE835615}"/>
                </a:ext>
              </a:extLst>
            </p:cNvPr>
            <p:cNvSpPr/>
            <p:nvPr/>
          </p:nvSpPr>
          <p:spPr>
            <a:xfrm>
              <a:off x="3666100"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2725;p78">
              <a:extLst>
                <a:ext uri="{FF2B5EF4-FFF2-40B4-BE49-F238E27FC236}">
                  <a16:creationId xmlns:a16="http://schemas.microsoft.com/office/drawing/2014/main" id="{6E9477C3-53B0-1B31-1D89-00E8F6BFAFD9}"/>
                </a:ext>
              </a:extLst>
            </p:cNvPr>
            <p:cNvSpPr/>
            <p:nvPr/>
          </p:nvSpPr>
          <p:spPr>
            <a:xfrm>
              <a:off x="366610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2726;p78">
              <a:extLst>
                <a:ext uri="{FF2B5EF4-FFF2-40B4-BE49-F238E27FC236}">
                  <a16:creationId xmlns:a16="http://schemas.microsoft.com/office/drawing/2014/main" id="{EDA85494-C5A3-58BB-049A-AD577F923BCD}"/>
                </a:ext>
              </a:extLst>
            </p:cNvPr>
            <p:cNvSpPr/>
            <p:nvPr/>
          </p:nvSpPr>
          <p:spPr>
            <a:xfrm>
              <a:off x="3666100" y="3018650"/>
              <a:ext cx="62200" cy="53425"/>
            </a:xfrm>
            <a:custGeom>
              <a:avLst/>
              <a:gdLst/>
              <a:ahLst/>
              <a:cxnLst/>
              <a:rect l="l" t="t" r="r" b="b"/>
              <a:pathLst>
                <a:path w="2488"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2727;p78">
              <a:extLst>
                <a:ext uri="{FF2B5EF4-FFF2-40B4-BE49-F238E27FC236}">
                  <a16:creationId xmlns:a16="http://schemas.microsoft.com/office/drawing/2014/main" id="{32646B3F-4E39-1502-00BB-AFEAE0D7647E}"/>
                </a:ext>
              </a:extLst>
            </p:cNvPr>
            <p:cNvSpPr/>
            <p:nvPr/>
          </p:nvSpPr>
          <p:spPr>
            <a:xfrm>
              <a:off x="3666100"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2728;p78">
              <a:extLst>
                <a:ext uri="{FF2B5EF4-FFF2-40B4-BE49-F238E27FC236}">
                  <a16:creationId xmlns:a16="http://schemas.microsoft.com/office/drawing/2014/main" id="{72BAEC32-F1A9-A501-69BF-0DA122AD64D9}"/>
                </a:ext>
              </a:extLst>
            </p:cNvPr>
            <p:cNvSpPr/>
            <p:nvPr/>
          </p:nvSpPr>
          <p:spPr>
            <a:xfrm>
              <a:off x="3666100" y="317107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2729;p78">
              <a:extLst>
                <a:ext uri="{FF2B5EF4-FFF2-40B4-BE49-F238E27FC236}">
                  <a16:creationId xmlns:a16="http://schemas.microsoft.com/office/drawing/2014/main" id="{7C28CE26-53A1-E56A-D10D-30D8B2D7EEF8}"/>
                </a:ext>
              </a:extLst>
            </p:cNvPr>
            <p:cNvSpPr/>
            <p:nvPr/>
          </p:nvSpPr>
          <p:spPr>
            <a:xfrm>
              <a:off x="3742300" y="2637775"/>
              <a:ext cx="62225" cy="53450"/>
            </a:xfrm>
            <a:custGeom>
              <a:avLst/>
              <a:gdLst/>
              <a:ahLst/>
              <a:cxnLst/>
              <a:rect l="l" t="t" r="r" b="b"/>
              <a:pathLst>
                <a:path w="2489" h="2138" extrusionOk="0">
                  <a:moveTo>
                    <a:pt x="1066" y="1"/>
                  </a:moveTo>
                  <a:cubicBezTo>
                    <a:pt x="481" y="1"/>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2730;p78">
              <a:extLst>
                <a:ext uri="{FF2B5EF4-FFF2-40B4-BE49-F238E27FC236}">
                  <a16:creationId xmlns:a16="http://schemas.microsoft.com/office/drawing/2014/main" id="{34673633-BE15-6408-C72A-7F6EBB2189EF}"/>
                </a:ext>
              </a:extLst>
            </p:cNvPr>
            <p:cNvSpPr/>
            <p:nvPr/>
          </p:nvSpPr>
          <p:spPr>
            <a:xfrm>
              <a:off x="3742300" y="271400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2731;p78">
              <a:extLst>
                <a:ext uri="{FF2B5EF4-FFF2-40B4-BE49-F238E27FC236}">
                  <a16:creationId xmlns:a16="http://schemas.microsoft.com/office/drawing/2014/main" id="{539D319D-A115-5E96-2614-EFEEEDC19188}"/>
                </a:ext>
              </a:extLst>
            </p:cNvPr>
            <p:cNvSpPr/>
            <p:nvPr/>
          </p:nvSpPr>
          <p:spPr>
            <a:xfrm>
              <a:off x="3742300" y="2790200"/>
              <a:ext cx="62225" cy="53350"/>
            </a:xfrm>
            <a:custGeom>
              <a:avLst/>
              <a:gdLst/>
              <a:ahLst/>
              <a:cxnLst/>
              <a:rect l="l" t="t" r="r" b="b"/>
              <a:pathLst>
                <a:path w="2489" h="2134" extrusionOk="0">
                  <a:moveTo>
                    <a:pt x="1066" y="1"/>
                  </a:moveTo>
                  <a:cubicBezTo>
                    <a:pt x="481" y="1"/>
                    <a:pt x="1" y="472"/>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2732;p78">
              <a:extLst>
                <a:ext uri="{FF2B5EF4-FFF2-40B4-BE49-F238E27FC236}">
                  <a16:creationId xmlns:a16="http://schemas.microsoft.com/office/drawing/2014/main" id="{4645F16B-C337-D675-9804-359647B156DB}"/>
                </a:ext>
              </a:extLst>
            </p:cNvPr>
            <p:cNvSpPr/>
            <p:nvPr/>
          </p:nvSpPr>
          <p:spPr>
            <a:xfrm>
              <a:off x="3742300" y="2942425"/>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2733;p78">
              <a:extLst>
                <a:ext uri="{FF2B5EF4-FFF2-40B4-BE49-F238E27FC236}">
                  <a16:creationId xmlns:a16="http://schemas.microsoft.com/office/drawing/2014/main" id="{1F7EF3A1-55BB-BE9D-DDA0-5DAEE0B35645}"/>
                </a:ext>
              </a:extLst>
            </p:cNvPr>
            <p:cNvSpPr/>
            <p:nvPr/>
          </p:nvSpPr>
          <p:spPr>
            <a:xfrm>
              <a:off x="3742300" y="301865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2734;p78">
              <a:extLst>
                <a:ext uri="{FF2B5EF4-FFF2-40B4-BE49-F238E27FC236}">
                  <a16:creationId xmlns:a16="http://schemas.microsoft.com/office/drawing/2014/main" id="{A20F96C6-B30B-CE7B-DDD1-1E263ACCE2A2}"/>
                </a:ext>
              </a:extLst>
            </p:cNvPr>
            <p:cNvSpPr/>
            <p:nvPr/>
          </p:nvSpPr>
          <p:spPr>
            <a:xfrm>
              <a:off x="3742300" y="309485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2735;p78">
              <a:extLst>
                <a:ext uri="{FF2B5EF4-FFF2-40B4-BE49-F238E27FC236}">
                  <a16:creationId xmlns:a16="http://schemas.microsoft.com/office/drawing/2014/main" id="{71A1FC03-B268-9019-979E-AFB408A90F72}"/>
                </a:ext>
              </a:extLst>
            </p:cNvPr>
            <p:cNvSpPr/>
            <p:nvPr/>
          </p:nvSpPr>
          <p:spPr>
            <a:xfrm>
              <a:off x="3742300" y="3171075"/>
              <a:ext cx="62225" cy="53300"/>
            </a:xfrm>
            <a:custGeom>
              <a:avLst/>
              <a:gdLst/>
              <a:ahLst/>
              <a:cxnLst/>
              <a:rect l="l" t="t" r="r" b="b"/>
              <a:pathLst>
                <a:path w="2489" h="2132" extrusionOk="0">
                  <a:moveTo>
                    <a:pt x="1066" y="0"/>
                  </a:moveTo>
                  <a:cubicBezTo>
                    <a:pt x="481" y="0"/>
                    <a:pt x="1" y="472"/>
                    <a:pt x="1" y="1065"/>
                  </a:cubicBezTo>
                  <a:cubicBezTo>
                    <a:pt x="1" y="1705"/>
                    <a:pt x="528" y="2131"/>
                    <a:pt x="1076" y="2131"/>
                  </a:cubicBezTo>
                  <a:cubicBezTo>
                    <a:pt x="1335" y="2131"/>
                    <a:pt x="1599"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2736;p78">
              <a:extLst>
                <a:ext uri="{FF2B5EF4-FFF2-40B4-BE49-F238E27FC236}">
                  <a16:creationId xmlns:a16="http://schemas.microsoft.com/office/drawing/2014/main" id="{75CCB1A3-572C-4FA2-7393-1C84BDB2B463}"/>
                </a:ext>
              </a:extLst>
            </p:cNvPr>
            <p:cNvSpPr/>
            <p:nvPr/>
          </p:nvSpPr>
          <p:spPr>
            <a:xfrm>
              <a:off x="3742300" y="3247075"/>
              <a:ext cx="62225" cy="53450"/>
            </a:xfrm>
            <a:custGeom>
              <a:avLst/>
              <a:gdLst/>
              <a:ahLst/>
              <a:cxnLst/>
              <a:rect l="l" t="t" r="r" b="b"/>
              <a:pathLst>
                <a:path w="2489" h="2138" extrusionOk="0">
                  <a:moveTo>
                    <a:pt x="1066" y="1"/>
                  </a:moveTo>
                  <a:cubicBezTo>
                    <a:pt x="481" y="9"/>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2737;p78">
              <a:extLst>
                <a:ext uri="{FF2B5EF4-FFF2-40B4-BE49-F238E27FC236}">
                  <a16:creationId xmlns:a16="http://schemas.microsoft.com/office/drawing/2014/main" id="{A56E6329-6267-C936-1249-71B7343F299D}"/>
                </a:ext>
              </a:extLst>
            </p:cNvPr>
            <p:cNvSpPr/>
            <p:nvPr/>
          </p:nvSpPr>
          <p:spPr>
            <a:xfrm>
              <a:off x="381852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2738;p78">
              <a:extLst>
                <a:ext uri="{FF2B5EF4-FFF2-40B4-BE49-F238E27FC236}">
                  <a16:creationId xmlns:a16="http://schemas.microsoft.com/office/drawing/2014/main" id="{AEA37E6E-72B7-B786-3452-25BB1A1183F1}"/>
                </a:ext>
              </a:extLst>
            </p:cNvPr>
            <p:cNvSpPr/>
            <p:nvPr/>
          </p:nvSpPr>
          <p:spPr>
            <a:xfrm>
              <a:off x="3818525" y="27902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2739;p78">
              <a:extLst>
                <a:ext uri="{FF2B5EF4-FFF2-40B4-BE49-F238E27FC236}">
                  <a16:creationId xmlns:a16="http://schemas.microsoft.com/office/drawing/2014/main" id="{BBB1E516-2F5D-8AA8-735E-D59020FF44C8}"/>
                </a:ext>
              </a:extLst>
            </p:cNvPr>
            <p:cNvSpPr/>
            <p:nvPr/>
          </p:nvSpPr>
          <p:spPr>
            <a:xfrm>
              <a:off x="3818525" y="29424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2740;p78">
              <a:extLst>
                <a:ext uri="{FF2B5EF4-FFF2-40B4-BE49-F238E27FC236}">
                  <a16:creationId xmlns:a16="http://schemas.microsoft.com/office/drawing/2014/main" id="{A363BE47-597D-DCBD-D885-970A60B2C7AE}"/>
                </a:ext>
              </a:extLst>
            </p:cNvPr>
            <p:cNvSpPr/>
            <p:nvPr/>
          </p:nvSpPr>
          <p:spPr>
            <a:xfrm>
              <a:off x="3818525" y="301865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2741;p78">
              <a:extLst>
                <a:ext uri="{FF2B5EF4-FFF2-40B4-BE49-F238E27FC236}">
                  <a16:creationId xmlns:a16="http://schemas.microsoft.com/office/drawing/2014/main" id="{27990156-FBE2-5584-E1EF-736ABE4D6E2E}"/>
                </a:ext>
              </a:extLst>
            </p:cNvPr>
            <p:cNvSpPr/>
            <p:nvPr/>
          </p:nvSpPr>
          <p:spPr>
            <a:xfrm>
              <a:off x="3818525" y="309485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2742;p78">
              <a:extLst>
                <a:ext uri="{FF2B5EF4-FFF2-40B4-BE49-F238E27FC236}">
                  <a16:creationId xmlns:a16="http://schemas.microsoft.com/office/drawing/2014/main" id="{9DC9886F-9CFE-C352-8E64-3148413D09C1}"/>
                </a:ext>
              </a:extLst>
            </p:cNvPr>
            <p:cNvSpPr/>
            <p:nvPr/>
          </p:nvSpPr>
          <p:spPr>
            <a:xfrm>
              <a:off x="3818525"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2743;p78">
              <a:extLst>
                <a:ext uri="{FF2B5EF4-FFF2-40B4-BE49-F238E27FC236}">
                  <a16:creationId xmlns:a16="http://schemas.microsoft.com/office/drawing/2014/main" id="{2A9F306F-0C90-075D-1947-51A6B93BC6E9}"/>
                </a:ext>
              </a:extLst>
            </p:cNvPr>
            <p:cNvSpPr/>
            <p:nvPr/>
          </p:nvSpPr>
          <p:spPr>
            <a:xfrm>
              <a:off x="381852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2744;p78">
              <a:extLst>
                <a:ext uri="{FF2B5EF4-FFF2-40B4-BE49-F238E27FC236}">
                  <a16:creationId xmlns:a16="http://schemas.microsoft.com/office/drawing/2014/main" id="{64E70902-06C9-11E4-D824-8DF01020653D}"/>
                </a:ext>
              </a:extLst>
            </p:cNvPr>
            <p:cNvSpPr/>
            <p:nvPr/>
          </p:nvSpPr>
          <p:spPr>
            <a:xfrm>
              <a:off x="381852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2745;p78">
              <a:extLst>
                <a:ext uri="{FF2B5EF4-FFF2-40B4-BE49-F238E27FC236}">
                  <a16:creationId xmlns:a16="http://schemas.microsoft.com/office/drawing/2014/main" id="{383E6796-D7C8-272D-4B8C-0393D1407AFA}"/>
                </a:ext>
              </a:extLst>
            </p:cNvPr>
            <p:cNvSpPr/>
            <p:nvPr/>
          </p:nvSpPr>
          <p:spPr>
            <a:xfrm>
              <a:off x="381852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2746;p78">
              <a:extLst>
                <a:ext uri="{FF2B5EF4-FFF2-40B4-BE49-F238E27FC236}">
                  <a16:creationId xmlns:a16="http://schemas.microsoft.com/office/drawing/2014/main" id="{81146F62-E361-2ADD-1BEC-CC5A482AC12F}"/>
                </a:ext>
              </a:extLst>
            </p:cNvPr>
            <p:cNvSpPr/>
            <p:nvPr/>
          </p:nvSpPr>
          <p:spPr>
            <a:xfrm>
              <a:off x="38185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2747;p78">
              <a:extLst>
                <a:ext uri="{FF2B5EF4-FFF2-40B4-BE49-F238E27FC236}">
                  <a16:creationId xmlns:a16="http://schemas.microsoft.com/office/drawing/2014/main" id="{7CA96C36-DB94-5E2D-99D8-A75E3C289638}"/>
                </a:ext>
              </a:extLst>
            </p:cNvPr>
            <p:cNvSpPr/>
            <p:nvPr/>
          </p:nvSpPr>
          <p:spPr>
            <a:xfrm>
              <a:off x="3894725" y="27902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2748;p78">
              <a:extLst>
                <a:ext uri="{FF2B5EF4-FFF2-40B4-BE49-F238E27FC236}">
                  <a16:creationId xmlns:a16="http://schemas.microsoft.com/office/drawing/2014/main" id="{04BDC990-A686-41EB-946D-137E5FEF47A1}"/>
                </a:ext>
              </a:extLst>
            </p:cNvPr>
            <p:cNvSpPr/>
            <p:nvPr/>
          </p:nvSpPr>
          <p:spPr>
            <a:xfrm>
              <a:off x="3894725" y="393280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2749;p78">
              <a:extLst>
                <a:ext uri="{FF2B5EF4-FFF2-40B4-BE49-F238E27FC236}">
                  <a16:creationId xmlns:a16="http://schemas.microsoft.com/office/drawing/2014/main" id="{67FC8864-4B75-9B31-047D-93C8AAF33AFF}"/>
                </a:ext>
              </a:extLst>
            </p:cNvPr>
            <p:cNvSpPr/>
            <p:nvPr/>
          </p:nvSpPr>
          <p:spPr>
            <a:xfrm>
              <a:off x="3894725" y="385677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2750;p78">
              <a:extLst>
                <a:ext uri="{FF2B5EF4-FFF2-40B4-BE49-F238E27FC236}">
                  <a16:creationId xmlns:a16="http://schemas.microsoft.com/office/drawing/2014/main" id="{CBFD5503-B7A4-3204-5194-30030E7582DC}"/>
                </a:ext>
              </a:extLst>
            </p:cNvPr>
            <p:cNvSpPr/>
            <p:nvPr/>
          </p:nvSpPr>
          <p:spPr>
            <a:xfrm>
              <a:off x="3894725" y="3780375"/>
              <a:ext cx="62425" cy="53425"/>
            </a:xfrm>
            <a:custGeom>
              <a:avLst/>
              <a:gdLst/>
              <a:ahLst/>
              <a:cxnLst/>
              <a:rect l="l" t="t" r="r" b="b"/>
              <a:pathLst>
                <a:path w="2497" h="2137" extrusionOk="0">
                  <a:moveTo>
                    <a:pt x="1066" y="0"/>
                  </a:moveTo>
                  <a:cubicBezTo>
                    <a:pt x="481"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2751;p78">
              <a:extLst>
                <a:ext uri="{FF2B5EF4-FFF2-40B4-BE49-F238E27FC236}">
                  <a16:creationId xmlns:a16="http://schemas.microsoft.com/office/drawing/2014/main" id="{6C0AA870-7CB4-293E-689F-4BD9B3ECE953}"/>
                </a:ext>
              </a:extLst>
            </p:cNvPr>
            <p:cNvSpPr/>
            <p:nvPr/>
          </p:nvSpPr>
          <p:spPr>
            <a:xfrm>
              <a:off x="3894725" y="3704150"/>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2752;p78">
              <a:extLst>
                <a:ext uri="{FF2B5EF4-FFF2-40B4-BE49-F238E27FC236}">
                  <a16:creationId xmlns:a16="http://schemas.microsoft.com/office/drawing/2014/main" id="{368F8003-64E2-8537-1AEE-5FE23DE61981}"/>
                </a:ext>
              </a:extLst>
            </p:cNvPr>
            <p:cNvSpPr/>
            <p:nvPr/>
          </p:nvSpPr>
          <p:spPr>
            <a:xfrm>
              <a:off x="3894725"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2753;p78">
              <a:extLst>
                <a:ext uri="{FF2B5EF4-FFF2-40B4-BE49-F238E27FC236}">
                  <a16:creationId xmlns:a16="http://schemas.microsoft.com/office/drawing/2014/main" id="{23FD5E22-32E3-9877-0E94-82FB29A808A4}"/>
                </a:ext>
              </a:extLst>
            </p:cNvPr>
            <p:cNvSpPr/>
            <p:nvPr/>
          </p:nvSpPr>
          <p:spPr>
            <a:xfrm>
              <a:off x="3894725" y="355192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2754;p78">
              <a:extLst>
                <a:ext uri="{FF2B5EF4-FFF2-40B4-BE49-F238E27FC236}">
                  <a16:creationId xmlns:a16="http://schemas.microsoft.com/office/drawing/2014/main" id="{4E49DFBC-D856-037B-5A83-25B57B70FAAB}"/>
                </a:ext>
              </a:extLst>
            </p:cNvPr>
            <p:cNvSpPr/>
            <p:nvPr/>
          </p:nvSpPr>
          <p:spPr>
            <a:xfrm>
              <a:off x="3894725"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2755;p78">
              <a:extLst>
                <a:ext uri="{FF2B5EF4-FFF2-40B4-BE49-F238E27FC236}">
                  <a16:creationId xmlns:a16="http://schemas.microsoft.com/office/drawing/2014/main" id="{ED964B7B-B491-B8BF-9514-FCC230C6881A}"/>
                </a:ext>
              </a:extLst>
            </p:cNvPr>
            <p:cNvSpPr/>
            <p:nvPr/>
          </p:nvSpPr>
          <p:spPr>
            <a:xfrm>
              <a:off x="3894725"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2756;p78">
              <a:extLst>
                <a:ext uri="{FF2B5EF4-FFF2-40B4-BE49-F238E27FC236}">
                  <a16:creationId xmlns:a16="http://schemas.microsoft.com/office/drawing/2014/main" id="{2297D8AE-44CE-8B8A-145D-26DF9FDB734D}"/>
                </a:ext>
              </a:extLst>
            </p:cNvPr>
            <p:cNvSpPr/>
            <p:nvPr/>
          </p:nvSpPr>
          <p:spPr>
            <a:xfrm>
              <a:off x="3894600" y="3323300"/>
              <a:ext cx="62350" cy="53425"/>
            </a:xfrm>
            <a:custGeom>
              <a:avLst/>
              <a:gdLst/>
              <a:ahLst/>
              <a:cxnLst/>
              <a:rect l="l" t="t" r="r" b="b"/>
              <a:pathLst>
                <a:path w="2494" h="2137" extrusionOk="0">
                  <a:moveTo>
                    <a:pt x="1071" y="0"/>
                  </a:moveTo>
                  <a:cubicBezTo>
                    <a:pt x="486" y="8"/>
                    <a:pt x="6" y="480"/>
                    <a:pt x="6" y="1065"/>
                  </a:cubicBezTo>
                  <a:cubicBezTo>
                    <a:pt x="0" y="1709"/>
                    <a:pt x="528" y="2137"/>
                    <a:pt x="1076" y="2137"/>
                  </a:cubicBezTo>
                  <a:cubicBezTo>
                    <a:pt x="1337" y="2137"/>
                    <a:pt x="1603"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2757;p78">
              <a:extLst>
                <a:ext uri="{FF2B5EF4-FFF2-40B4-BE49-F238E27FC236}">
                  <a16:creationId xmlns:a16="http://schemas.microsoft.com/office/drawing/2014/main" id="{2FB3653A-A8F4-0B7B-7413-7A63486DB054}"/>
                </a:ext>
              </a:extLst>
            </p:cNvPr>
            <p:cNvSpPr/>
            <p:nvPr/>
          </p:nvSpPr>
          <p:spPr>
            <a:xfrm>
              <a:off x="3894725" y="32470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2758;p78">
              <a:extLst>
                <a:ext uri="{FF2B5EF4-FFF2-40B4-BE49-F238E27FC236}">
                  <a16:creationId xmlns:a16="http://schemas.microsoft.com/office/drawing/2014/main" id="{EB65BF17-51E3-13A8-A110-394E1696CA89}"/>
                </a:ext>
              </a:extLst>
            </p:cNvPr>
            <p:cNvSpPr/>
            <p:nvPr/>
          </p:nvSpPr>
          <p:spPr>
            <a:xfrm>
              <a:off x="3894725"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2759;p78">
              <a:extLst>
                <a:ext uri="{FF2B5EF4-FFF2-40B4-BE49-F238E27FC236}">
                  <a16:creationId xmlns:a16="http://schemas.microsoft.com/office/drawing/2014/main" id="{4290D2DB-C75A-6759-EE88-D43826C19D4E}"/>
                </a:ext>
              </a:extLst>
            </p:cNvPr>
            <p:cNvSpPr/>
            <p:nvPr/>
          </p:nvSpPr>
          <p:spPr>
            <a:xfrm>
              <a:off x="3894725" y="309485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2760;p78">
              <a:extLst>
                <a:ext uri="{FF2B5EF4-FFF2-40B4-BE49-F238E27FC236}">
                  <a16:creationId xmlns:a16="http://schemas.microsoft.com/office/drawing/2014/main" id="{238AC99C-E3B2-36AF-58CF-B66C7B7AA0E8}"/>
                </a:ext>
              </a:extLst>
            </p:cNvPr>
            <p:cNvSpPr/>
            <p:nvPr/>
          </p:nvSpPr>
          <p:spPr>
            <a:xfrm>
              <a:off x="3894725" y="301865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2761;p78">
              <a:extLst>
                <a:ext uri="{FF2B5EF4-FFF2-40B4-BE49-F238E27FC236}">
                  <a16:creationId xmlns:a16="http://schemas.microsoft.com/office/drawing/2014/main" id="{F37E5094-5CDD-1143-CAAE-4817B38172C0}"/>
                </a:ext>
              </a:extLst>
            </p:cNvPr>
            <p:cNvSpPr/>
            <p:nvPr/>
          </p:nvSpPr>
          <p:spPr>
            <a:xfrm>
              <a:off x="3894725"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2762;p78">
              <a:extLst>
                <a:ext uri="{FF2B5EF4-FFF2-40B4-BE49-F238E27FC236}">
                  <a16:creationId xmlns:a16="http://schemas.microsoft.com/office/drawing/2014/main" id="{15A5C36C-A7B4-8F74-B41A-9799BB9B6561}"/>
                </a:ext>
              </a:extLst>
            </p:cNvPr>
            <p:cNvSpPr/>
            <p:nvPr/>
          </p:nvSpPr>
          <p:spPr>
            <a:xfrm>
              <a:off x="3894725"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2763;p78">
              <a:extLst>
                <a:ext uri="{FF2B5EF4-FFF2-40B4-BE49-F238E27FC236}">
                  <a16:creationId xmlns:a16="http://schemas.microsoft.com/office/drawing/2014/main" id="{7782EEF7-3F5F-2B7F-9610-F789D99707CF}"/>
                </a:ext>
              </a:extLst>
            </p:cNvPr>
            <p:cNvSpPr/>
            <p:nvPr/>
          </p:nvSpPr>
          <p:spPr>
            <a:xfrm>
              <a:off x="3818525"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2764;p78">
              <a:extLst>
                <a:ext uri="{FF2B5EF4-FFF2-40B4-BE49-F238E27FC236}">
                  <a16:creationId xmlns:a16="http://schemas.microsoft.com/office/drawing/2014/main" id="{0D188FFC-7796-59E6-B090-83DEA629C4FA}"/>
                </a:ext>
              </a:extLst>
            </p:cNvPr>
            <p:cNvSpPr/>
            <p:nvPr/>
          </p:nvSpPr>
          <p:spPr>
            <a:xfrm>
              <a:off x="3742300" y="2866425"/>
              <a:ext cx="62225" cy="53225"/>
            </a:xfrm>
            <a:custGeom>
              <a:avLst/>
              <a:gdLst/>
              <a:ahLst/>
              <a:cxnLst/>
              <a:rect l="l" t="t" r="r" b="b"/>
              <a:pathLst>
                <a:path w="2489" h="2129" extrusionOk="0">
                  <a:moveTo>
                    <a:pt x="1066" y="0"/>
                  </a:moveTo>
                  <a:cubicBezTo>
                    <a:pt x="481" y="0"/>
                    <a:pt x="1" y="472"/>
                    <a:pt x="1" y="1065"/>
                  </a:cubicBezTo>
                  <a:cubicBezTo>
                    <a:pt x="1" y="1703"/>
                    <a:pt x="525" y="2129"/>
                    <a:pt x="1071" y="2129"/>
                  </a:cubicBezTo>
                  <a:cubicBezTo>
                    <a:pt x="1332" y="2129"/>
                    <a:pt x="1598" y="2031"/>
                    <a:pt x="1814"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2765;p78">
              <a:extLst>
                <a:ext uri="{FF2B5EF4-FFF2-40B4-BE49-F238E27FC236}">
                  <a16:creationId xmlns:a16="http://schemas.microsoft.com/office/drawing/2014/main" id="{F4F16963-69CB-8A92-35B8-D7EE095D4AE6}"/>
                </a:ext>
              </a:extLst>
            </p:cNvPr>
            <p:cNvSpPr/>
            <p:nvPr/>
          </p:nvSpPr>
          <p:spPr>
            <a:xfrm>
              <a:off x="366610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2766;p78">
              <a:extLst>
                <a:ext uri="{FF2B5EF4-FFF2-40B4-BE49-F238E27FC236}">
                  <a16:creationId xmlns:a16="http://schemas.microsoft.com/office/drawing/2014/main" id="{05A3D6F0-171F-B2A4-3783-70F41F69D508}"/>
                </a:ext>
              </a:extLst>
            </p:cNvPr>
            <p:cNvSpPr/>
            <p:nvPr/>
          </p:nvSpPr>
          <p:spPr>
            <a:xfrm>
              <a:off x="450405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2767;p78">
              <a:extLst>
                <a:ext uri="{FF2B5EF4-FFF2-40B4-BE49-F238E27FC236}">
                  <a16:creationId xmlns:a16="http://schemas.microsoft.com/office/drawing/2014/main" id="{1DE9F5E5-35E1-FC45-528E-B350388D591F}"/>
                </a:ext>
              </a:extLst>
            </p:cNvPr>
            <p:cNvSpPr/>
            <p:nvPr/>
          </p:nvSpPr>
          <p:spPr>
            <a:xfrm>
              <a:off x="4504050" y="3171075"/>
              <a:ext cx="62200" cy="53350"/>
            </a:xfrm>
            <a:custGeom>
              <a:avLst/>
              <a:gdLst/>
              <a:ahLst/>
              <a:cxnLst/>
              <a:rect l="l" t="t" r="r" b="b"/>
              <a:pathLst>
                <a:path w="2488" h="2134" extrusionOk="0">
                  <a:moveTo>
                    <a:pt x="1065" y="0"/>
                  </a:moveTo>
                  <a:cubicBezTo>
                    <a:pt x="480" y="0"/>
                    <a:pt x="0" y="472"/>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2768;p78">
              <a:extLst>
                <a:ext uri="{FF2B5EF4-FFF2-40B4-BE49-F238E27FC236}">
                  <a16:creationId xmlns:a16="http://schemas.microsoft.com/office/drawing/2014/main" id="{26221084-77D9-D1BA-7549-60A31303F65C}"/>
                </a:ext>
              </a:extLst>
            </p:cNvPr>
            <p:cNvSpPr/>
            <p:nvPr/>
          </p:nvSpPr>
          <p:spPr>
            <a:xfrm>
              <a:off x="450405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2769;p78">
              <a:extLst>
                <a:ext uri="{FF2B5EF4-FFF2-40B4-BE49-F238E27FC236}">
                  <a16:creationId xmlns:a16="http://schemas.microsoft.com/office/drawing/2014/main" id="{D6F8CE57-171C-7297-BA30-A03B5A108F1F}"/>
                </a:ext>
              </a:extLst>
            </p:cNvPr>
            <p:cNvSpPr/>
            <p:nvPr/>
          </p:nvSpPr>
          <p:spPr>
            <a:xfrm>
              <a:off x="4427825" y="33233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2770;p78">
              <a:extLst>
                <a:ext uri="{FF2B5EF4-FFF2-40B4-BE49-F238E27FC236}">
                  <a16:creationId xmlns:a16="http://schemas.microsoft.com/office/drawing/2014/main" id="{1A3E87CA-32D2-4A89-A875-89CA9DDAF6A6}"/>
                </a:ext>
              </a:extLst>
            </p:cNvPr>
            <p:cNvSpPr/>
            <p:nvPr/>
          </p:nvSpPr>
          <p:spPr>
            <a:xfrm>
              <a:off x="4427825" y="32470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2771;p78">
              <a:extLst>
                <a:ext uri="{FF2B5EF4-FFF2-40B4-BE49-F238E27FC236}">
                  <a16:creationId xmlns:a16="http://schemas.microsoft.com/office/drawing/2014/main" id="{7DA52774-D38E-500B-162B-B1D23CF502BD}"/>
                </a:ext>
              </a:extLst>
            </p:cNvPr>
            <p:cNvSpPr/>
            <p:nvPr/>
          </p:nvSpPr>
          <p:spPr>
            <a:xfrm>
              <a:off x="4427825" y="3171075"/>
              <a:ext cx="62425" cy="53275"/>
            </a:xfrm>
            <a:custGeom>
              <a:avLst/>
              <a:gdLst/>
              <a:ahLst/>
              <a:cxnLst/>
              <a:rect l="l" t="t" r="r" b="b"/>
              <a:pathLst>
                <a:path w="2497" h="2131" extrusionOk="0">
                  <a:moveTo>
                    <a:pt x="1065" y="0"/>
                  </a:moveTo>
                  <a:cubicBezTo>
                    <a:pt x="480" y="0"/>
                    <a:pt x="9" y="472"/>
                    <a:pt x="1" y="1065"/>
                  </a:cubicBezTo>
                  <a:cubicBezTo>
                    <a:pt x="1" y="1707"/>
                    <a:pt x="523" y="2131"/>
                    <a:pt x="1070" y="2131"/>
                  </a:cubicBezTo>
                  <a:cubicBezTo>
                    <a:pt x="1333" y="2131"/>
                    <a:pt x="1602" y="2032"/>
                    <a:pt x="1822"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2772;p78">
              <a:extLst>
                <a:ext uri="{FF2B5EF4-FFF2-40B4-BE49-F238E27FC236}">
                  <a16:creationId xmlns:a16="http://schemas.microsoft.com/office/drawing/2014/main" id="{F6A89F60-FAAE-80FF-4C70-4D21194CC649}"/>
                </a:ext>
              </a:extLst>
            </p:cNvPr>
            <p:cNvSpPr/>
            <p:nvPr/>
          </p:nvSpPr>
          <p:spPr>
            <a:xfrm>
              <a:off x="4427825" y="3094850"/>
              <a:ext cx="62425" cy="53350"/>
            </a:xfrm>
            <a:custGeom>
              <a:avLst/>
              <a:gdLst/>
              <a:ahLst/>
              <a:cxnLst/>
              <a:rect l="l" t="t" r="r" b="b"/>
              <a:pathLst>
                <a:path w="2497" h="2134" extrusionOk="0">
                  <a:moveTo>
                    <a:pt x="1065" y="1"/>
                  </a:moveTo>
                  <a:cubicBezTo>
                    <a:pt x="480" y="1"/>
                    <a:pt x="1"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2773;p78">
              <a:extLst>
                <a:ext uri="{FF2B5EF4-FFF2-40B4-BE49-F238E27FC236}">
                  <a16:creationId xmlns:a16="http://schemas.microsoft.com/office/drawing/2014/main" id="{3786B2F8-FE59-5A0B-BF2F-A9C88DA53E03}"/>
                </a:ext>
              </a:extLst>
            </p:cNvPr>
            <p:cNvSpPr/>
            <p:nvPr/>
          </p:nvSpPr>
          <p:spPr>
            <a:xfrm>
              <a:off x="4427825" y="3018650"/>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2774;p78">
              <a:extLst>
                <a:ext uri="{FF2B5EF4-FFF2-40B4-BE49-F238E27FC236}">
                  <a16:creationId xmlns:a16="http://schemas.microsoft.com/office/drawing/2014/main" id="{AC9B3A4D-5A7A-9001-22EB-967C159937D3}"/>
                </a:ext>
              </a:extLst>
            </p:cNvPr>
            <p:cNvSpPr/>
            <p:nvPr/>
          </p:nvSpPr>
          <p:spPr>
            <a:xfrm>
              <a:off x="435160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2775;p78">
              <a:extLst>
                <a:ext uri="{FF2B5EF4-FFF2-40B4-BE49-F238E27FC236}">
                  <a16:creationId xmlns:a16="http://schemas.microsoft.com/office/drawing/2014/main" id="{EC6EF56C-9480-8510-1ABE-EA688E1111CA}"/>
                </a:ext>
              </a:extLst>
            </p:cNvPr>
            <p:cNvSpPr/>
            <p:nvPr/>
          </p:nvSpPr>
          <p:spPr>
            <a:xfrm>
              <a:off x="4351600" y="332330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2776;p78">
              <a:extLst>
                <a:ext uri="{FF2B5EF4-FFF2-40B4-BE49-F238E27FC236}">
                  <a16:creationId xmlns:a16="http://schemas.microsoft.com/office/drawing/2014/main" id="{F1CAA9A8-751E-9FC9-0ED0-86E16C40B3D5}"/>
                </a:ext>
              </a:extLst>
            </p:cNvPr>
            <p:cNvSpPr/>
            <p:nvPr/>
          </p:nvSpPr>
          <p:spPr>
            <a:xfrm>
              <a:off x="435160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2777;p78">
              <a:extLst>
                <a:ext uri="{FF2B5EF4-FFF2-40B4-BE49-F238E27FC236}">
                  <a16:creationId xmlns:a16="http://schemas.microsoft.com/office/drawing/2014/main" id="{6A2F61A8-9775-EB36-8679-A24730A50ECC}"/>
                </a:ext>
              </a:extLst>
            </p:cNvPr>
            <p:cNvSpPr/>
            <p:nvPr/>
          </p:nvSpPr>
          <p:spPr>
            <a:xfrm>
              <a:off x="435160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2778;p78">
              <a:extLst>
                <a:ext uri="{FF2B5EF4-FFF2-40B4-BE49-F238E27FC236}">
                  <a16:creationId xmlns:a16="http://schemas.microsoft.com/office/drawing/2014/main" id="{4E5F020C-2E2B-1C74-18D0-FB611E2B2AEA}"/>
                </a:ext>
              </a:extLst>
            </p:cNvPr>
            <p:cNvSpPr/>
            <p:nvPr/>
          </p:nvSpPr>
          <p:spPr>
            <a:xfrm>
              <a:off x="4351600" y="29424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2779;p78">
              <a:extLst>
                <a:ext uri="{FF2B5EF4-FFF2-40B4-BE49-F238E27FC236}">
                  <a16:creationId xmlns:a16="http://schemas.microsoft.com/office/drawing/2014/main" id="{2FB0982D-6C36-9967-048E-DDB28EB1A22C}"/>
                </a:ext>
              </a:extLst>
            </p:cNvPr>
            <p:cNvSpPr/>
            <p:nvPr/>
          </p:nvSpPr>
          <p:spPr>
            <a:xfrm>
              <a:off x="427560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2780;p78">
              <a:extLst>
                <a:ext uri="{FF2B5EF4-FFF2-40B4-BE49-F238E27FC236}">
                  <a16:creationId xmlns:a16="http://schemas.microsoft.com/office/drawing/2014/main" id="{A66FA94C-6E2B-2C12-2ACC-98D8B2DBBF50}"/>
                </a:ext>
              </a:extLst>
            </p:cNvPr>
            <p:cNvSpPr/>
            <p:nvPr/>
          </p:nvSpPr>
          <p:spPr>
            <a:xfrm>
              <a:off x="427560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2781;p78">
              <a:extLst>
                <a:ext uri="{FF2B5EF4-FFF2-40B4-BE49-F238E27FC236}">
                  <a16:creationId xmlns:a16="http://schemas.microsoft.com/office/drawing/2014/main" id="{288412F7-3689-3E23-8CB1-D73DABC2CD79}"/>
                </a:ext>
              </a:extLst>
            </p:cNvPr>
            <p:cNvSpPr/>
            <p:nvPr/>
          </p:nvSpPr>
          <p:spPr>
            <a:xfrm>
              <a:off x="4275600"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2782;p78">
              <a:extLst>
                <a:ext uri="{FF2B5EF4-FFF2-40B4-BE49-F238E27FC236}">
                  <a16:creationId xmlns:a16="http://schemas.microsoft.com/office/drawing/2014/main" id="{5A5E5DB3-D2FE-A636-EE90-D0F497D082C6}"/>
                </a:ext>
              </a:extLst>
            </p:cNvPr>
            <p:cNvSpPr/>
            <p:nvPr/>
          </p:nvSpPr>
          <p:spPr>
            <a:xfrm>
              <a:off x="4275600"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2783;p78">
              <a:extLst>
                <a:ext uri="{FF2B5EF4-FFF2-40B4-BE49-F238E27FC236}">
                  <a16:creationId xmlns:a16="http://schemas.microsoft.com/office/drawing/2014/main" id="{3FE658E7-2C1F-AF08-FDD3-8DD9C660E105}"/>
                </a:ext>
              </a:extLst>
            </p:cNvPr>
            <p:cNvSpPr/>
            <p:nvPr/>
          </p:nvSpPr>
          <p:spPr>
            <a:xfrm>
              <a:off x="42756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2784;p78">
              <a:extLst>
                <a:ext uri="{FF2B5EF4-FFF2-40B4-BE49-F238E27FC236}">
                  <a16:creationId xmlns:a16="http://schemas.microsoft.com/office/drawing/2014/main" id="{B80816C9-7F6C-8E82-920D-6686285F7894}"/>
                </a:ext>
              </a:extLst>
            </p:cNvPr>
            <p:cNvSpPr/>
            <p:nvPr/>
          </p:nvSpPr>
          <p:spPr>
            <a:xfrm>
              <a:off x="4275600" y="3399500"/>
              <a:ext cx="62225" cy="53350"/>
            </a:xfrm>
            <a:custGeom>
              <a:avLst/>
              <a:gdLst/>
              <a:ahLst/>
              <a:cxnLst/>
              <a:rect l="l" t="t" r="r" b="b"/>
              <a:pathLst>
                <a:path w="2489" h="2134" extrusionOk="0">
                  <a:moveTo>
                    <a:pt x="1066" y="1"/>
                  </a:moveTo>
                  <a:cubicBezTo>
                    <a:pt x="472"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2785;p78">
              <a:extLst>
                <a:ext uri="{FF2B5EF4-FFF2-40B4-BE49-F238E27FC236}">
                  <a16:creationId xmlns:a16="http://schemas.microsoft.com/office/drawing/2014/main" id="{B8A294B8-E844-7AA0-B775-9448B424F9DA}"/>
                </a:ext>
              </a:extLst>
            </p:cNvPr>
            <p:cNvSpPr/>
            <p:nvPr/>
          </p:nvSpPr>
          <p:spPr>
            <a:xfrm>
              <a:off x="427560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2786;p78">
              <a:extLst>
                <a:ext uri="{FF2B5EF4-FFF2-40B4-BE49-F238E27FC236}">
                  <a16:creationId xmlns:a16="http://schemas.microsoft.com/office/drawing/2014/main" id="{00A06B30-9B31-91B4-04D8-9C2A25789EB9}"/>
                </a:ext>
              </a:extLst>
            </p:cNvPr>
            <p:cNvSpPr/>
            <p:nvPr/>
          </p:nvSpPr>
          <p:spPr>
            <a:xfrm>
              <a:off x="427560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2787;p78">
              <a:extLst>
                <a:ext uri="{FF2B5EF4-FFF2-40B4-BE49-F238E27FC236}">
                  <a16:creationId xmlns:a16="http://schemas.microsoft.com/office/drawing/2014/main" id="{6883BCF1-C55E-2C03-0C33-213A5BF5B534}"/>
                </a:ext>
              </a:extLst>
            </p:cNvPr>
            <p:cNvSpPr/>
            <p:nvPr/>
          </p:nvSpPr>
          <p:spPr>
            <a:xfrm>
              <a:off x="41994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2788;p78">
              <a:extLst>
                <a:ext uri="{FF2B5EF4-FFF2-40B4-BE49-F238E27FC236}">
                  <a16:creationId xmlns:a16="http://schemas.microsoft.com/office/drawing/2014/main" id="{FC7B9EDE-1753-E255-F736-18B434C68EFA}"/>
                </a:ext>
              </a:extLst>
            </p:cNvPr>
            <p:cNvSpPr/>
            <p:nvPr/>
          </p:nvSpPr>
          <p:spPr>
            <a:xfrm>
              <a:off x="41994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2789;p78">
              <a:extLst>
                <a:ext uri="{FF2B5EF4-FFF2-40B4-BE49-F238E27FC236}">
                  <a16:creationId xmlns:a16="http://schemas.microsoft.com/office/drawing/2014/main" id="{C64D023B-0F66-1BCD-916D-46EC6594096A}"/>
                </a:ext>
              </a:extLst>
            </p:cNvPr>
            <p:cNvSpPr/>
            <p:nvPr/>
          </p:nvSpPr>
          <p:spPr>
            <a:xfrm>
              <a:off x="419940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2790;p78">
              <a:extLst>
                <a:ext uri="{FF2B5EF4-FFF2-40B4-BE49-F238E27FC236}">
                  <a16:creationId xmlns:a16="http://schemas.microsoft.com/office/drawing/2014/main" id="{AD330DD4-5168-8BEE-9A72-B75B131D1AD0}"/>
                </a:ext>
              </a:extLst>
            </p:cNvPr>
            <p:cNvSpPr/>
            <p:nvPr/>
          </p:nvSpPr>
          <p:spPr>
            <a:xfrm>
              <a:off x="419940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2791;p78">
              <a:extLst>
                <a:ext uri="{FF2B5EF4-FFF2-40B4-BE49-F238E27FC236}">
                  <a16:creationId xmlns:a16="http://schemas.microsoft.com/office/drawing/2014/main" id="{5A0378F7-92B9-7E5A-58AA-B9069B2F8B3C}"/>
                </a:ext>
              </a:extLst>
            </p:cNvPr>
            <p:cNvSpPr/>
            <p:nvPr/>
          </p:nvSpPr>
          <p:spPr>
            <a:xfrm>
              <a:off x="4123175" y="4085225"/>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7"/>
                    <a:pt x="1821"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2792;p78">
              <a:extLst>
                <a:ext uri="{FF2B5EF4-FFF2-40B4-BE49-F238E27FC236}">
                  <a16:creationId xmlns:a16="http://schemas.microsoft.com/office/drawing/2014/main" id="{1FC4929A-8622-F826-5A3D-72C68B9D7FAA}"/>
                </a:ext>
              </a:extLst>
            </p:cNvPr>
            <p:cNvSpPr/>
            <p:nvPr/>
          </p:nvSpPr>
          <p:spPr>
            <a:xfrm>
              <a:off x="4123175" y="4009000"/>
              <a:ext cx="62425" cy="53350"/>
            </a:xfrm>
            <a:custGeom>
              <a:avLst/>
              <a:gdLst/>
              <a:ahLst/>
              <a:cxnLst/>
              <a:rect l="l" t="t" r="r" b="b"/>
              <a:pathLst>
                <a:path w="2497" h="2134" extrusionOk="0">
                  <a:moveTo>
                    <a:pt x="1065" y="1"/>
                  </a:moveTo>
                  <a:cubicBezTo>
                    <a:pt x="480" y="1"/>
                    <a:pt x="0" y="480"/>
                    <a:pt x="0" y="1066"/>
                  </a:cubicBezTo>
                  <a:cubicBezTo>
                    <a:pt x="0" y="1710"/>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2793;p78">
              <a:extLst>
                <a:ext uri="{FF2B5EF4-FFF2-40B4-BE49-F238E27FC236}">
                  <a16:creationId xmlns:a16="http://schemas.microsoft.com/office/drawing/2014/main" id="{0E1E0BDA-FF1F-AC7E-2A81-44C6DA1293D6}"/>
                </a:ext>
              </a:extLst>
            </p:cNvPr>
            <p:cNvSpPr/>
            <p:nvPr/>
          </p:nvSpPr>
          <p:spPr>
            <a:xfrm>
              <a:off x="4123175" y="39328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2794;p78">
              <a:extLst>
                <a:ext uri="{FF2B5EF4-FFF2-40B4-BE49-F238E27FC236}">
                  <a16:creationId xmlns:a16="http://schemas.microsoft.com/office/drawing/2014/main" id="{AB89500E-A0BB-B666-9546-3569F7B30B30}"/>
                </a:ext>
              </a:extLst>
            </p:cNvPr>
            <p:cNvSpPr/>
            <p:nvPr/>
          </p:nvSpPr>
          <p:spPr>
            <a:xfrm>
              <a:off x="4123175" y="385677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2795;p78">
              <a:extLst>
                <a:ext uri="{FF2B5EF4-FFF2-40B4-BE49-F238E27FC236}">
                  <a16:creationId xmlns:a16="http://schemas.microsoft.com/office/drawing/2014/main" id="{0AC1516B-BD3A-6945-40C5-9DC7233DDE51}"/>
                </a:ext>
              </a:extLst>
            </p:cNvPr>
            <p:cNvSpPr/>
            <p:nvPr/>
          </p:nvSpPr>
          <p:spPr>
            <a:xfrm>
              <a:off x="41231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2796;p78">
              <a:extLst>
                <a:ext uri="{FF2B5EF4-FFF2-40B4-BE49-F238E27FC236}">
                  <a16:creationId xmlns:a16="http://schemas.microsoft.com/office/drawing/2014/main" id="{FB663D54-1A02-C49E-0976-C2C0CB0D59EC}"/>
                </a:ext>
              </a:extLst>
            </p:cNvPr>
            <p:cNvSpPr/>
            <p:nvPr/>
          </p:nvSpPr>
          <p:spPr>
            <a:xfrm>
              <a:off x="4046950"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2797;p78">
              <a:extLst>
                <a:ext uri="{FF2B5EF4-FFF2-40B4-BE49-F238E27FC236}">
                  <a16:creationId xmlns:a16="http://schemas.microsoft.com/office/drawing/2014/main" id="{9F74E997-717E-A61E-BE5E-4FBAB5DE8BEC}"/>
                </a:ext>
              </a:extLst>
            </p:cNvPr>
            <p:cNvSpPr/>
            <p:nvPr/>
          </p:nvSpPr>
          <p:spPr>
            <a:xfrm>
              <a:off x="404695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2798;p78">
              <a:extLst>
                <a:ext uri="{FF2B5EF4-FFF2-40B4-BE49-F238E27FC236}">
                  <a16:creationId xmlns:a16="http://schemas.microsoft.com/office/drawing/2014/main" id="{56041C4C-5D6E-D62F-B369-9FBEF19B5238}"/>
                </a:ext>
              </a:extLst>
            </p:cNvPr>
            <p:cNvSpPr/>
            <p:nvPr/>
          </p:nvSpPr>
          <p:spPr>
            <a:xfrm>
              <a:off x="4046950" y="26377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2799;p78">
              <a:extLst>
                <a:ext uri="{FF2B5EF4-FFF2-40B4-BE49-F238E27FC236}">
                  <a16:creationId xmlns:a16="http://schemas.microsoft.com/office/drawing/2014/main" id="{4EFFCD18-3BF5-4650-C1D3-4DA02B4A8B62}"/>
                </a:ext>
              </a:extLst>
            </p:cNvPr>
            <p:cNvSpPr/>
            <p:nvPr/>
          </p:nvSpPr>
          <p:spPr>
            <a:xfrm>
              <a:off x="3970950" y="4085225"/>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7"/>
                    <a:pt x="1813"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2800;p78">
              <a:extLst>
                <a:ext uri="{FF2B5EF4-FFF2-40B4-BE49-F238E27FC236}">
                  <a16:creationId xmlns:a16="http://schemas.microsoft.com/office/drawing/2014/main" id="{3DA90905-CE80-171B-8542-D801B1E2A828}"/>
                </a:ext>
              </a:extLst>
            </p:cNvPr>
            <p:cNvSpPr/>
            <p:nvPr/>
          </p:nvSpPr>
          <p:spPr>
            <a:xfrm>
              <a:off x="3970950" y="2714000"/>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2801;p78">
              <a:extLst>
                <a:ext uri="{FF2B5EF4-FFF2-40B4-BE49-F238E27FC236}">
                  <a16:creationId xmlns:a16="http://schemas.microsoft.com/office/drawing/2014/main" id="{B971577E-EC6D-3A19-D06B-66FE38A5D197}"/>
                </a:ext>
              </a:extLst>
            </p:cNvPr>
            <p:cNvSpPr/>
            <p:nvPr/>
          </p:nvSpPr>
          <p:spPr>
            <a:xfrm>
              <a:off x="3970950" y="2637775"/>
              <a:ext cx="62225" cy="53450"/>
            </a:xfrm>
            <a:custGeom>
              <a:avLst/>
              <a:gdLst/>
              <a:ahLst/>
              <a:cxnLst/>
              <a:rect l="l" t="t" r="r" b="b"/>
              <a:pathLst>
                <a:path w="2489" h="2138" extrusionOk="0">
                  <a:moveTo>
                    <a:pt x="1065" y="1"/>
                  </a:moveTo>
                  <a:cubicBezTo>
                    <a:pt x="472" y="1"/>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2802;p78">
              <a:extLst>
                <a:ext uri="{FF2B5EF4-FFF2-40B4-BE49-F238E27FC236}">
                  <a16:creationId xmlns:a16="http://schemas.microsoft.com/office/drawing/2014/main" id="{96797908-56BB-3B16-CDDD-ED087191918A}"/>
                </a:ext>
              </a:extLst>
            </p:cNvPr>
            <p:cNvSpPr/>
            <p:nvPr/>
          </p:nvSpPr>
          <p:spPr>
            <a:xfrm>
              <a:off x="3894725" y="408522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2803;p78">
              <a:extLst>
                <a:ext uri="{FF2B5EF4-FFF2-40B4-BE49-F238E27FC236}">
                  <a16:creationId xmlns:a16="http://schemas.microsoft.com/office/drawing/2014/main" id="{A591DCE6-5C1E-6229-5C96-61D828A45E23}"/>
                </a:ext>
              </a:extLst>
            </p:cNvPr>
            <p:cNvSpPr/>
            <p:nvPr/>
          </p:nvSpPr>
          <p:spPr>
            <a:xfrm>
              <a:off x="3894725" y="4009000"/>
              <a:ext cx="62225" cy="53350"/>
            </a:xfrm>
            <a:custGeom>
              <a:avLst/>
              <a:gdLst/>
              <a:ahLst/>
              <a:cxnLst/>
              <a:rect l="l" t="t" r="r" b="b"/>
              <a:pathLst>
                <a:path w="2489" h="2134" extrusionOk="0">
                  <a:moveTo>
                    <a:pt x="1066" y="1"/>
                  </a:moveTo>
                  <a:cubicBezTo>
                    <a:pt x="481"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2804;p78">
              <a:extLst>
                <a:ext uri="{FF2B5EF4-FFF2-40B4-BE49-F238E27FC236}">
                  <a16:creationId xmlns:a16="http://schemas.microsoft.com/office/drawing/2014/main" id="{DC9129BF-E6A5-096A-EFB9-5AEDA4A3AD5D}"/>
                </a:ext>
              </a:extLst>
            </p:cNvPr>
            <p:cNvSpPr/>
            <p:nvPr/>
          </p:nvSpPr>
          <p:spPr>
            <a:xfrm>
              <a:off x="3894725" y="2714000"/>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2805;p78">
              <a:extLst>
                <a:ext uri="{FF2B5EF4-FFF2-40B4-BE49-F238E27FC236}">
                  <a16:creationId xmlns:a16="http://schemas.microsoft.com/office/drawing/2014/main" id="{5A70ABDE-5A4B-FDA8-9026-7C499E270CEE}"/>
                </a:ext>
              </a:extLst>
            </p:cNvPr>
            <p:cNvSpPr/>
            <p:nvPr/>
          </p:nvSpPr>
          <p:spPr>
            <a:xfrm>
              <a:off x="3894725" y="26377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2806;p78">
              <a:extLst>
                <a:ext uri="{FF2B5EF4-FFF2-40B4-BE49-F238E27FC236}">
                  <a16:creationId xmlns:a16="http://schemas.microsoft.com/office/drawing/2014/main" id="{08EA1DEA-6E81-2EC7-12B0-2EE0A93B4831}"/>
                </a:ext>
              </a:extLst>
            </p:cNvPr>
            <p:cNvSpPr/>
            <p:nvPr/>
          </p:nvSpPr>
          <p:spPr>
            <a:xfrm>
              <a:off x="38185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2807;p78">
              <a:extLst>
                <a:ext uri="{FF2B5EF4-FFF2-40B4-BE49-F238E27FC236}">
                  <a16:creationId xmlns:a16="http://schemas.microsoft.com/office/drawing/2014/main" id="{DDAD72C2-77E7-E974-8901-4CB1F4907EB5}"/>
                </a:ext>
              </a:extLst>
            </p:cNvPr>
            <p:cNvSpPr/>
            <p:nvPr/>
          </p:nvSpPr>
          <p:spPr>
            <a:xfrm>
              <a:off x="38185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2808;p78">
              <a:extLst>
                <a:ext uri="{FF2B5EF4-FFF2-40B4-BE49-F238E27FC236}">
                  <a16:creationId xmlns:a16="http://schemas.microsoft.com/office/drawing/2014/main" id="{34DD1B47-8E78-638A-B94F-73CE105A29A0}"/>
                </a:ext>
              </a:extLst>
            </p:cNvPr>
            <p:cNvSpPr/>
            <p:nvPr/>
          </p:nvSpPr>
          <p:spPr>
            <a:xfrm>
              <a:off x="38185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2809;p78">
              <a:extLst>
                <a:ext uri="{FF2B5EF4-FFF2-40B4-BE49-F238E27FC236}">
                  <a16:creationId xmlns:a16="http://schemas.microsoft.com/office/drawing/2014/main" id="{0E9AFDF2-32A5-F3F0-87CB-CF66DB0076F5}"/>
                </a:ext>
              </a:extLst>
            </p:cNvPr>
            <p:cNvSpPr/>
            <p:nvPr/>
          </p:nvSpPr>
          <p:spPr>
            <a:xfrm>
              <a:off x="38185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2810;p78">
              <a:extLst>
                <a:ext uri="{FF2B5EF4-FFF2-40B4-BE49-F238E27FC236}">
                  <a16:creationId xmlns:a16="http://schemas.microsoft.com/office/drawing/2014/main" id="{5AD8A8A6-6FA0-8B0A-BAB0-B2935D14865B}"/>
                </a:ext>
              </a:extLst>
            </p:cNvPr>
            <p:cNvSpPr/>
            <p:nvPr/>
          </p:nvSpPr>
          <p:spPr>
            <a:xfrm>
              <a:off x="38185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2811;p78">
              <a:extLst>
                <a:ext uri="{FF2B5EF4-FFF2-40B4-BE49-F238E27FC236}">
                  <a16:creationId xmlns:a16="http://schemas.microsoft.com/office/drawing/2014/main" id="{FD3094C0-0E44-A068-25C1-235D98C0585C}"/>
                </a:ext>
              </a:extLst>
            </p:cNvPr>
            <p:cNvSpPr/>
            <p:nvPr/>
          </p:nvSpPr>
          <p:spPr>
            <a:xfrm>
              <a:off x="381852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2812;p78">
              <a:extLst>
                <a:ext uri="{FF2B5EF4-FFF2-40B4-BE49-F238E27FC236}">
                  <a16:creationId xmlns:a16="http://schemas.microsoft.com/office/drawing/2014/main" id="{96658C35-7EC6-447A-395D-2E5FE3F86F66}"/>
                </a:ext>
              </a:extLst>
            </p:cNvPr>
            <p:cNvSpPr/>
            <p:nvPr/>
          </p:nvSpPr>
          <p:spPr>
            <a:xfrm>
              <a:off x="3818525"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2813;p78">
              <a:extLst>
                <a:ext uri="{FF2B5EF4-FFF2-40B4-BE49-F238E27FC236}">
                  <a16:creationId xmlns:a16="http://schemas.microsoft.com/office/drawing/2014/main" id="{890FFEA3-B6B3-5F2B-4BBB-95417B2BD595}"/>
                </a:ext>
              </a:extLst>
            </p:cNvPr>
            <p:cNvSpPr/>
            <p:nvPr/>
          </p:nvSpPr>
          <p:spPr>
            <a:xfrm>
              <a:off x="3818525" y="26377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2814;p78">
              <a:extLst>
                <a:ext uri="{FF2B5EF4-FFF2-40B4-BE49-F238E27FC236}">
                  <a16:creationId xmlns:a16="http://schemas.microsoft.com/office/drawing/2014/main" id="{86D729A0-5CE1-1E63-ACFE-5FA95970C1DC}"/>
                </a:ext>
              </a:extLst>
            </p:cNvPr>
            <p:cNvSpPr/>
            <p:nvPr/>
          </p:nvSpPr>
          <p:spPr>
            <a:xfrm>
              <a:off x="3742300" y="3780375"/>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2815;p78">
              <a:extLst>
                <a:ext uri="{FF2B5EF4-FFF2-40B4-BE49-F238E27FC236}">
                  <a16:creationId xmlns:a16="http://schemas.microsoft.com/office/drawing/2014/main" id="{10A276C8-500E-9687-D0DF-E8D50B2C5FB1}"/>
                </a:ext>
              </a:extLst>
            </p:cNvPr>
            <p:cNvSpPr/>
            <p:nvPr/>
          </p:nvSpPr>
          <p:spPr>
            <a:xfrm>
              <a:off x="3742300" y="3704150"/>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2816;p78">
              <a:extLst>
                <a:ext uri="{FF2B5EF4-FFF2-40B4-BE49-F238E27FC236}">
                  <a16:creationId xmlns:a16="http://schemas.microsoft.com/office/drawing/2014/main" id="{607CA1D6-421A-E4F4-E90E-5B2A2E9A939A}"/>
                </a:ext>
              </a:extLst>
            </p:cNvPr>
            <p:cNvSpPr/>
            <p:nvPr/>
          </p:nvSpPr>
          <p:spPr>
            <a:xfrm>
              <a:off x="3742300" y="3475725"/>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2817;p78">
              <a:extLst>
                <a:ext uri="{FF2B5EF4-FFF2-40B4-BE49-F238E27FC236}">
                  <a16:creationId xmlns:a16="http://schemas.microsoft.com/office/drawing/2014/main" id="{9665EA62-18E2-6EDA-85AC-51624695325F}"/>
                </a:ext>
              </a:extLst>
            </p:cNvPr>
            <p:cNvSpPr/>
            <p:nvPr/>
          </p:nvSpPr>
          <p:spPr>
            <a:xfrm>
              <a:off x="3742300" y="339950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2818;p78">
              <a:extLst>
                <a:ext uri="{FF2B5EF4-FFF2-40B4-BE49-F238E27FC236}">
                  <a16:creationId xmlns:a16="http://schemas.microsoft.com/office/drawing/2014/main" id="{D6C66618-1F0A-84A3-ED7A-FD9C48EE4CA0}"/>
                </a:ext>
              </a:extLst>
            </p:cNvPr>
            <p:cNvSpPr/>
            <p:nvPr/>
          </p:nvSpPr>
          <p:spPr>
            <a:xfrm>
              <a:off x="3742175" y="332330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2819;p78">
              <a:extLst>
                <a:ext uri="{FF2B5EF4-FFF2-40B4-BE49-F238E27FC236}">
                  <a16:creationId xmlns:a16="http://schemas.microsoft.com/office/drawing/2014/main" id="{E460A58D-85A9-79F8-73F4-EF83929EF0BF}"/>
                </a:ext>
              </a:extLst>
            </p:cNvPr>
            <p:cNvSpPr/>
            <p:nvPr/>
          </p:nvSpPr>
          <p:spPr>
            <a:xfrm>
              <a:off x="3742300" y="2561575"/>
              <a:ext cx="62225" cy="53425"/>
            </a:xfrm>
            <a:custGeom>
              <a:avLst/>
              <a:gdLst/>
              <a:ahLst/>
              <a:cxnLst/>
              <a:rect l="l" t="t" r="r" b="b"/>
              <a:pathLst>
                <a:path w="2489" h="2137" extrusionOk="0">
                  <a:moveTo>
                    <a:pt x="1066" y="0"/>
                  </a:moveTo>
                  <a:cubicBezTo>
                    <a:pt x="481" y="8"/>
                    <a:pt x="1" y="480"/>
                    <a:pt x="1" y="1073"/>
                  </a:cubicBezTo>
                  <a:cubicBezTo>
                    <a:pt x="1" y="1711"/>
                    <a:pt x="525" y="2137"/>
                    <a:pt x="1071" y="2137"/>
                  </a:cubicBezTo>
                  <a:cubicBezTo>
                    <a:pt x="1332" y="2137"/>
                    <a:pt x="1598" y="2039"/>
                    <a:pt x="1814" y="1821"/>
                  </a:cubicBezTo>
                  <a:cubicBezTo>
                    <a:pt x="2489"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2820;p78">
              <a:extLst>
                <a:ext uri="{FF2B5EF4-FFF2-40B4-BE49-F238E27FC236}">
                  <a16:creationId xmlns:a16="http://schemas.microsoft.com/office/drawing/2014/main" id="{BE6281B9-823E-9878-39E0-B1B0AE6B5CF1}"/>
                </a:ext>
              </a:extLst>
            </p:cNvPr>
            <p:cNvSpPr/>
            <p:nvPr/>
          </p:nvSpPr>
          <p:spPr>
            <a:xfrm>
              <a:off x="3665950"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2821;p78">
              <a:extLst>
                <a:ext uri="{FF2B5EF4-FFF2-40B4-BE49-F238E27FC236}">
                  <a16:creationId xmlns:a16="http://schemas.microsoft.com/office/drawing/2014/main" id="{74737E7B-E894-FAC6-E9FB-45123D8D3A14}"/>
                </a:ext>
              </a:extLst>
            </p:cNvPr>
            <p:cNvSpPr/>
            <p:nvPr/>
          </p:nvSpPr>
          <p:spPr>
            <a:xfrm>
              <a:off x="366610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2822;p78">
              <a:extLst>
                <a:ext uri="{FF2B5EF4-FFF2-40B4-BE49-F238E27FC236}">
                  <a16:creationId xmlns:a16="http://schemas.microsoft.com/office/drawing/2014/main" id="{A0397541-FBF7-F112-0DC1-E729A039BF41}"/>
                </a:ext>
              </a:extLst>
            </p:cNvPr>
            <p:cNvSpPr/>
            <p:nvPr/>
          </p:nvSpPr>
          <p:spPr>
            <a:xfrm>
              <a:off x="36661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2823;p78">
              <a:extLst>
                <a:ext uri="{FF2B5EF4-FFF2-40B4-BE49-F238E27FC236}">
                  <a16:creationId xmlns:a16="http://schemas.microsoft.com/office/drawing/2014/main" id="{BB1F261B-7C2F-4392-08BF-0375E8F1E62F}"/>
                </a:ext>
              </a:extLst>
            </p:cNvPr>
            <p:cNvSpPr/>
            <p:nvPr/>
          </p:nvSpPr>
          <p:spPr>
            <a:xfrm>
              <a:off x="3589875" y="32470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2824;p78">
              <a:extLst>
                <a:ext uri="{FF2B5EF4-FFF2-40B4-BE49-F238E27FC236}">
                  <a16:creationId xmlns:a16="http://schemas.microsoft.com/office/drawing/2014/main" id="{81067A43-5DE8-E859-A02F-AB238ED8896D}"/>
                </a:ext>
              </a:extLst>
            </p:cNvPr>
            <p:cNvSpPr/>
            <p:nvPr/>
          </p:nvSpPr>
          <p:spPr>
            <a:xfrm>
              <a:off x="35898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2825;p78">
              <a:extLst>
                <a:ext uri="{FF2B5EF4-FFF2-40B4-BE49-F238E27FC236}">
                  <a16:creationId xmlns:a16="http://schemas.microsoft.com/office/drawing/2014/main" id="{2F821821-6B00-06B1-8F05-9F1DD8CB9768}"/>
                </a:ext>
              </a:extLst>
            </p:cNvPr>
            <p:cNvSpPr/>
            <p:nvPr/>
          </p:nvSpPr>
          <p:spPr>
            <a:xfrm>
              <a:off x="35898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2826;p78">
              <a:extLst>
                <a:ext uri="{FF2B5EF4-FFF2-40B4-BE49-F238E27FC236}">
                  <a16:creationId xmlns:a16="http://schemas.microsoft.com/office/drawing/2014/main" id="{959D1B8E-B0AA-A595-2FE0-7AC05821E90D}"/>
                </a:ext>
              </a:extLst>
            </p:cNvPr>
            <p:cNvSpPr/>
            <p:nvPr/>
          </p:nvSpPr>
          <p:spPr>
            <a:xfrm>
              <a:off x="35136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2827;p78">
              <a:extLst>
                <a:ext uri="{FF2B5EF4-FFF2-40B4-BE49-F238E27FC236}">
                  <a16:creationId xmlns:a16="http://schemas.microsoft.com/office/drawing/2014/main" id="{A33CE894-D733-3CC3-40D1-995EAEF72C8E}"/>
                </a:ext>
              </a:extLst>
            </p:cNvPr>
            <p:cNvSpPr/>
            <p:nvPr/>
          </p:nvSpPr>
          <p:spPr>
            <a:xfrm>
              <a:off x="3513675"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2828;p78">
              <a:extLst>
                <a:ext uri="{FF2B5EF4-FFF2-40B4-BE49-F238E27FC236}">
                  <a16:creationId xmlns:a16="http://schemas.microsoft.com/office/drawing/2014/main" id="{211B8BAE-E81D-9342-1F59-512E8E37ECB0}"/>
                </a:ext>
              </a:extLst>
            </p:cNvPr>
            <p:cNvSpPr/>
            <p:nvPr/>
          </p:nvSpPr>
          <p:spPr>
            <a:xfrm>
              <a:off x="3513675" y="2485550"/>
              <a:ext cx="62425" cy="53300"/>
            </a:xfrm>
            <a:custGeom>
              <a:avLst/>
              <a:gdLst/>
              <a:ahLst/>
              <a:cxnLst/>
              <a:rect l="l" t="t" r="r" b="b"/>
              <a:pathLst>
                <a:path w="2497"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2829;p78">
              <a:extLst>
                <a:ext uri="{FF2B5EF4-FFF2-40B4-BE49-F238E27FC236}">
                  <a16:creationId xmlns:a16="http://schemas.microsoft.com/office/drawing/2014/main" id="{99C0DC0F-B200-8CFF-43C1-BCC7804BF793}"/>
                </a:ext>
              </a:extLst>
            </p:cNvPr>
            <p:cNvSpPr/>
            <p:nvPr/>
          </p:nvSpPr>
          <p:spPr>
            <a:xfrm>
              <a:off x="3437450" y="32470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2830;p78">
              <a:extLst>
                <a:ext uri="{FF2B5EF4-FFF2-40B4-BE49-F238E27FC236}">
                  <a16:creationId xmlns:a16="http://schemas.microsoft.com/office/drawing/2014/main" id="{DDFED408-9FB8-2581-8216-967A87AAA775}"/>
                </a:ext>
              </a:extLst>
            </p:cNvPr>
            <p:cNvSpPr/>
            <p:nvPr/>
          </p:nvSpPr>
          <p:spPr>
            <a:xfrm>
              <a:off x="3437450" y="317107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2831;p78">
              <a:extLst>
                <a:ext uri="{FF2B5EF4-FFF2-40B4-BE49-F238E27FC236}">
                  <a16:creationId xmlns:a16="http://schemas.microsoft.com/office/drawing/2014/main" id="{56F61FDD-6B09-1082-1A85-AB0EBB00DF96}"/>
                </a:ext>
              </a:extLst>
            </p:cNvPr>
            <p:cNvSpPr/>
            <p:nvPr/>
          </p:nvSpPr>
          <p:spPr>
            <a:xfrm>
              <a:off x="3437450"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2832;p78">
              <a:extLst>
                <a:ext uri="{FF2B5EF4-FFF2-40B4-BE49-F238E27FC236}">
                  <a16:creationId xmlns:a16="http://schemas.microsoft.com/office/drawing/2014/main" id="{CFF29587-7AE6-0C83-9320-CAD2C0A710C8}"/>
                </a:ext>
              </a:extLst>
            </p:cNvPr>
            <p:cNvSpPr/>
            <p:nvPr/>
          </p:nvSpPr>
          <p:spPr>
            <a:xfrm>
              <a:off x="3437450" y="2485550"/>
              <a:ext cx="62425" cy="53300"/>
            </a:xfrm>
            <a:custGeom>
              <a:avLst/>
              <a:gdLst/>
              <a:ahLst/>
              <a:cxnLst/>
              <a:rect l="l" t="t" r="r" b="b"/>
              <a:pathLst>
                <a:path w="2497" h="2132" extrusionOk="0">
                  <a:moveTo>
                    <a:pt x="1074" y="1"/>
                  </a:moveTo>
                  <a:cubicBezTo>
                    <a:pt x="480" y="1"/>
                    <a:pt x="9" y="480"/>
                    <a:pt x="1" y="1066"/>
                  </a:cubicBezTo>
                  <a:cubicBezTo>
                    <a:pt x="1" y="1708"/>
                    <a:pt x="527" y="2131"/>
                    <a:pt x="1073"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2833;p78">
              <a:extLst>
                <a:ext uri="{FF2B5EF4-FFF2-40B4-BE49-F238E27FC236}">
                  <a16:creationId xmlns:a16="http://schemas.microsoft.com/office/drawing/2014/main" id="{45B192CF-F610-94BF-9F74-11007E856631}"/>
                </a:ext>
              </a:extLst>
            </p:cNvPr>
            <p:cNvSpPr/>
            <p:nvPr/>
          </p:nvSpPr>
          <p:spPr>
            <a:xfrm>
              <a:off x="3361450" y="3171075"/>
              <a:ext cx="62200" cy="53275"/>
            </a:xfrm>
            <a:custGeom>
              <a:avLst/>
              <a:gdLst/>
              <a:ahLst/>
              <a:cxnLst/>
              <a:rect l="l" t="t" r="r" b="b"/>
              <a:pathLst>
                <a:path w="2488"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2834;p78">
              <a:extLst>
                <a:ext uri="{FF2B5EF4-FFF2-40B4-BE49-F238E27FC236}">
                  <a16:creationId xmlns:a16="http://schemas.microsoft.com/office/drawing/2014/main" id="{66C40F2B-3535-997D-7CF7-D011180C2C0F}"/>
                </a:ext>
              </a:extLst>
            </p:cNvPr>
            <p:cNvSpPr/>
            <p:nvPr/>
          </p:nvSpPr>
          <p:spPr>
            <a:xfrm>
              <a:off x="3361450"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2835;p78">
              <a:extLst>
                <a:ext uri="{FF2B5EF4-FFF2-40B4-BE49-F238E27FC236}">
                  <a16:creationId xmlns:a16="http://schemas.microsoft.com/office/drawing/2014/main" id="{A4387FAC-3818-D512-E123-40C5F2B36B4C}"/>
                </a:ext>
              </a:extLst>
            </p:cNvPr>
            <p:cNvSpPr/>
            <p:nvPr/>
          </p:nvSpPr>
          <p:spPr>
            <a:xfrm>
              <a:off x="3361450" y="2637775"/>
              <a:ext cx="62200" cy="53450"/>
            </a:xfrm>
            <a:custGeom>
              <a:avLst/>
              <a:gdLst/>
              <a:ahLst/>
              <a:cxnLst/>
              <a:rect l="l" t="t" r="r" b="b"/>
              <a:pathLst>
                <a:path w="2488" h="2138" extrusionOk="0">
                  <a:moveTo>
                    <a:pt x="1065" y="1"/>
                  </a:moveTo>
                  <a:cubicBezTo>
                    <a:pt x="472"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2836;p78">
              <a:extLst>
                <a:ext uri="{FF2B5EF4-FFF2-40B4-BE49-F238E27FC236}">
                  <a16:creationId xmlns:a16="http://schemas.microsoft.com/office/drawing/2014/main" id="{D57950D8-86DC-561F-D00B-C1D0039A6606}"/>
                </a:ext>
              </a:extLst>
            </p:cNvPr>
            <p:cNvSpPr/>
            <p:nvPr/>
          </p:nvSpPr>
          <p:spPr>
            <a:xfrm>
              <a:off x="3361450" y="2561575"/>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2" y="2137"/>
                    <a:pt x="1597" y="2039"/>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2837;p78">
              <a:extLst>
                <a:ext uri="{FF2B5EF4-FFF2-40B4-BE49-F238E27FC236}">
                  <a16:creationId xmlns:a16="http://schemas.microsoft.com/office/drawing/2014/main" id="{67FD09E0-FCC1-B3AA-3854-102FC2740C41}"/>
                </a:ext>
              </a:extLst>
            </p:cNvPr>
            <p:cNvSpPr/>
            <p:nvPr/>
          </p:nvSpPr>
          <p:spPr>
            <a:xfrm>
              <a:off x="328522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2838;p78">
              <a:extLst>
                <a:ext uri="{FF2B5EF4-FFF2-40B4-BE49-F238E27FC236}">
                  <a16:creationId xmlns:a16="http://schemas.microsoft.com/office/drawing/2014/main" id="{87EEF721-B50E-DA25-E0AE-D07AC21F7E5E}"/>
                </a:ext>
              </a:extLst>
            </p:cNvPr>
            <p:cNvSpPr/>
            <p:nvPr/>
          </p:nvSpPr>
          <p:spPr>
            <a:xfrm>
              <a:off x="328522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2839;p78">
              <a:extLst>
                <a:ext uri="{FF2B5EF4-FFF2-40B4-BE49-F238E27FC236}">
                  <a16:creationId xmlns:a16="http://schemas.microsoft.com/office/drawing/2014/main" id="{F4CE2F18-2F73-FF95-0B46-607A27C8451B}"/>
                </a:ext>
              </a:extLst>
            </p:cNvPr>
            <p:cNvSpPr/>
            <p:nvPr/>
          </p:nvSpPr>
          <p:spPr>
            <a:xfrm>
              <a:off x="328522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2840;p78">
              <a:extLst>
                <a:ext uri="{FF2B5EF4-FFF2-40B4-BE49-F238E27FC236}">
                  <a16:creationId xmlns:a16="http://schemas.microsoft.com/office/drawing/2014/main" id="{08BC52AA-66A0-305C-057C-6232330C258B}"/>
                </a:ext>
              </a:extLst>
            </p:cNvPr>
            <p:cNvSpPr/>
            <p:nvPr/>
          </p:nvSpPr>
          <p:spPr>
            <a:xfrm>
              <a:off x="328522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2841;p78">
              <a:extLst>
                <a:ext uri="{FF2B5EF4-FFF2-40B4-BE49-F238E27FC236}">
                  <a16:creationId xmlns:a16="http://schemas.microsoft.com/office/drawing/2014/main" id="{A0A91921-C4CB-3972-2C7F-F42E6C7E1A6C}"/>
                </a:ext>
              </a:extLst>
            </p:cNvPr>
            <p:cNvSpPr/>
            <p:nvPr/>
          </p:nvSpPr>
          <p:spPr>
            <a:xfrm>
              <a:off x="3209025"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2842;p78">
              <a:extLst>
                <a:ext uri="{FF2B5EF4-FFF2-40B4-BE49-F238E27FC236}">
                  <a16:creationId xmlns:a16="http://schemas.microsoft.com/office/drawing/2014/main" id="{02E5ABCA-91D1-48CF-41D8-44FDFCD9891D}"/>
                </a:ext>
              </a:extLst>
            </p:cNvPr>
            <p:cNvSpPr/>
            <p:nvPr/>
          </p:nvSpPr>
          <p:spPr>
            <a:xfrm>
              <a:off x="3209025"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2843;p78">
              <a:extLst>
                <a:ext uri="{FF2B5EF4-FFF2-40B4-BE49-F238E27FC236}">
                  <a16:creationId xmlns:a16="http://schemas.microsoft.com/office/drawing/2014/main" id="{108A69F3-9863-53BC-524E-8B6E548B93A4}"/>
                </a:ext>
              </a:extLst>
            </p:cNvPr>
            <p:cNvSpPr/>
            <p:nvPr/>
          </p:nvSpPr>
          <p:spPr>
            <a:xfrm>
              <a:off x="3209025" y="2942425"/>
              <a:ext cx="62200" cy="53450"/>
            </a:xfrm>
            <a:custGeom>
              <a:avLst/>
              <a:gdLst/>
              <a:ahLst/>
              <a:cxnLst/>
              <a:rect l="l" t="t" r="r" b="b"/>
              <a:pathLst>
                <a:path w="2488" h="2138" extrusionOk="0">
                  <a:moveTo>
                    <a:pt x="1065" y="1"/>
                  </a:moveTo>
                  <a:cubicBezTo>
                    <a:pt x="480" y="9"/>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2844;p78">
              <a:extLst>
                <a:ext uri="{FF2B5EF4-FFF2-40B4-BE49-F238E27FC236}">
                  <a16:creationId xmlns:a16="http://schemas.microsoft.com/office/drawing/2014/main" id="{FF583D34-E140-4819-D302-74CBB823E9A3}"/>
                </a:ext>
              </a:extLst>
            </p:cNvPr>
            <p:cNvSpPr/>
            <p:nvPr/>
          </p:nvSpPr>
          <p:spPr>
            <a:xfrm>
              <a:off x="3209025"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2845;p78">
              <a:extLst>
                <a:ext uri="{FF2B5EF4-FFF2-40B4-BE49-F238E27FC236}">
                  <a16:creationId xmlns:a16="http://schemas.microsoft.com/office/drawing/2014/main" id="{9701A8B1-539C-BF36-4BDA-C780F1BBB51B}"/>
                </a:ext>
              </a:extLst>
            </p:cNvPr>
            <p:cNvSpPr/>
            <p:nvPr/>
          </p:nvSpPr>
          <p:spPr>
            <a:xfrm>
              <a:off x="3209025"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2846;p78">
              <a:extLst>
                <a:ext uri="{FF2B5EF4-FFF2-40B4-BE49-F238E27FC236}">
                  <a16:creationId xmlns:a16="http://schemas.microsoft.com/office/drawing/2014/main" id="{78E09CBF-6D00-1073-8396-55E578EB6A41}"/>
                </a:ext>
              </a:extLst>
            </p:cNvPr>
            <p:cNvSpPr/>
            <p:nvPr/>
          </p:nvSpPr>
          <p:spPr>
            <a:xfrm>
              <a:off x="419940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2847;p78">
              <a:extLst>
                <a:ext uri="{FF2B5EF4-FFF2-40B4-BE49-F238E27FC236}">
                  <a16:creationId xmlns:a16="http://schemas.microsoft.com/office/drawing/2014/main" id="{D601E31E-CA74-5814-82A3-97F9EBA13F72}"/>
                </a:ext>
              </a:extLst>
            </p:cNvPr>
            <p:cNvSpPr/>
            <p:nvPr/>
          </p:nvSpPr>
          <p:spPr>
            <a:xfrm>
              <a:off x="3132800" y="11143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2848;p78">
              <a:extLst>
                <a:ext uri="{FF2B5EF4-FFF2-40B4-BE49-F238E27FC236}">
                  <a16:creationId xmlns:a16="http://schemas.microsoft.com/office/drawing/2014/main" id="{7DC2C77E-3F0B-EFC7-910F-9B9A32577E66}"/>
                </a:ext>
              </a:extLst>
            </p:cNvPr>
            <p:cNvSpPr/>
            <p:nvPr/>
          </p:nvSpPr>
          <p:spPr>
            <a:xfrm>
              <a:off x="305680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2849;p78">
              <a:extLst>
                <a:ext uri="{FF2B5EF4-FFF2-40B4-BE49-F238E27FC236}">
                  <a16:creationId xmlns:a16="http://schemas.microsoft.com/office/drawing/2014/main" id="{9ADD7B71-9764-419D-16AC-C27BD8D814E2}"/>
                </a:ext>
              </a:extLst>
            </p:cNvPr>
            <p:cNvSpPr/>
            <p:nvPr/>
          </p:nvSpPr>
          <p:spPr>
            <a:xfrm>
              <a:off x="4351600" y="164740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2850;p78">
              <a:extLst>
                <a:ext uri="{FF2B5EF4-FFF2-40B4-BE49-F238E27FC236}">
                  <a16:creationId xmlns:a16="http://schemas.microsoft.com/office/drawing/2014/main" id="{3E7A5A69-432C-9072-D652-C33102CEC95B}"/>
                </a:ext>
              </a:extLst>
            </p:cNvPr>
            <p:cNvSpPr/>
            <p:nvPr/>
          </p:nvSpPr>
          <p:spPr>
            <a:xfrm>
              <a:off x="435160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2851;p78">
              <a:extLst>
                <a:ext uri="{FF2B5EF4-FFF2-40B4-BE49-F238E27FC236}">
                  <a16:creationId xmlns:a16="http://schemas.microsoft.com/office/drawing/2014/main" id="{1AD93B90-7F8F-1151-1D90-0ACF8F5BB5E4}"/>
                </a:ext>
              </a:extLst>
            </p:cNvPr>
            <p:cNvSpPr/>
            <p:nvPr/>
          </p:nvSpPr>
          <p:spPr>
            <a:xfrm>
              <a:off x="435160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2852;p78">
              <a:extLst>
                <a:ext uri="{FF2B5EF4-FFF2-40B4-BE49-F238E27FC236}">
                  <a16:creationId xmlns:a16="http://schemas.microsoft.com/office/drawing/2014/main" id="{72C80B01-4775-EBEE-FFED-F8C10EEB3B91}"/>
                </a:ext>
              </a:extLst>
            </p:cNvPr>
            <p:cNvSpPr/>
            <p:nvPr/>
          </p:nvSpPr>
          <p:spPr>
            <a:xfrm>
              <a:off x="4351600" y="1876050"/>
              <a:ext cx="62425" cy="53350"/>
            </a:xfrm>
            <a:custGeom>
              <a:avLst/>
              <a:gdLst/>
              <a:ahLst/>
              <a:cxnLst/>
              <a:rect l="l" t="t" r="r" b="b"/>
              <a:pathLst>
                <a:path w="2497" h="2134" extrusionOk="0">
                  <a:moveTo>
                    <a:pt x="1074" y="1"/>
                  </a:moveTo>
                  <a:cubicBezTo>
                    <a:pt x="481" y="1"/>
                    <a:pt x="9" y="472"/>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2853;p78">
              <a:extLst>
                <a:ext uri="{FF2B5EF4-FFF2-40B4-BE49-F238E27FC236}">
                  <a16:creationId xmlns:a16="http://schemas.microsoft.com/office/drawing/2014/main" id="{119B3B36-89BC-B889-C78F-C9068F0CEECA}"/>
                </a:ext>
              </a:extLst>
            </p:cNvPr>
            <p:cNvSpPr/>
            <p:nvPr/>
          </p:nvSpPr>
          <p:spPr>
            <a:xfrm>
              <a:off x="435160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2854;p78">
              <a:extLst>
                <a:ext uri="{FF2B5EF4-FFF2-40B4-BE49-F238E27FC236}">
                  <a16:creationId xmlns:a16="http://schemas.microsoft.com/office/drawing/2014/main" id="{166F1522-F3B3-D3D7-78DF-F7EECF892521}"/>
                </a:ext>
              </a:extLst>
            </p:cNvPr>
            <p:cNvSpPr/>
            <p:nvPr/>
          </p:nvSpPr>
          <p:spPr>
            <a:xfrm>
              <a:off x="435160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2855;p78">
              <a:extLst>
                <a:ext uri="{FF2B5EF4-FFF2-40B4-BE49-F238E27FC236}">
                  <a16:creationId xmlns:a16="http://schemas.microsoft.com/office/drawing/2014/main" id="{2940902F-5252-0365-AC10-F5E2F72BF123}"/>
                </a:ext>
              </a:extLst>
            </p:cNvPr>
            <p:cNvSpPr/>
            <p:nvPr/>
          </p:nvSpPr>
          <p:spPr>
            <a:xfrm>
              <a:off x="435160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2856;p78">
              <a:extLst>
                <a:ext uri="{FF2B5EF4-FFF2-40B4-BE49-F238E27FC236}">
                  <a16:creationId xmlns:a16="http://schemas.microsoft.com/office/drawing/2014/main" id="{79A752B6-CE34-E75C-332A-63B43707923D}"/>
                </a:ext>
              </a:extLst>
            </p:cNvPr>
            <p:cNvSpPr/>
            <p:nvPr/>
          </p:nvSpPr>
          <p:spPr>
            <a:xfrm>
              <a:off x="3970950" y="1876050"/>
              <a:ext cx="62225" cy="53350"/>
            </a:xfrm>
            <a:custGeom>
              <a:avLst/>
              <a:gdLst/>
              <a:ahLst/>
              <a:cxnLst/>
              <a:rect l="l" t="t" r="r" b="b"/>
              <a:pathLst>
                <a:path w="2489" h="2134" extrusionOk="0">
                  <a:moveTo>
                    <a:pt x="1065" y="1"/>
                  </a:moveTo>
                  <a:cubicBezTo>
                    <a:pt x="472" y="1"/>
                    <a:pt x="1" y="472"/>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2857;p78">
              <a:extLst>
                <a:ext uri="{FF2B5EF4-FFF2-40B4-BE49-F238E27FC236}">
                  <a16:creationId xmlns:a16="http://schemas.microsoft.com/office/drawing/2014/main" id="{DEAB2163-A86B-24DA-9642-7A95CBEE8871}"/>
                </a:ext>
              </a:extLst>
            </p:cNvPr>
            <p:cNvSpPr/>
            <p:nvPr/>
          </p:nvSpPr>
          <p:spPr>
            <a:xfrm>
              <a:off x="3970950" y="1952050"/>
              <a:ext cx="62225" cy="53450"/>
            </a:xfrm>
            <a:custGeom>
              <a:avLst/>
              <a:gdLst/>
              <a:ahLst/>
              <a:cxnLst/>
              <a:rect l="l" t="t" r="r" b="b"/>
              <a:pathLst>
                <a:path w="2489" h="2138" extrusionOk="0">
                  <a:moveTo>
                    <a:pt x="1065" y="1"/>
                  </a:moveTo>
                  <a:cubicBezTo>
                    <a:pt x="472" y="9"/>
                    <a:pt x="1" y="481"/>
                    <a:pt x="1" y="1074"/>
                  </a:cubicBezTo>
                  <a:cubicBezTo>
                    <a:pt x="1" y="1712"/>
                    <a:pt x="525" y="2138"/>
                    <a:pt x="1071" y="2138"/>
                  </a:cubicBezTo>
                  <a:cubicBezTo>
                    <a:pt x="1332" y="2138"/>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2858;p78">
              <a:extLst>
                <a:ext uri="{FF2B5EF4-FFF2-40B4-BE49-F238E27FC236}">
                  <a16:creationId xmlns:a16="http://schemas.microsoft.com/office/drawing/2014/main" id="{B6C5072E-0282-3649-842C-8DF3291FF286}"/>
                </a:ext>
              </a:extLst>
            </p:cNvPr>
            <p:cNvSpPr/>
            <p:nvPr/>
          </p:nvSpPr>
          <p:spPr>
            <a:xfrm>
              <a:off x="36661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2859;p78">
              <a:extLst>
                <a:ext uri="{FF2B5EF4-FFF2-40B4-BE49-F238E27FC236}">
                  <a16:creationId xmlns:a16="http://schemas.microsoft.com/office/drawing/2014/main" id="{A4A7CF26-1B27-F29F-609E-F6137A5167F3}"/>
                </a:ext>
              </a:extLst>
            </p:cNvPr>
            <p:cNvSpPr/>
            <p:nvPr/>
          </p:nvSpPr>
          <p:spPr>
            <a:xfrm>
              <a:off x="3742300" y="2028275"/>
              <a:ext cx="62225" cy="53450"/>
            </a:xfrm>
            <a:custGeom>
              <a:avLst/>
              <a:gdLst/>
              <a:ahLst/>
              <a:cxnLst/>
              <a:rect l="l" t="t" r="r" b="b"/>
              <a:pathLst>
                <a:path w="2489" h="2138" extrusionOk="0">
                  <a:moveTo>
                    <a:pt x="1066" y="1"/>
                  </a:moveTo>
                  <a:cubicBezTo>
                    <a:pt x="481" y="1"/>
                    <a:pt x="1" y="480"/>
                    <a:pt x="1" y="1065"/>
                  </a:cubicBezTo>
                  <a:cubicBezTo>
                    <a:pt x="1" y="1709"/>
                    <a:pt x="526" y="2137"/>
                    <a:pt x="1072" y="2137"/>
                  </a:cubicBezTo>
                  <a:cubicBezTo>
                    <a:pt x="1333" y="2137"/>
                    <a:pt x="1598" y="2040"/>
                    <a:pt x="1814" y="1821"/>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2860;p78">
              <a:extLst>
                <a:ext uri="{FF2B5EF4-FFF2-40B4-BE49-F238E27FC236}">
                  <a16:creationId xmlns:a16="http://schemas.microsoft.com/office/drawing/2014/main" id="{D253B77E-5497-192B-2835-25F3241A8E6E}"/>
                </a:ext>
              </a:extLst>
            </p:cNvPr>
            <p:cNvSpPr/>
            <p:nvPr/>
          </p:nvSpPr>
          <p:spPr>
            <a:xfrm>
              <a:off x="3742300" y="1952050"/>
              <a:ext cx="62225" cy="53450"/>
            </a:xfrm>
            <a:custGeom>
              <a:avLst/>
              <a:gdLst/>
              <a:ahLst/>
              <a:cxnLst/>
              <a:rect l="l" t="t" r="r" b="b"/>
              <a:pathLst>
                <a:path w="2489" h="2138" extrusionOk="0">
                  <a:moveTo>
                    <a:pt x="1066" y="1"/>
                  </a:moveTo>
                  <a:cubicBezTo>
                    <a:pt x="481" y="9"/>
                    <a:pt x="1" y="481"/>
                    <a:pt x="1" y="1074"/>
                  </a:cubicBezTo>
                  <a:cubicBezTo>
                    <a:pt x="1" y="1712"/>
                    <a:pt x="525" y="2138"/>
                    <a:pt x="1071" y="2138"/>
                  </a:cubicBezTo>
                  <a:cubicBezTo>
                    <a:pt x="1332" y="2138"/>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2861;p78">
              <a:extLst>
                <a:ext uri="{FF2B5EF4-FFF2-40B4-BE49-F238E27FC236}">
                  <a16:creationId xmlns:a16="http://schemas.microsoft.com/office/drawing/2014/main" id="{5129408E-2319-9F5E-BF46-F086A67ECD84}"/>
                </a:ext>
              </a:extLst>
            </p:cNvPr>
            <p:cNvSpPr/>
            <p:nvPr/>
          </p:nvSpPr>
          <p:spPr>
            <a:xfrm>
              <a:off x="38185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2862;p78">
              <a:extLst>
                <a:ext uri="{FF2B5EF4-FFF2-40B4-BE49-F238E27FC236}">
                  <a16:creationId xmlns:a16="http://schemas.microsoft.com/office/drawing/2014/main" id="{F78520DC-A242-E05D-0509-BBD7180F693D}"/>
                </a:ext>
              </a:extLst>
            </p:cNvPr>
            <p:cNvSpPr/>
            <p:nvPr/>
          </p:nvSpPr>
          <p:spPr>
            <a:xfrm>
              <a:off x="3894725"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2863;p78">
              <a:extLst>
                <a:ext uri="{FF2B5EF4-FFF2-40B4-BE49-F238E27FC236}">
                  <a16:creationId xmlns:a16="http://schemas.microsoft.com/office/drawing/2014/main" id="{04CD16D7-7898-E4BF-EDDB-A84108706E32}"/>
                </a:ext>
              </a:extLst>
            </p:cNvPr>
            <p:cNvSpPr/>
            <p:nvPr/>
          </p:nvSpPr>
          <p:spPr>
            <a:xfrm>
              <a:off x="3894725"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2864;p78">
              <a:extLst>
                <a:ext uri="{FF2B5EF4-FFF2-40B4-BE49-F238E27FC236}">
                  <a16:creationId xmlns:a16="http://schemas.microsoft.com/office/drawing/2014/main" id="{E93A04C3-B033-176F-96AA-54D86C754916}"/>
                </a:ext>
              </a:extLst>
            </p:cNvPr>
            <p:cNvSpPr/>
            <p:nvPr/>
          </p:nvSpPr>
          <p:spPr>
            <a:xfrm>
              <a:off x="3970950" y="2028275"/>
              <a:ext cx="62225" cy="53450"/>
            </a:xfrm>
            <a:custGeom>
              <a:avLst/>
              <a:gdLst/>
              <a:ahLst/>
              <a:cxnLst/>
              <a:rect l="l" t="t" r="r" b="b"/>
              <a:pathLst>
                <a:path w="2489" h="2138" extrusionOk="0">
                  <a:moveTo>
                    <a:pt x="1065" y="1"/>
                  </a:moveTo>
                  <a:cubicBezTo>
                    <a:pt x="472" y="1"/>
                    <a:pt x="1" y="480"/>
                    <a:pt x="1" y="1065"/>
                  </a:cubicBezTo>
                  <a:cubicBezTo>
                    <a:pt x="1" y="1709"/>
                    <a:pt x="526" y="2137"/>
                    <a:pt x="1072" y="2137"/>
                  </a:cubicBezTo>
                  <a:cubicBezTo>
                    <a:pt x="1332" y="2137"/>
                    <a:pt x="1598" y="2040"/>
                    <a:pt x="1813"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2865;p78">
              <a:extLst>
                <a:ext uri="{FF2B5EF4-FFF2-40B4-BE49-F238E27FC236}">
                  <a16:creationId xmlns:a16="http://schemas.microsoft.com/office/drawing/2014/main" id="{3C4E6958-F594-B4E3-E241-433DC72951E5}"/>
                </a:ext>
              </a:extLst>
            </p:cNvPr>
            <p:cNvSpPr/>
            <p:nvPr/>
          </p:nvSpPr>
          <p:spPr>
            <a:xfrm>
              <a:off x="3970950" y="21045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2866;p78">
              <a:extLst>
                <a:ext uri="{FF2B5EF4-FFF2-40B4-BE49-F238E27FC236}">
                  <a16:creationId xmlns:a16="http://schemas.microsoft.com/office/drawing/2014/main" id="{0E79982E-201B-E530-29E2-DB18B9F10DE1}"/>
                </a:ext>
              </a:extLst>
            </p:cNvPr>
            <p:cNvSpPr/>
            <p:nvPr/>
          </p:nvSpPr>
          <p:spPr>
            <a:xfrm>
              <a:off x="4046950"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2867;p78">
              <a:extLst>
                <a:ext uri="{FF2B5EF4-FFF2-40B4-BE49-F238E27FC236}">
                  <a16:creationId xmlns:a16="http://schemas.microsoft.com/office/drawing/2014/main" id="{E59EFB8C-7250-9E0C-BFA9-603075EF885B}"/>
                </a:ext>
              </a:extLst>
            </p:cNvPr>
            <p:cNvSpPr/>
            <p:nvPr/>
          </p:nvSpPr>
          <p:spPr>
            <a:xfrm>
              <a:off x="404695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2868;p78">
              <a:extLst>
                <a:ext uri="{FF2B5EF4-FFF2-40B4-BE49-F238E27FC236}">
                  <a16:creationId xmlns:a16="http://schemas.microsoft.com/office/drawing/2014/main" id="{D4A71EC5-6856-9E4C-8EF3-18B97519810A}"/>
                </a:ext>
              </a:extLst>
            </p:cNvPr>
            <p:cNvSpPr/>
            <p:nvPr/>
          </p:nvSpPr>
          <p:spPr>
            <a:xfrm>
              <a:off x="404695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2869;p78">
              <a:extLst>
                <a:ext uri="{FF2B5EF4-FFF2-40B4-BE49-F238E27FC236}">
                  <a16:creationId xmlns:a16="http://schemas.microsoft.com/office/drawing/2014/main" id="{9DA01F9D-0C64-30F0-CC4B-E69CE0694140}"/>
                </a:ext>
              </a:extLst>
            </p:cNvPr>
            <p:cNvSpPr/>
            <p:nvPr/>
          </p:nvSpPr>
          <p:spPr>
            <a:xfrm>
              <a:off x="404695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2870;p78">
              <a:extLst>
                <a:ext uri="{FF2B5EF4-FFF2-40B4-BE49-F238E27FC236}">
                  <a16:creationId xmlns:a16="http://schemas.microsoft.com/office/drawing/2014/main" id="{3D39F126-3474-252C-16C4-E37881B6C543}"/>
                </a:ext>
              </a:extLst>
            </p:cNvPr>
            <p:cNvSpPr/>
            <p:nvPr/>
          </p:nvSpPr>
          <p:spPr>
            <a:xfrm>
              <a:off x="412317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2871;p78">
              <a:extLst>
                <a:ext uri="{FF2B5EF4-FFF2-40B4-BE49-F238E27FC236}">
                  <a16:creationId xmlns:a16="http://schemas.microsoft.com/office/drawing/2014/main" id="{1F314BF6-D63A-B21C-99D8-23EFAC11FF04}"/>
                </a:ext>
              </a:extLst>
            </p:cNvPr>
            <p:cNvSpPr/>
            <p:nvPr/>
          </p:nvSpPr>
          <p:spPr>
            <a:xfrm>
              <a:off x="41231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2872;p78">
              <a:extLst>
                <a:ext uri="{FF2B5EF4-FFF2-40B4-BE49-F238E27FC236}">
                  <a16:creationId xmlns:a16="http://schemas.microsoft.com/office/drawing/2014/main" id="{0EB7E307-1F40-FDEA-7B16-4A5640582A18}"/>
                </a:ext>
              </a:extLst>
            </p:cNvPr>
            <p:cNvSpPr/>
            <p:nvPr/>
          </p:nvSpPr>
          <p:spPr>
            <a:xfrm>
              <a:off x="4123175" y="1876050"/>
              <a:ext cx="62425" cy="53350"/>
            </a:xfrm>
            <a:custGeom>
              <a:avLst/>
              <a:gdLst/>
              <a:ahLst/>
              <a:cxnLst/>
              <a:rect l="l" t="t" r="r" b="b"/>
              <a:pathLst>
                <a:path w="2497" h="2134" extrusionOk="0">
                  <a:moveTo>
                    <a:pt x="1065" y="1"/>
                  </a:moveTo>
                  <a:cubicBezTo>
                    <a:pt x="480" y="1"/>
                    <a:pt x="0" y="472"/>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2873;p78">
              <a:extLst>
                <a:ext uri="{FF2B5EF4-FFF2-40B4-BE49-F238E27FC236}">
                  <a16:creationId xmlns:a16="http://schemas.microsoft.com/office/drawing/2014/main" id="{5B51EF8A-B80F-96BC-5B59-05155FA70105}"/>
                </a:ext>
              </a:extLst>
            </p:cNvPr>
            <p:cNvSpPr/>
            <p:nvPr/>
          </p:nvSpPr>
          <p:spPr>
            <a:xfrm>
              <a:off x="41231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2874;p78">
              <a:extLst>
                <a:ext uri="{FF2B5EF4-FFF2-40B4-BE49-F238E27FC236}">
                  <a16:creationId xmlns:a16="http://schemas.microsoft.com/office/drawing/2014/main" id="{5322303B-8CE4-0B90-5B00-23660E09AB03}"/>
                </a:ext>
              </a:extLst>
            </p:cNvPr>
            <p:cNvSpPr/>
            <p:nvPr/>
          </p:nvSpPr>
          <p:spPr>
            <a:xfrm>
              <a:off x="4123175" y="2028275"/>
              <a:ext cx="62425" cy="53450"/>
            </a:xfrm>
            <a:custGeom>
              <a:avLst/>
              <a:gdLst/>
              <a:ahLst/>
              <a:cxnLst/>
              <a:rect l="l" t="t" r="r" b="b"/>
              <a:pathLst>
                <a:path w="2497" h="2138" extrusionOk="0">
                  <a:moveTo>
                    <a:pt x="1065" y="1"/>
                  </a:moveTo>
                  <a:cubicBezTo>
                    <a:pt x="480" y="1"/>
                    <a:pt x="0" y="480"/>
                    <a:pt x="0" y="1065"/>
                  </a:cubicBezTo>
                  <a:cubicBezTo>
                    <a:pt x="0" y="1709"/>
                    <a:pt x="526" y="2137"/>
                    <a:pt x="1074" y="2137"/>
                  </a:cubicBezTo>
                  <a:cubicBezTo>
                    <a:pt x="1336" y="2137"/>
                    <a:pt x="1603" y="2040"/>
                    <a:pt x="1821" y="1821"/>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2875;p78">
              <a:extLst>
                <a:ext uri="{FF2B5EF4-FFF2-40B4-BE49-F238E27FC236}">
                  <a16:creationId xmlns:a16="http://schemas.microsoft.com/office/drawing/2014/main" id="{CF185889-16B3-D32C-1939-148CFB933D91}"/>
                </a:ext>
              </a:extLst>
            </p:cNvPr>
            <p:cNvSpPr/>
            <p:nvPr/>
          </p:nvSpPr>
          <p:spPr>
            <a:xfrm>
              <a:off x="41231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2876;p78">
              <a:extLst>
                <a:ext uri="{FF2B5EF4-FFF2-40B4-BE49-F238E27FC236}">
                  <a16:creationId xmlns:a16="http://schemas.microsoft.com/office/drawing/2014/main" id="{11D89181-150C-F09A-755C-60BDD03E660C}"/>
                </a:ext>
              </a:extLst>
            </p:cNvPr>
            <p:cNvSpPr/>
            <p:nvPr/>
          </p:nvSpPr>
          <p:spPr>
            <a:xfrm>
              <a:off x="419940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2877;p78">
              <a:extLst>
                <a:ext uri="{FF2B5EF4-FFF2-40B4-BE49-F238E27FC236}">
                  <a16:creationId xmlns:a16="http://schemas.microsoft.com/office/drawing/2014/main" id="{BB819732-DCCA-443A-168E-292AC27E99E5}"/>
                </a:ext>
              </a:extLst>
            </p:cNvPr>
            <p:cNvSpPr/>
            <p:nvPr/>
          </p:nvSpPr>
          <p:spPr>
            <a:xfrm>
              <a:off x="419940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2878;p78">
              <a:extLst>
                <a:ext uri="{FF2B5EF4-FFF2-40B4-BE49-F238E27FC236}">
                  <a16:creationId xmlns:a16="http://schemas.microsoft.com/office/drawing/2014/main" id="{EB9E6577-B0FA-AFAB-7649-5F369D32639A}"/>
                </a:ext>
              </a:extLst>
            </p:cNvPr>
            <p:cNvSpPr/>
            <p:nvPr/>
          </p:nvSpPr>
          <p:spPr>
            <a:xfrm>
              <a:off x="4199400"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2879;p78">
              <a:extLst>
                <a:ext uri="{FF2B5EF4-FFF2-40B4-BE49-F238E27FC236}">
                  <a16:creationId xmlns:a16="http://schemas.microsoft.com/office/drawing/2014/main" id="{860DDB5A-705A-CD1C-E3AC-7F8E719BCE55}"/>
                </a:ext>
              </a:extLst>
            </p:cNvPr>
            <p:cNvSpPr/>
            <p:nvPr/>
          </p:nvSpPr>
          <p:spPr>
            <a:xfrm>
              <a:off x="4199400"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2880;p78">
              <a:extLst>
                <a:ext uri="{FF2B5EF4-FFF2-40B4-BE49-F238E27FC236}">
                  <a16:creationId xmlns:a16="http://schemas.microsoft.com/office/drawing/2014/main" id="{5204193D-6E53-6262-E377-FBE93C41F29D}"/>
                </a:ext>
              </a:extLst>
            </p:cNvPr>
            <p:cNvSpPr/>
            <p:nvPr/>
          </p:nvSpPr>
          <p:spPr>
            <a:xfrm>
              <a:off x="41994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2881;p78">
              <a:extLst>
                <a:ext uri="{FF2B5EF4-FFF2-40B4-BE49-F238E27FC236}">
                  <a16:creationId xmlns:a16="http://schemas.microsoft.com/office/drawing/2014/main" id="{26B51072-84FC-2AE5-1019-CE196931754D}"/>
                </a:ext>
              </a:extLst>
            </p:cNvPr>
            <p:cNvSpPr/>
            <p:nvPr/>
          </p:nvSpPr>
          <p:spPr>
            <a:xfrm>
              <a:off x="419940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2882;p78">
              <a:extLst>
                <a:ext uri="{FF2B5EF4-FFF2-40B4-BE49-F238E27FC236}">
                  <a16:creationId xmlns:a16="http://schemas.microsoft.com/office/drawing/2014/main" id="{913B7366-91E8-8478-40C8-A966CE0206B9}"/>
                </a:ext>
              </a:extLst>
            </p:cNvPr>
            <p:cNvSpPr/>
            <p:nvPr/>
          </p:nvSpPr>
          <p:spPr>
            <a:xfrm>
              <a:off x="419940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2883;p78">
              <a:extLst>
                <a:ext uri="{FF2B5EF4-FFF2-40B4-BE49-F238E27FC236}">
                  <a16:creationId xmlns:a16="http://schemas.microsoft.com/office/drawing/2014/main" id="{A4845A38-F6E0-7935-B069-B2BFC414560A}"/>
                </a:ext>
              </a:extLst>
            </p:cNvPr>
            <p:cNvSpPr/>
            <p:nvPr/>
          </p:nvSpPr>
          <p:spPr>
            <a:xfrm>
              <a:off x="427560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2884;p78">
              <a:extLst>
                <a:ext uri="{FF2B5EF4-FFF2-40B4-BE49-F238E27FC236}">
                  <a16:creationId xmlns:a16="http://schemas.microsoft.com/office/drawing/2014/main" id="{45D0C6B9-7F54-BE3A-2501-F05BDD40BB63}"/>
                </a:ext>
              </a:extLst>
            </p:cNvPr>
            <p:cNvSpPr/>
            <p:nvPr/>
          </p:nvSpPr>
          <p:spPr>
            <a:xfrm>
              <a:off x="42756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2885;p78">
              <a:extLst>
                <a:ext uri="{FF2B5EF4-FFF2-40B4-BE49-F238E27FC236}">
                  <a16:creationId xmlns:a16="http://schemas.microsoft.com/office/drawing/2014/main" id="{36BA74DA-8A35-692C-105A-20FB24DA1594}"/>
                </a:ext>
              </a:extLst>
            </p:cNvPr>
            <p:cNvSpPr/>
            <p:nvPr/>
          </p:nvSpPr>
          <p:spPr>
            <a:xfrm>
              <a:off x="42756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2886;p78">
              <a:extLst>
                <a:ext uri="{FF2B5EF4-FFF2-40B4-BE49-F238E27FC236}">
                  <a16:creationId xmlns:a16="http://schemas.microsoft.com/office/drawing/2014/main" id="{BCC2245B-4530-B887-85F8-DE61110BAF3C}"/>
                </a:ext>
              </a:extLst>
            </p:cNvPr>
            <p:cNvSpPr/>
            <p:nvPr/>
          </p:nvSpPr>
          <p:spPr>
            <a:xfrm>
              <a:off x="42756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2887;p78">
              <a:extLst>
                <a:ext uri="{FF2B5EF4-FFF2-40B4-BE49-F238E27FC236}">
                  <a16:creationId xmlns:a16="http://schemas.microsoft.com/office/drawing/2014/main" id="{450B5E47-2B52-D360-946D-CB51B9D0F632}"/>
                </a:ext>
              </a:extLst>
            </p:cNvPr>
            <p:cNvSpPr/>
            <p:nvPr/>
          </p:nvSpPr>
          <p:spPr>
            <a:xfrm>
              <a:off x="42756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2888;p78">
              <a:extLst>
                <a:ext uri="{FF2B5EF4-FFF2-40B4-BE49-F238E27FC236}">
                  <a16:creationId xmlns:a16="http://schemas.microsoft.com/office/drawing/2014/main" id="{12C4FEAE-8A7B-B498-E545-050676669569}"/>
                </a:ext>
              </a:extLst>
            </p:cNvPr>
            <p:cNvSpPr/>
            <p:nvPr/>
          </p:nvSpPr>
          <p:spPr>
            <a:xfrm>
              <a:off x="42756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3"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2889;p78">
              <a:extLst>
                <a:ext uri="{FF2B5EF4-FFF2-40B4-BE49-F238E27FC236}">
                  <a16:creationId xmlns:a16="http://schemas.microsoft.com/office/drawing/2014/main" id="{F609E2FA-A4D2-4B02-7527-A4E1DEE76BBC}"/>
                </a:ext>
              </a:extLst>
            </p:cNvPr>
            <p:cNvSpPr/>
            <p:nvPr/>
          </p:nvSpPr>
          <p:spPr>
            <a:xfrm>
              <a:off x="42756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2890;p78">
              <a:extLst>
                <a:ext uri="{FF2B5EF4-FFF2-40B4-BE49-F238E27FC236}">
                  <a16:creationId xmlns:a16="http://schemas.microsoft.com/office/drawing/2014/main" id="{B90A1FF9-D1EF-C08A-4BF3-84D747D8DD8D}"/>
                </a:ext>
              </a:extLst>
            </p:cNvPr>
            <p:cNvSpPr/>
            <p:nvPr/>
          </p:nvSpPr>
          <p:spPr>
            <a:xfrm>
              <a:off x="42756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2891;p78">
              <a:extLst>
                <a:ext uri="{FF2B5EF4-FFF2-40B4-BE49-F238E27FC236}">
                  <a16:creationId xmlns:a16="http://schemas.microsoft.com/office/drawing/2014/main" id="{3E2665FD-AF33-6912-292A-B1E60E55F48D}"/>
                </a:ext>
              </a:extLst>
            </p:cNvPr>
            <p:cNvSpPr/>
            <p:nvPr/>
          </p:nvSpPr>
          <p:spPr>
            <a:xfrm>
              <a:off x="435160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2892;p78">
              <a:extLst>
                <a:ext uri="{FF2B5EF4-FFF2-40B4-BE49-F238E27FC236}">
                  <a16:creationId xmlns:a16="http://schemas.microsoft.com/office/drawing/2014/main" id="{8DF8711C-9EF7-914A-D155-360237E17C23}"/>
                </a:ext>
              </a:extLst>
            </p:cNvPr>
            <p:cNvSpPr/>
            <p:nvPr/>
          </p:nvSpPr>
          <p:spPr>
            <a:xfrm>
              <a:off x="4427825" y="1647400"/>
              <a:ext cx="62425" cy="53450"/>
            </a:xfrm>
            <a:custGeom>
              <a:avLst/>
              <a:gdLst/>
              <a:ahLst/>
              <a:cxnLst/>
              <a:rect l="l" t="t" r="r" b="b"/>
              <a:pathLst>
                <a:path w="2497" h="2138" extrusionOk="0">
                  <a:moveTo>
                    <a:pt x="1065" y="1"/>
                  </a:moveTo>
                  <a:cubicBezTo>
                    <a:pt x="480" y="9"/>
                    <a:pt x="9"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2893;p78">
              <a:extLst>
                <a:ext uri="{FF2B5EF4-FFF2-40B4-BE49-F238E27FC236}">
                  <a16:creationId xmlns:a16="http://schemas.microsoft.com/office/drawing/2014/main" id="{A46B2CF6-CA76-19E2-70FC-7D06116F57C5}"/>
                </a:ext>
              </a:extLst>
            </p:cNvPr>
            <p:cNvSpPr/>
            <p:nvPr/>
          </p:nvSpPr>
          <p:spPr>
            <a:xfrm>
              <a:off x="4427825" y="1723625"/>
              <a:ext cx="62425" cy="53350"/>
            </a:xfrm>
            <a:custGeom>
              <a:avLst/>
              <a:gdLst/>
              <a:ahLst/>
              <a:cxnLst/>
              <a:rect l="l" t="t" r="r" b="b"/>
              <a:pathLst>
                <a:path w="2497" h="2134" extrusionOk="0">
                  <a:moveTo>
                    <a:pt x="1065" y="1"/>
                  </a:moveTo>
                  <a:cubicBezTo>
                    <a:pt x="480" y="1"/>
                    <a:pt x="9"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2894;p78">
              <a:extLst>
                <a:ext uri="{FF2B5EF4-FFF2-40B4-BE49-F238E27FC236}">
                  <a16:creationId xmlns:a16="http://schemas.microsoft.com/office/drawing/2014/main" id="{823A9103-E6D4-1F1C-4CA9-AE4209A9E59D}"/>
                </a:ext>
              </a:extLst>
            </p:cNvPr>
            <p:cNvSpPr/>
            <p:nvPr/>
          </p:nvSpPr>
          <p:spPr>
            <a:xfrm>
              <a:off x="4427825" y="179985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2895;p78">
              <a:extLst>
                <a:ext uri="{FF2B5EF4-FFF2-40B4-BE49-F238E27FC236}">
                  <a16:creationId xmlns:a16="http://schemas.microsoft.com/office/drawing/2014/main" id="{02721EF3-67B1-F7B5-DC73-3477DE7C8BA6}"/>
                </a:ext>
              </a:extLst>
            </p:cNvPr>
            <p:cNvSpPr/>
            <p:nvPr/>
          </p:nvSpPr>
          <p:spPr>
            <a:xfrm>
              <a:off x="4427825" y="1876050"/>
              <a:ext cx="62425" cy="53275"/>
            </a:xfrm>
            <a:custGeom>
              <a:avLst/>
              <a:gdLst/>
              <a:ahLst/>
              <a:cxnLst/>
              <a:rect l="l" t="t" r="r" b="b"/>
              <a:pathLst>
                <a:path w="2497" h="2131" extrusionOk="0">
                  <a:moveTo>
                    <a:pt x="1065" y="1"/>
                  </a:moveTo>
                  <a:cubicBezTo>
                    <a:pt x="480" y="1"/>
                    <a:pt x="9" y="472"/>
                    <a:pt x="1" y="1066"/>
                  </a:cubicBezTo>
                  <a:cubicBezTo>
                    <a:pt x="1" y="1707"/>
                    <a:pt x="523" y="2131"/>
                    <a:pt x="1070" y="2131"/>
                  </a:cubicBezTo>
                  <a:cubicBezTo>
                    <a:pt x="1333" y="2131"/>
                    <a:pt x="1602" y="2033"/>
                    <a:pt x="1822"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2896;p78">
              <a:extLst>
                <a:ext uri="{FF2B5EF4-FFF2-40B4-BE49-F238E27FC236}">
                  <a16:creationId xmlns:a16="http://schemas.microsoft.com/office/drawing/2014/main" id="{4A2CB587-C4F7-7A68-F4D7-B9048F1280B5}"/>
                </a:ext>
              </a:extLst>
            </p:cNvPr>
            <p:cNvSpPr/>
            <p:nvPr/>
          </p:nvSpPr>
          <p:spPr>
            <a:xfrm>
              <a:off x="4427825" y="1952050"/>
              <a:ext cx="62425" cy="53450"/>
            </a:xfrm>
            <a:custGeom>
              <a:avLst/>
              <a:gdLst/>
              <a:ahLst/>
              <a:cxnLst/>
              <a:rect l="l" t="t" r="r" b="b"/>
              <a:pathLst>
                <a:path w="2497" h="2138" extrusionOk="0">
                  <a:moveTo>
                    <a:pt x="1065" y="1"/>
                  </a:moveTo>
                  <a:cubicBezTo>
                    <a:pt x="480" y="9"/>
                    <a:pt x="9" y="481"/>
                    <a:pt x="1" y="1074"/>
                  </a:cubicBezTo>
                  <a:cubicBezTo>
                    <a:pt x="1" y="1712"/>
                    <a:pt x="525" y="2138"/>
                    <a:pt x="1073" y="2138"/>
                  </a:cubicBezTo>
                  <a:cubicBezTo>
                    <a:pt x="1335" y="2138"/>
                    <a:pt x="1603" y="2040"/>
                    <a:pt x="1822"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2897;p78">
              <a:extLst>
                <a:ext uri="{FF2B5EF4-FFF2-40B4-BE49-F238E27FC236}">
                  <a16:creationId xmlns:a16="http://schemas.microsoft.com/office/drawing/2014/main" id="{EF55C800-2954-5C79-7981-657F50FE0A18}"/>
                </a:ext>
              </a:extLst>
            </p:cNvPr>
            <p:cNvSpPr/>
            <p:nvPr/>
          </p:nvSpPr>
          <p:spPr>
            <a:xfrm>
              <a:off x="4427825" y="2028275"/>
              <a:ext cx="62425" cy="53450"/>
            </a:xfrm>
            <a:custGeom>
              <a:avLst/>
              <a:gdLst/>
              <a:ahLst/>
              <a:cxnLst/>
              <a:rect l="l" t="t" r="r" b="b"/>
              <a:pathLst>
                <a:path w="2497" h="2138" extrusionOk="0">
                  <a:moveTo>
                    <a:pt x="1065" y="1"/>
                  </a:moveTo>
                  <a:cubicBezTo>
                    <a:pt x="480" y="1"/>
                    <a:pt x="9" y="480"/>
                    <a:pt x="1" y="1065"/>
                  </a:cubicBezTo>
                  <a:cubicBezTo>
                    <a:pt x="1" y="1709"/>
                    <a:pt x="526" y="2137"/>
                    <a:pt x="1074" y="2137"/>
                  </a:cubicBezTo>
                  <a:cubicBezTo>
                    <a:pt x="1336" y="2137"/>
                    <a:pt x="1603" y="2040"/>
                    <a:pt x="1822" y="1821"/>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2898;p78">
              <a:extLst>
                <a:ext uri="{FF2B5EF4-FFF2-40B4-BE49-F238E27FC236}">
                  <a16:creationId xmlns:a16="http://schemas.microsoft.com/office/drawing/2014/main" id="{2D34C800-0363-7457-7D22-D6E773F5D299}"/>
                </a:ext>
              </a:extLst>
            </p:cNvPr>
            <p:cNvSpPr/>
            <p:nvPr/>
          </p:nvSpPr>
          <p:spPr>
            <a:xfrm>
              <a:off x="4427825" y="210450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2899;p78">
              <a:extLst>
                <a:ext uri="{FF2B5EF4-FFF2-40B4-BE49-F238E27FC236}">
                  <a16:creationId xmlns:a16="http://schemas.microsoft.com/office/drawing/2014/main" id="{C644466A-5514-E6FB-A078-4EFADBA971AE}"/>
                </a:ext>
              </a:extLst>
            </p:cNvPr>
            <p:cNvSpPr/>
            <p:nvPr/>
          </p:nvSpPr>
          <p:spPr>
            <a:xfrm>
              <a:off x="4427825" y="2180700"/>
              <a:ext cx="62425" cy="53350"/>
            </a:xfrm>
            <a:custGeom>
              <a:avLst/>
              <a:gdLst/>
              <a:ahLst/>
              <a:cxnLst/>
              <a:rect l="l" t="t" r="r" b="b"/>
              <a:pathLst>
                <a:path w="2497" h="2134" extrusionOk="0">
                  <a:moveTo>
                    <a:pt x="1065" y="1"/>
                  </a:moveTo>
                  <a:cubicBezTo>
                    <a:pt x="480" y="1"/>
                    <a:pt x="9" y="480"/>
                    <a:pt x="1" y="1066"/>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2900;p78">
              <a:extLst>
                <a:ext uri="{FF2B5EF4-FFF2-40B4-BE49-F238E27FC236}">
                  <a16:creationId xmlns:a16="http://schemas.microsoft.com/office/drawing/2014/main" id="{F78E26F7-C046-F31B-D33F-B9CED0CF717C}"/>
                </a:ext>
              </a:extLst>
            </p:cNvPr>
            <p:cNvSpPr/>
            <p:nvPr/>
          </p:nvSpPr>
          <p:spPr>
            <a:xfrm>
              <a:off x="4427825" y="1571400"/>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3"/>
                    <a:pt x="525" y="2129"/>
                    <a:pt x="1073" y="2129"/>
                  </a:cubicBezTo>
                  <a:cubicBezTo>
                    <a:pt x="1335" y="2129"/>
                    <a:pt x="1603" y="2032"/>
                    <a:pt x="1822" y="1813"/>
                  </a:cubicBezTo>
                  <a:cubicBezTo>
                    <a:pt x="2494"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2901;p78">
              <a:extLst>
                <a:ext uri="{FF2B5EF4-FFF2-40B4-BE49-F238E27FC236}">
                  <a16:creationId xmlns:a16="http://schemas.microsoft.com/office/drawing/2014/main" id="{0650C5F0-9498-2A96-195A-2F5A09723BCD}"/>
                </a:ext>
              </a:extLst>
            </p:cNvPr>
            <p:cNvSpPr/>
            <p:nvPr/>
          </p:nvSpPr>
          <p:spPr>
            <a:xfrm>
              <a:off x="435160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2902;p78">
              <a:extLst>
                <a:ext uri="{FF2B5EF4-FFF2-40B4-BE49-F238E27FC236}">
                  <a16:creationId xmlns:a16="http://schemas.microsoft.com/office/drawing/2014/main" id="{C1DFE0A4-B150-85B7-6DAD-748717F80579}"/>
                </a:ext>
              </a:extLst>
            </p:cNvPr>
            <p:cNvSpPr/>
            <p:nvPr/>
          </p:nvSpPr>
          <p:spPr>
            <a:xfrm>
              <a:off x="42756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2903;p78">
              <a:extLst>
                <a:ext uri="{FF2B5EF4-FFF2-40B4-BE49-F238E27FC236}">
                  <a16:creationId xmlns:a16="http://schemas.microsoft.com/office/drawing/2014/main" id="{5F3287E2-D9E0-E92A-1A8F-BBA496769B0D}"/>
                </a:ext>
              </a:extLst>
            </p:cNvPr>
            <p:cNvSpPr/>
            <p:nvPr/>
          </p:nvSpPr>
          <p:spPr>
            <a:xfrm>
              <a:off x="42756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2904;p78">
              <a:extLst>
                <a:ext uri="{FF2B5EF4-FFF2-40B4-BE49-F238E27FC236}">
                  <a16:creationId xmlns:a16="http://schemas.microsoft.com/office/drawing/2014/main" id="{AEF65574-FBF4-CA06-7039-BAD9DB52DA81}"/>
                </a:ext>
              </a:extLst>
            </p:cNvPr>
            <p:cNvSpPr/>
            <p:nvPr/>
          </p:nvSpPr>
          <p:spPr>
            <a:xfrm>
              <a:off x="41994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2905;p78">
              <a:extLst>
                <a:ext uri="{FF2B5EF4-FFF2-40B4-BE49-F238E27FC236}">
                  <a16:creationId xmlns:a16="http://schemas.microsoft.com/office/drawing/2014/main" id="{04581A5B-DFF2-0BA8-72D4-B99B32A7B8C7}"/>
                </a:ext>
              </a:extLst>
            </p:cNvPr>
            <p:cNvSpPr/>
            <p:nvPr/>
          </p:nvSpPr>
          <p:spPr>
            <a:xfrm>
              <a:off x="41994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2906;p78">
              <a:extLst>
                <a:ext uri="{FF2B5EF4-FFF2-40B4-BE49-F238E27FC236}">
                  <a16:creationId xmlns:a16="http://schemas.microsoft.com/office/drawing/2014/main" id="{8A59A866-3F49-976C-5BF0-C9C27B67D989}"/>
                </a:ext>
              </a:extLst>
            </p:cNvPr>
            <p:cNvSpPr/>
            <p:nvPr/>
          </p:nvSpPr>
          <p:spPr>
            <a:xfrm>
              <a:off x="41994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2907;p78">
              <a:extLst>
                <a:ext uri="{FF2B5EF4-FFF2-40B4-BE49-F238E27FC236}">
                  <a16:creationId xmlns:a16="http://schemas.microsoft.com/office/drawing/2014/main" id="{88E1DF20-5BF8-4A63-FA89-96D3E162B481}"/>
                </a:ext>
              </a:extLst>
            </p:cNvPr>
            <p:cNvSpPr/>
            <p:nvPr/>
          </p:nvSpPr>
          <p:spPr>
            <a:xfrm>
              <a:off x="41994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2908;p78">
              <a:extLst>
                <a:ext uri="{FF2B5EF4-FFF2-40B4-BE49-F238E27FC236}">
                  <a16:creationId xmlns:a16="http://schemas.microsoft.com/office/drawing/2014/main" id="{629B9E67-0780-2BB4-1444-623964CF9E21}"/>
                </a:ext>
              </a:extLst>
            </p:cNvPr>
            <p:cNvSpPr/>
            <p:nvPr/>
          </p:nvSpPr>
          <p:spPr>
            <a:xfrm>
              <a:off x="41231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2909;p78">
              <a:extLst>
                <a:ext uri="{FF2B5EF4-FFF2-40B4-BE49-F238E27FC236}">
                  <a16:creationId xmlns:a16="http://schemas.microsoft.com/office/drawing/2014/main" id="{1CE81F5F-FE38-F03B-F522-ED276D491DE8}"/>
                </a:ext>
              </a:extLst>
            </p:cNvPr>
            <p:cNvSpPr/>
            <p:nvPr/>
          </p:nvSpPr>
          <p:spPr>
            <a:xfrm>
              <a:off x="4123175" y="164740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2910;p78">
              <a:extLst>
                <a:ext uri="{FF2B5EF4-FFF2-40B4-BE49-F238E27FC236}">
                  <a16:creationId xmlns:a16="http://schemas.microsoft.com/office/drawing/2014/main" id="{1354B073-E927-07E6-B80E-810EFBFC55B7}"/>
                </a:ext>
              </a:extLst>
            </p:cNvPr>
            <p:cNvSpPr/>
            <p:nvPr/>
          </p:nvSpPr>
          <p:spPr>
            <a:xfrm>
              <a:off x="4123175"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2911;p78">
              <a:extLst>
                <a:ext uri="{FF2B5EF4-FFF2-40B4-BE49-F238E27FC236}">
                  <a16:creationId xmlns:a16="http://schemas.microsoft.com/office/drawing/2014/main" id="{8D85AE23-FF55-BC8B-7AFA-01D2FD60775B}"/>
                </a:ext>
              </a:extLst>
            </p:cNvPr>
            <p:cNvSpPr/>
            <p:nvPr/>
          </p:nvSpPr>
          <p:spPr>
            <a:xfrm>
              <a:off x="4123175"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2912;p78">
              <a:extLst>
                <a:ext uri="{FF2B5EF4-FFF2-40B4-BE49-F238E27FC236}">
                  <a16:creationId xmlns:a16="http://schemas.microsoft.com/office/drawing/2014/main" id="{8F4495E8-B959-0EA5-8D05-94D274FEFF7D}"/>
                </a:ext>
              </a:extLst>
            </p:cNvPr>
            <p:cNvSpPr/>
            <p:nvPr/>
          </p:nvSpPr>
          <p:spPr>
            <a:xfrm>
              <a:off x="4123175"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2913;p78">
              <a:extLst>
                <a:ext uri="{FF2B5EF4-FFF2-40B4-BE49-F238E27FC236}">
                  <a16:creationId xmlns:a16="http://schemas.microsoft.com/office/drawing/2014/main" id="{B9AE275C-EB86-A25B-9ECB-2E4256F14F61}"/>
                </a:ext>
              </a:extLst>
            </p:cNvPr>
            <p:cNvSpPr/>
            <p:nvPr/>
          </p:nvSpPr>
          <p:spPr>
            <a:xfrm>
              <a:off x="4123175" y="134275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2914;p78">
              <a:extLst>
                <a:ext uri="{FF2B5EF4-FFF2-40B4-BE49-F238E27FC236}">
                  <a16:creationId xmlns:a16="http://schemas.microsoft.com/office/drawing/2014/main" id="{A20CBA68-2377-B275-50B2-F9278F6E2572}"/>
                </a:ext>
              </a:extLst>
            </p:cNvPr>
            <p:cNvSpPr/>
            <p:nvPr/>
          </p:nvSpPr>
          <p:spPr>
            <a:xfrm>
              <a:off x="404695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2915;p78">
              <a:extLst>
                <a:ext uri="{FF2B5EF4-FFF2-40B4-BE49-F238E27FC236}">
                  <a16:creationId xmlns:a16="http://schemas.microsoft.com/office/drawing/2014/main" id="{C972FEB6-54F1-56A3-FC6B-80015E548576}"/>
                </a:ext>
              </a:extLst>
            </p:cNvPr>
            <p:cNvSpPr/>
            <p:nvPr/>
          </p:nvSpPr>
          <p:spPr>
            <a:xfrm>
              <a:off x="404695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2916;p78">
              <a:extLst>
                <a:ext uri="{FF2B5EF4-FFF2-40B4-BE49-F238E27FC236}">
                  <a16:creationId xmlns:a16="http://schemas.microsoft.com/office/drawing/2014/main" id="{E4E7A201-AAF3-9CDB-F8F9-322C63279A31}"/>
                </a:ext>
              </a:extLst>
            </p:cNvPr>
            <p:cNvSpPr/>
            <p:nvPr/>
          </p:nvSpPr>
          <p:spPr>
            <a:xfrm>
              <a:off x="404695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2917;p78">
              <a:extLst>
                <a:ext uri="{FF2B5EF4-FFF2-40B4-BE49-F238E27FC236}">
                  <a16:creationId xmlns:a16="http://schemas.microsoft.com/office/drawing/2014/main" id="{FB34305C-833F-2FB4-C29C-E663809D6F28}"/>
                </a:ext>
              </a:extLst>
            </p:cNvPr>
            <p:cNvSpPr/>
            <p:nvPr/>
          </p:nvSpPr>
          <p:spPr>
            <a:xfrm>
              <a:off x="4046950" y="1647400"/>
              <a:ext cx="62425" cy="53450"/>
            </a:xfrm>
            <a:custGeom>
              <a:avLst/>
              <a:gdLst/>
              <a:ahLst/>
              <a:cxnLst/>
              <a:rect l="l" t="t" r="r" b="b"/>
              <a:pathLst>
                <a:path w="2497" h="2138" extrusionOk="0">
                  <a:moveTo>
                    <a:pt x="1074" y="1"/>
                  </a:moveTo>
                  <a:cubicBezTo>
                    <a:pt x="481" y="9"/>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2918;p78">
              <a:extLst>
                <a:ext uri="{FF2B5EF4-FFF2-40B4-BE49-F238E27FC236}">
                  <a16:creationId xmlns:a16="http://schemas.microsoft.com/office/drawing/2014/main" id="{9E5710BA-58C0-AA05-67F4-7160A940C9DD}"/>
                </a:ext>
              </a:extLst>
            </p:cNvPr>
            <p:cNvSpPr/>
            <p:nvPr/>
          </p:nvSpPr>
          <p:spPr>
            <a:xfrm>
              <a:off x="404695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2919;p78">
              <a:extLst>
                <a:ext uri="{FF2B5EF4-FFF2-40B4-BE49-F238E27FC236}">
                  <a16:creationId xmlns:a16="http://schemas.microsoft.com/office/drawing/2014/main" id="{2E93675D-9EE1-7FA9-EF22-858CDBBFED01}"/>
                </a:ext>
              </a:extLst>
            </p:cNvPr>
            <p:cNvSpPr/>
            <p:nvPr/>
          </p:nvSpPr>
          <p:spPr>
            <a:xfrm>
              <a:off x="4046950"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2920;p78">
              <a:extLst>
                <a:ext uri="{FF2B5EF4-FFF2-40B4-BE49-F238E27FC236}">
                  <a16:creationId xmlns:a16="http://schemas.microsoft.com/office/drawing/2014/main" id="{400DA9DF-1579-EDE2-41BD-7FE9B83CF5D1}"/>
                </a:ext>
              </a:extLst>
            </p:cNvPr>
            <p:cNvSpPr/>
            <p:nvPr/>
          </p:nvSpPr>
          <p:spPr>
            <a:xfrm>
              <a:off x="4046950" y="141897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2921;p78">
              <a:extLst>
                <a:ext uri="{FF2B5EF4-FFF2-40B4-BE49-F238E27FC236}">
                  <a16:creationId xmlns:a16="http://schemas.microsoft.com/office/drawing/2014/main" id="{3F239C71-7492-7E3D-90CA-DC5C95F53D56}"/>
                </a:ext>
              </a:extLst>
            </p:cNvPr>
            <p:cNvSpPr/>
            <p:nvPr/>
          </p:nvSpPr>
          <p:spPr>
            <a:xfrm>
              <a:off x="4046950" y="134275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2922;p78">
              <a:extLst>
                <a:ext uri="{FF2B5EF4-FFF2-40B4-BE49-F238E27FC236}">
                  <a16:creationId xmlns:a16="http://schemas.microsoft.com/office/drawing/2014/main" id="{9AE7ECDF-0745-061C-2FBE-B8BD4A431096}"/>
                </a:ext>
              </a:extLst>
            </p:cNvPr>
            <p:cNvSpPr/>
            <p:nvPr/>
          </p:nvSpPr>
          <p:spPr>
            <a:xfrm>
              <a:off x="3970950" y="2256925"/>
              <a:ext cx="62350" cy="53425"/>
            </a:xfrm>
            <a:custGeom>
              <a:avLst/>
              <a:gdLst/>
              <a:ahLst/>
              <a:cxnLst/>
              <a:rect l="l" t="t" r="r" b="b"/>
              <a:pathLst>
                <a:path w="2494" h="2137" extrusionOk="0">
                  <a:moveTo>
                    <a:pt x="1075" y="0"/>
                  </a:moveTo>
                  <a:cubicBezTo>
                    <a:pt x="1072" y="0"/>
                    <a:pt x="1069" y="0"/>
                    <a:pt x="1065" y="0"/>
                  </a:cubicBezTo>
                  <a:cubicBezTo>
                    <a:pt x="472" y="0"/>
                    <a:pt x="1" y="480"/>
                    <a:pt x="1" y="1065"/>
                  </a:cubicBezTo>
                  <a:cubicBezTo>
                    <a:pt x="1" y="1709"/>
                    <a:pt x="526" y="2137"/>
                    <a:pt x="1074" y="2137"/>
                  </a:cubicBezTo>
                  <a:cubicBezTo>
                    <a:pt x="1336" y="2137"/>
                    <a:pt x="1603" y="2039"/>
                    <a:pt x="1822"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2923;p78">
              <a:extLst>
                <a:ext uri="{FF2B5EF4-FFF2-40B4-BE49-F238E27FC236}">
                  <a16:creationId xmlns:a16="http://schemas.microsoft.com/office/drawing/2014/main" id="{313642A6-2769-BC07-FEBD-D2AEA9D24C93}"/>
                </a:ext>
              </a:extLst>
            </p:cNvPr>
            <p:cNvSpPr/>
            <p:nvPr/>
          </p:nvSpPr>
          <p:spPr>
            <a:xfrm>
              <a:off x="3970950" y="2180700"/>
              <a:ext cx="62225" cy="53350"/>
            </a:xfrm>
            <a:custGeom>
              <a:avLst/>
              <a:gdLst/>
              <a:ahLst/>
              <a:cxnLst/>
              <a:rect l="l" t="t" r="r" b="b"/>
              <a:pathLst>
                <a:path w="2489" h="2134" extrusionOk="0">
                  <a:moveTo>
                    <a:pt x="1065" y="1"/>
                  </a:moveTo>
                  <a:cubicBezTo>
                    <a:pt x="472" y="1"/>
                    <a:pt x="1" y="480"/>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2924;p78">
              <a:extLst>
                <a:ext uri="{FF2B5EF4-FFF2-40B4-BE49-F238E27FC236}">
                  <a16:creationId xmlns:a16="http://schemas.microsoft.com/office/drawing/2014/main" id="{86FBC768-D15C-7CD6-0946-5EEB7E4C17A7}"/>
                </a:ext>
              </a:extLst>
            </p:cNvPr>
            <p:cNvSpPr/>
            <p:nvPr/>
          </p:nvSpPr>
          <p:spPr>
            <a:xfrm>
              <a:off x="3970950" y="179985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2925;p78">
              <a:extLst>
                <a:ext uri="{FF2B5EF4-FFF2-40B4-BE49-F238E27FC236}">
                  <a16:creationId xmlns:a16="http://schemas.microsoft.com/office/drawing/2014/main" id="{A51A62B8-4F56-36A2-4F22-4A3C9F57C98E}"/>
                </a:ext>
              </a:extLst>
            </p:cNvPr>
            <p:cNvSpPr/>
            <p:nvPr/>
          </p:nvSpPr>
          <p:spPr>
            <a:xfrm>
              <a:off x="3970950" y="164740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2926;p78">
              <a:extLst>
                <a:ext uri="{FF2B5EF4-FFF2-40B4-BE49-F238E27FC236}">
                  <a16:creationId xmlns:a16="http://schemas.microsoft.com/office/drawing/2014/main" id="{E5247D69-2256-AD70-5C3C-4D2239B4D615}"/>
                </a:ext>
              </a:extLst>
            </p:cNvPr>
            <p:cNvSpPr/>
            <p:nvPr/>
          </p:nvSpPr>
          <p:spPr>
            <a:xfrm>
              <a:off x="3970950" y="1571400"/>
              <a:ext cx="62225" cy="53250"/>
            </a:xfrm>
            <a:custGeom>
              <a:avLst/>
              <a:gdLst/>
              <a:ahLst/>
              <a:cxnLst/>
              <a:rect l="l" t="t" r="r" b="b"/>
              <a:pathLst>
                <a:path w="2489" h="2130" extrusionOk="0">
                  <a:moveTo>
                    <a:pt x="1065" y="1"/>
                  </a:moveTo>
                  <a:cubicBezTo>
                    <a:pt x="472" y="1"/>
                    <a:pt x="1" y="472"/>
                    <a:pt x="1" y="1066"/>
                  </a:cubicBezTo>
                  <a:cubicBezTo>
                    <a:pt x="1" y="1703"/>
                    <a:pt x="525" y="2129"/>
                    <a:pt x="1071" y="2129"/>
                  </a:cubicBezTo>
                  <a:cubicBezTo>
                    <a:pt x="1332" y="2129"/>
                    <a:pt x="1598" y="2032"/>
                    <a:pt x="1813"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2927;p78">
              <a:extLst>
                <a:ext uri="{FF2B5EF4-FFF2-40B4-BE49-F238E27FC236}">
                  <a16:creationId xmlns:a16="http://schemas.microsoft.com/office/drawing/2014/main" id="{1EDA96D2-F3F5-5D64-B2C7-702DEED9DF86}"/>
                </a:ext>
              </a:extLst>
            </p:cNvPr>
            <p:cNvSpPr/>
            <p:nvPr/>
          </p:nvSpPr>
          <p:spPr>
            <a:xfrm>
              <a:off x="3970950" y="14952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2928;p78">
              <a:extLst>
                <a:ext uri="{FF2B5EF4-FFF2-40B4-BE49-F238E27FC236}">
                  <a16:creationId xmlns:a16="http://schemas.microsoft.com/office/drawing/2014/main" id="{E8710BDF-4247-2093-B847-C4276846147B}"/>
                </a:ext>
              </a:extLst>
            </p:cNvPr>
            <p:cNvSpPr/>
            <p:nvPr/>
          </p:nvSpPr>
          <p:spPr>
            <a:xfrm>
              <a:off x="3970950" y="141897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2929;p78">
              <a:extLst>
                <a:ext uri="{FF2B5EF4-FFF2-40B4-BE49-F238E27FC236}">
                  <a16:creationId xmlns:a16="http://schemas.microsoft.com/office/drawing/2014/main" id="{941AB516-F248-1B08-3CEE-FABB2CBA5C90}"/>
                </a:ext>
              </a:extLst>
            </p:cNvPr>
            <p:cNvSpPr/>
            <p:nvPr/>
          </p:nvSpPr>
          <p:spPr>
            <a:xfrm>
              <a:off x="3970950" y="134275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2930;p78">
              <a:extLst>
                <a:ext uri="{FF2B5EF4-FFF2-40B4-BE49-F238E27FC236}">
                  <a16:creationId xmlns:a16="http://schemas.microsoft.com/office/drawing/2014/main" id="{E9CA9CE1-2842-FFB2-9187-F1D7B8552576}"/>
                </a:ext>
              </a:extLst>
            </p:cNvPr>
            <p:cNvSpPr/>
            <p:nvPr/>
          </p:nvSpPr>
          <p:spPr>
            <a:xfrm>
              <a:off x="3970950" y="111432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2931;p78">
              <a:extLst>
                <a:ext uri="{FF2B5EF4-FFF2-40B4-BE49-F238E27FC236}">
                  <a16:creationId xmlns:a16="http://schemas.microsoft.com/office/drawing/2014/main" id="{743C9B0A-501E-8EED-3C28-DE074955B31C}"/>
                </a:ext>
              </a:extLst>
            </p:cNvPr>
            <p:cNvSpPr/>
            <p:nvPr/>
          </p:nvSpPr>
          <p:spPr>
            <a:xfrm>
              <a:off x="3894725"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2932;p78">
              <a:extLst>
                <a:ext uri="{FF2B5EF4-FFF2-40B4-BE49-F238E27FC236}">
                  <a16:creationId xmlns:a16="http://schemas.microsoft.com/office/drawing/2014/main" id="{14D685BF-9F6C-2540-BA9D-0513EE790337}"/>
                </a:ext>
              </a:extLst>
            </p:cNvPr>
            <p:cNvSpPr/>
            <p:nvPr/>
          </p:nvSpPr>
          <p:spPr>
            <a:xfrm>
              <a:off x="3894725"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4" y="2131"/>
                    <a:pt x="1603" y="2033"/>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2933;p78">
              <a:extLst>
                <a:ext uri="{FF2B5EF4-FFF2-40B4-BE49-F238E27FC236}">
                  <a16:creationId xmlns:a16="http://schemas.microsoft.com/office/drawing/2014/main" id="{566BD5B1-620D-A546-7A08-3B20F605B81A}"/>
                </a:ext>
              </a:extLst>
            </p:cNvPr>
            <p:cNvSpPr/>
            <p:nvPr/>
          </p:nvSpPr>
          <p:spPr>
            <a:xfrm>
              <a:off x="3894725"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2934;p78">
              <a:extLst>
                <a:ext uri="{FF2B5EF4-FFF2-40B4-BE49-F238E27FC236}">
                  <a16:creationId xmlns:a16="http://schemas.microsoft.com/office/drawing/2014/main" id="{BAD96773-FAB8-8CD9-7E3D-91EA36A4D279}"/>
                </a:ext>
              </a:extLst>
            </p:cNvPr>
            <p:cNvSpPr/>
            <p:nvPr/>
          </p:nvSpPr>
          <p:spPr>
            <a:xfrm>
              <a:off x="3894725" y="17236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2935;p78">
              <a:extLst>
                <a:ext uri="{FF2B5EF4-FFF2-40B4-BE49-F238E27FC236}">
                  <a16:creationId xmlns:a16="http://schemas.microsoft.com/office/drawing/2014/main" id="{6C74CD1A-1B0F-58C0-5343-795C3CCDCA95}"/>
                </a:ext>
              </a:extLst>
            </p:cNvPr>
            <p:cNvSpPr/>
            <p:nvPr/>
          </p:nvSpPr>
          <p:spPr>
            <a:xfrm>
              <a:off x="3894725"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2936;p78">
              <a:extLst>
                <a:ext uri="{FF2B5EF4-FFF2-40B4-BE49-F238E27FC236}">
                  <a16:creationId xmlns:a16="http://schemas.microsoft.com/office/drawing/2014/main" id="{AE80BFCB-2FE8-A652-BACF-AA3986A18B44}"/>
                </a:ext>
              </a:extLst>
            </p:cNvPr>
            <p:cNvSpPr/>
            <p:nvPr/>
          </p:nvSpPr>
          <p:spPr>
            <a:xfrm>
              <a:off x="3894725" y="1571400"/>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3"/>
                    <a:pt x="525" y="2129"/>
                    <a:pt x="1074" y="2129"/>
                  </a:cubicBezTo>
                  <a:cubicBezTo>
                    <a:pt x="1336" y="2129"/>
                    <a:pt x="1604" y="2032"/>
                    <a:pt x="1822" y="1813"/>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2937;p78">
              <a:extLst>
                <a:ext uri="{FF2B5EF4-FFF2-40B4-BE49-F238E27FC236}">
                  <a16:creationId xmlns:a16="http://schemas.microsoft.com/office/drawing/2014/main" id="{DE66FEAC-B837-847F-DB6A-88D5ADF29169}"/>
                </a:ext>
              </a:extLst>
            </p:cNvPr>
            <p:cNvSpPr/>
            <p:nvPr/>
          </p:nvSpPr>
          <p:spPr>
            <a:xfrm>
              <a:off x="3894725"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2938;p78">
              <a:extLst>
                <a:ext uri="{FF2B5EF4-FFF2-40B4-BE49-F238E27FC236}">
                  <a16:creationId xmlns:a16="http://schemas.microsoft.com/office/drawing/2014/main" id="{C188B3D5-4764-E171-84B8-FD5665B68948}"/>
                </a:ext>
              </a:extLst>
            </p:cNvPr>
            <p:cNvSpPr/>
            <p:nvPr/>
          </p:nvSpPr>
          <p:spPr>
            <a:xfrm>
              <a:off x="3894725"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2939;p78">
              <a:extLst>
                <a:ext uri="{FF2B5EF4-FFF2-40B4-BE49-F238E27FC236}">
                  <a16:creationId xmlns:a16="http://schemas.microsoft.com/office/drawing/2014/main" id="{3F390643-DF6A-B410-EAE2-749FBDD66D1B}"/>
                </a:ext>
              </a:extLst>
            </p:cNvPr>
            <p:cNvSpPr/>
            <p:nvPr/>
          </p:nvSpPr>
          <p:spPr>
            <a:xfrm>
              <a:off x="3894725" y="1342750"/>
              <a:ext cx="62225" cy="53450"/>
            </a:xfrm>
            <a:custGeom>
              <a:avLst/>
              <a:gdLst/>
              <a:ahLst/>
              <a:cxnLst/>
              <a:rect l="l" t="t" r="r" b="b"/>
              <a:pathLst>
                <a:path w="2489" h="2138" extrusionOk="0">
                  <a:moveTo>
                    <a:pt x="1066" y="1"/>
                  </a:moveTo>
                  <a:cubicBezTo>
                    <a:pt x="481" y="1"/>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2940;p78">
              <a:extLst>
                <a:ext uri="{FF2B5EF4-FFF2-40B4-BE49-F238E27FC236}">
                  <a16:creationId xmlns:a16="http://schemas.microsoft.com/office/drawing/2014/main" id="{8E1EB6A2-DBF7-5E20-0F99-F6052B4C176E}"/>
                </a:ext>
              </a:extLst>
            </p:cNvPr>
            <p:cNvSpPr/>
            <p:nvPr/>
          </p:nvSpPr>
          <p:spPr>
            <a:xfrm>
              <a:off x="3894725"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2941;p78">
              <a:extLst>
                <a:ext uri="{FF2B5EF4-FFF2-40B4-BE49-F238E27FC236}">
                  <a16:creationId xmlns:a16="http://schemas.microsoft.com/office/drawing/2014/main" id="{61A77F65-88FF-7E60-5E0C-469637D3B11C}"/>
                </a:ext>
              </a:extLst>
            </p:cNvPr>
            <p:cNvSpPr/>
            <p:nvPr/>
          </p:nvSpPr>
          <p:spPr>
            <a:xfrm>
              <a:off x="381852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2942;p78">
              <a:extLst>
                <a:ext uri="{FF2B5EF4-FFF2-40B4-BE49-F238E27FC236}">
                  <a16:creationId xmlns:a16="http://schemas.microsoft.com/office/drawing/2014/main" id="{CAAB1302-5634-2E29-57F6-DB674CFDA56A}"/>
                </a:ext>
              </a:extLst>
            </p:cNvPr>
            <p:cNvSpPr/>
            <p:nvPr/>
          </p:nvSpPr>
          <p:spPr>
            <a:xfrm>
              <a:off x="381852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2943;p78">
              <a:extLst>
                <a:ext uri="{FF2B5EF4-FFF2-40B4-BE49-F238E27FC236}">
                  <a16:creationId xmlns:a16="http://schemas.microsoft.com/office/drawing/2014/main" id="{4FA00244-BB63-CB02-49B2-8EE1D9E4C0AB}"/>
                </a:ext>
              </a:extLst>
            </p:cNvPr>
            <p:cNvSpPr/>
            <p:nvPr/>
          </p:nvSpPr>
          <p:spPr>
            <a:xfrm>
              <a:off x="38185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2944;p78">
              <a:extLst>
                <a:ext uri="{FF2B5EF4-FFF2-40B4-BE49-F238E27FC236}">
                  <a16:creationId xmlns:a16="http://schemas.microsoft.com/office/drawing/2014/main" id="{1DB9E102-C281-590E-5EF3-24739057E84B}"/>
                </a:ext>
              </a:extLst>
            </p:cNvPr>
            <p:cNvSpPr/>
            <p:nvPr/>
          </p:nvSpPr>
          <p:spPr>
            <a:xfrm>
              <a:off x="38185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2945;p78">
              <a:extLst>
                <a:ext uri="{FF2B5EF4-FFF2-40B4-BE49-F238E27FC236}">
                  <a16:creationId xmlns:a16="http://schemas.microsoft.com/office/drawing/2014/main" id="{908EE6DC-9E60-0475-3E40-232B6D814160}"/>
                </a:ext>
              </a:extLst>
            </p:cNvPr>
            <p:cNvSpPr/>
            <p:nvPr/>
          </p:nvSpPr>
          <p:spPr>
            <a:xfrm>
              <a:off x="38185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2946;p78">
              <a:extLst>
                <a:ext uri="{FF2B5EF4-FFF2-40B4-BE49-F238E27FC236}">
                  <a16:creationId xmlns:a16="http://schemas.microsoft.com/office/drawing/2014/main" id="{71237FBA-22D0-7122-3181-B21F717F40A9}"/>
                </a:ext>
              </a:extLst>
            </p:cNvPr>
            <p:cNvSpPr/>
            <p:nvPr/>
          </p:nvSpPr>
          <p:spPr>
            <a:xfrm>
              <a:off x="38185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2947;p78">
              <a:extLst>
                <a:ext uri="{FF2B5EF4-FFF2-40B4-BE49-F238E27FC236}">
                  <a16:creationId xmlns:a16="http://schemas.microsoft.com/office/drawing/2014/main" id="{BC2BAD19-3A33-2DE6-9563-7193967942FD}"/>
                </a:ext>
              </a:extLst>
            </p:cNvPr>
            <p:cNvSpPr/>
            <p:nvPr/>
          </p:nvSpPr>
          <p:spPr>
            <a:xfrm>
              <a:off x="38185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2948;p78">
              <a:extLst>
                <a:ext uri="{FF2B5EF4-FFF2-40B4-BE49-F238E27FC236}">
                  <a16:creationId xmlns:a16="http://schemas.microsoft.com/office/drawing/2014/main" id="{0BEE8530-E1C2-6369-0885-F53D2C22C92C}"/>
                </a:ext>
              </a:extLst>
            </p:cNvPr>
            <p:cNvSpPr/>
            <p:nvPr/>
          </p:nvSpPr>
          <p:spPr>
            <a:xfrm>
              <a:off x="38185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2949;p78">
              <a:extLst>
                <a:ext uri="{FF2B5EF4-FFF2-40B4-BE49-F238E27FC236}">
                  <a16:creationId xmlns:a16="http://schemas.microsoft.com/office/drawing/2014/main" id="{06125F77-A359-E768-5F38-834E2D4555C9}"/>
                </a:ext>
              </a:extLst>
            </p:cNvPr>
            <p:cNvSpPr/>
            <p:nvPr/>
          </p:nvSpPr>
          <p:spPr>
            <a:xfrm>
              <a:off x="38185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2950;p78">
              <a:extLst>
                <a:ext uri="{FF2B5EF4-FFF2-40B4-BE49-F238E27FC236}">
                  <a16:creationId xmlns:a16="http://schemas.microsoft.com/office/drawing/2014/main" id="{0F979826-1ADB-11AD-EF98-8D92B55F7A58}"/>
                </a:ext>
              </a:extLst>
            </p:cNvPr>
            <p:cNvSpPr/>
            <p:nvPr/>
          </p:nvSpPr>
          <p:spPr>
            <a:xfrm>
              <a:off x="3818525"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2951;p78">
              <a:extLst>
                <a:ext uri="{FF2B5EF4-FFF2-40B4-BE49-F238E27FC236}">
                  <a16:creationId xmlns:a16="http://schemas.microsoft.com/office/drawing/2014/main" id="{71DD4169-4B31-BDA3-E196-0223BCCBC339}"/>
                </a:ext>
              </a:extLst>
            </p:cNvPr>
            <p:cNvSpPr/>
            <p:nvPr/>
          </p:nvSpPr>
          <p:spPr>
            <a:xfrm>
              <a:off x="3818525"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2952;p78">
              <a:extLst>
                <a:ext uri="{FF2B5EF4-FFF2-40B4-BE49-F238E27FC236}">
                  <a16:creationId xmlns:a16="http://schemas.microsoft.com/office/drawing/2014/main" id="{FAB7EEA9-971E-A785-B6AF-54C7707051D6}"/>
                </a:ext>
              </a:extLst>
            </p:cNvPr>
            <p:cNvSpPr/>
            <p:nvPr/>
          </p:nvSpPr>
          <p:spPr>
            <a:xfrm>
              <a:off x="3742300" y="2180700"/>
              <a:ext cx="62225" cy="53350"/>
            </a:xfrm>
            <a:custGeom>
              <a:avLst/>
              <a:gdLst/>
              <a:ahLst/>
              <a:cxnLst/>
              <a:rect l="l" t="t" r="r" b="b"/>
              <a:pathLst>
                <a:path w="2489" h="2134" extrusionOk="0">
                  <a:moveTo>
                    <a:pt x="1066" y="1"/>
                  </a:moveTo>
                  <a:cubicBezTo>
                    <a:pt x="481"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2953;p78">
              <a:extLst>
                <a:ext uri="{FF2B5EF4-FFF2-40B4-BE49-F238E27FC236}">
                  <a16:creationId xmlns:a16="http://schemas.microsoft.com/office/drawing/2014/main" id="{55A69502-541D-87D2-AECB-CD2C986FAE10}"/>
                </a:ext>
              </a:extLst>
            </p:cNvPr>
            <p:cNvSpPr/>
            <p:nvPr/>
          </p:nvSpPr>
          <p:spPr>
            <a:xfrm>
              <a:off x="3742300" y="2104500"/>
              <a:ext cx="62225" cy="53325"/>
            </a:xfrm>
            <a:custGeom>
              <a:avLst/>
              <a:gdLst/>
              <a:ahLst/>
              <a:cxnLst/>
              <a:rect l="l" t="t" r="r" b="b"/>
              <a:pathLst>
                <a:path w="2489" h="2133" extrusionOk="0">
                  <a:moveTo>
                    <a:pt x="1066" y="0"/>
                  </a:moveTo>
                  <a:cubicBezTo>
                    <a:pt x="481" y="0"/>
                    <a:pt x="1" y="480"/>
                    <a:pt x="1" y="1065"/>
                  </a:cubicBezTo>
                  <a:cubicBezTo>
                    <a:pt x="1" y="1709"/>
                    <a:pt x="526" y="2133"/>
                    <a:pt x="1072" y="2133"/>
                  </a:cubicBezTo>
                  <a:cubicBezTo>
                    <a:pt x="1333" y="2133"/>
                    <a:pt x="1598" y="2036"/>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2954;p78">
              <a:extLst>
                <a:ext uri="{FF2B5EF4-FFF2-40B4-BE49-F238E27FC236}">
                  <a16:creationId xmlns:a16="http://schemas.microsoft.com/office/drawing/2014/main" id="{630301DE-CCE2-E830-4A6B-CA59A58E3ABE}"/>
                </a:ext>
              </a:extLst>
            </p:cNvPr>
            <p:cNvSpPr/>
            <p:nvPr/>
          </p:nvSpPr>
          <p:spPr>
            <a:xfrm>
              <a:off x="3742300" y="1876050"/>
              <a:ext cx="62225" cy="53300"/>
            </a:xfrm>
            <a:custGeom>
              <a:avLst/>
              <a:gdLst/>
              <a:ahLst/>
              <a:cxnLst/>
              <a:rect l="l" t="t" r="r" b="b"/>
              <a:pathLst>
                <a:path w="2489" h="2132" extrusionOk="0">
                  <a:moveTo>
                    <a:pt x="1066" y="1"/>
                  </a:moveTo>
                  <a:cubicBezTo>
                    <a:pt x="481" y="1"/>
                    <a:pt x="1" y="472"/>
                    <a:pt x="1" y="1066"/>
                  </a:cubicBezTo>
                  <a:cubicBezTo>
                    <a:pt x="1" y="1705"/>
                    <a:pt x="528" y="2132"/>
                    <a:pt x="1076" y="2132"/>
                  </a:cubicBezTo>
                  <a:cubicBezTo>
                    <a:pt x="1335" y="2132"/>
                    <a:pt x="1599" y="2036"/>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2955;p78">
              <a:extLst>
                <a:ext uri="{FF2B5EF4-FFF2-40B4-BE49-F238E27FC236}">
                  <a16:creationId xmlns:a16="http://schemas.microsoft.com/office/drawing/2014/main" id="{1D5CE7DA-120F-59E9-CC80-F16ED2A901D3}"/>
                </a:ext>
              </a:extLst>
            </p:cNvPr>
            <p:cNvSpPr/>
            <p:nvPr/>
          </p:nvSpPr>
          <p:spPr>
            <a:xfrm>
              <a:off x="3742300" y="179985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2956;p78">
              <a:extLst>
                <a:ext uri="{FF2B5EF4-FFF2-40B4-BE49-F238E27FC236}">
                  <a16:creationId xmlns:a16="http://schemas.microsoft.com/office/drawing/2014/main" id="{2EDFDA50-521B-558A-4EAC-D80097E7BCC2}"/>
                </a:ext>
              </a:extLst>
            </p:cNvPr>
            <p:cNvSpPr/>
            <p:nvPr/>
          </p:nvSpPr>
          <p:spPr>
            <a:xfrm>
              <a:off x="3742300" y="17236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2957;p78">
              <a:extLst>
                <a:ext uri="{FF2B5EF4-FFF2-40B4-BE49-F238E27FC236}">
                  <a16:creationId xmlns:a16="http://schemas.microsoft.com/office/drawing/2014/main" id="{1E66F9D4-DBBA-A4BA-EA7F-19E3167E118A}"/>
                </a:ext>
              </a:extLst>
            </p:cNvPr>
            <p:cNvSpPr/>
            <p:nvPr/>
          </p:nvSpPr>
          <p:spPr>
            <a:xfrm>
              <a:off x="3742300" y="1647400"/>
              <a:ext cx="62225" cy="53450"/>
            </a:xfrm>
            <a:custGeom>
              <a:avLst/>
              <a:gdLst/>
              <a:ahLst/>
              <a:cxnLst/>
              <a:rect l="l" t="t" r="r" b="b"/>
              <a:pathLst>
                <a:path w="2489" h="2138" extrusionOk="0">
                  <a:moveTo>
                    <a:pt x="1066" y="1"/>
                  </a:moveTo>
                  <a:cubicBezTo>
                    <a:pt x="481" y="1"/>
                    <a:pt x="1" y="481"/>
                    <a:pt x="1" y="1066"/>
                  </a:cubicBezTo>
                  <a:cubicBezTo>
                    <a:pt x="1" y="1710"/>
                    <a:pt x="526" y="2138"/>
                    <a:pt x="1072" y="2138"/>
                  </a:cubicBezTo>
                  <a:cubicBezTo>
                    <a:pt x="1333" y="2138"/>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2958;p78">
              <a:extLst>
                <a:ext uri="{FF2B5EF4-FFF2-40B4-BE49-F238E27FC236}">
                  <a16:creationId xmlns:a16="http://schemas.microsoft.com/office/drawing/2014/main" id="{5615846E-B1DF-5251-EED8-B95F664BFC05}"/>
                </a:ext>
              </a:extLst>
            </p:cNvPr>
            <p:cNvSpPr/>
            <p:nvPr/>
          </p:nvSpPr>
          <p:spPr>
            <a:xfrm>
              <a:off x="3742300" y="1571400"/>
              <a:ext cx="62225" cy="53250"/>
            </a:xfrm>
            <a:custGeom>
              <a:avLst/>
              <a:gdLst/>
              <a:ahLst/>
              <a:cxnLst/>
              <a:rect l="l" t="t" r="r" b="b"/>
              <a:pathLst>
                <a:path w="2489" h="2130" extrusionOk="0">
                  <a:moveTo>
                    <a:pt x="1066" y="1"/>
                  </a:moveTo>
                  <a:cubicBezTo>
                    <a:pt x="481"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2959;p78">
              <a:extLst>
                <a:ext uri="{FF2B5EF4-FFF2-40B4-BE49-F238E27FC236}">
                  <a16:creationId xmlns:a16="http://schemas.microsoft.com/office/drawing/2014/main" id="{F7CA6BC1-D2E6-E2C9-1FC4-674259219D4B}"/>
                </a:ext>
              </a:extLst>
            </p:cNvPr>
            <p:cNvSpPr/>
            <p:nvPr/>
          </p:nvSpPr>
          <p:spPr>
            <a:xfrm>
              <a:off x="3742300" y="149520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2960;p78">
              <a:extLst>
                <a:ext uri="{FF2B5EF4-FFF2-40B4-BE49-F238E27FC236}">
                  <a16:creationId xmlns:a16="http://schemas.microsoft.com/office/drawing/2014/main" id="{EA05E3AE-8AC3-5DA4-DFEC-832221E42416}"/>
                </a:ext>
              </a:extLst>
            </p:cNvPr>
            <p:cNvSpPr/>
            <p:nvPr/>
          </p:nvSpPr>
          <p:spPr>
            <a:xfrm>
              <a:off x="3742300" y="11143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2961;p78">
              <a:extLst>
                <a:ext uri="{FF2B5EF4-FFF2-40B4-BE49-F238E27FC236}">
                  <a16:creationId xmlns:a16="http://schemas.microsoft.com/office/drawing/2014/main" id="{F0682681-3D1D-1ACF-D1A2-773A9AE15DC4}"/>
                </a:ext>
              </a:extLst>
            </p:cNvPr>
            <p:cNvSpPr/>
            <p:nvPr/>
          </p:nvSpPr>
          <p:spPr>
            <a:xfrm>
              <a:off x="36661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2962;p78">
              <a:extLst>
                <a:ext uri="{FF2B5EF4-FFF2-40B4-BE49-F238E27FC236}">
                  <a16:creationId xmlns:a16="http://schemas.microsoft.com/office/drawing/2014/main" id="{840066EC-571F-2056-C7C7-FACF13824C86}"/>
                </a:ext>
              </a:extLst>
            </p:cNvPr>
            <p:cNvSpPr/>
            <p:nvPr/>
          </p:nvSpPr>
          <p:spPr>
            <a:xfrm>
              <a:off x="366610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2963;p78">
              <a:extLst>
                <a:ext uri="{FF2B5EF4-FFF2-40B4-BE49-F238E27FC236}">
                  <a16:creationId xmlns:a16="http://schemas.microsoft.com/office/drawing/2014/main" id="{10040C2F-10A4-DCE7-6375-35848EECA297}"/>
                </a:ext>
              </a:extLst>
            </p:cNvPr>
            <p:cNvSpPr/>
            <p:nvPr/>
          </p:nvSpPr>
          <p:spPr>
            <a:xfrm>
              <a:off x="36661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2964;p78">
              <a:extLst>
                <a:ext uri="{FF2B5EF4-FFF2-40B4-BE49-F238E27FC236}">
                  <a16:creationId xmlns:a16="http://schemas.microsoft.com/office/drawing/2014/main" id="{10F5FCD1-CC49-E17E-035A-7EEADEF38A8A}"/>
                </a:ext>
              </a:extLst>
            </p:cNvPr>
            <p:cNvSpPr/>
            <p:nvPr/>
          </p:nvSpPr>
          <p:spPr>
            <a:xfrm>
              <a:off x="3666100" y="1647400"/>
              <a:ext cx="62200" cy="53450"/>
            </a:xfrm>
            <a:custGeom>
              <a:avLst/>
              <a:gdLst/>
              <a:ahLst/>
              <a:cxnLst/>
              <a:rect l="l" t="t" r="r" b="b"/>
              <a:pathLst>
                <a:path w="2488"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2965;p78">
              <a:extLst>
                <a:ext uri="{FF2B5EF4-FFF2-40B4-BE49-F238E27FC236}">
                  <a16:creationId xmlns:a16="http://schemas.microsoft.com/office/drawing/2014/main" id="{CD644C51-02DF-219C-963B-9A6C2980486E}"/>
                </a:ext>
              </a:extLst>
            </p:cNvPr>
            <p:cNvSpPr/>
            <p:nvPr/>
          </p:nvSpPr>
          <p:spPr>
            <a:xfrm>
              <a:off x="3666100" y="1571400"/>
              <a:ext cx="62150" cy="53250"/>
            </a:xfrm>
            <a:custGeom>
              <a:avLst/>
              <a:gdLst/>
              <a:ahLst/>
              <a:cxnLst/>
              <a:rect l="l" t="t" r="r" b="b"/>
              <a:pathLst>
                <a:path w="2486" h="2130" extrusionOk="0">
                  <a:moveTo>
                    <a:pt x="1075" y="1"/>
                  </a:moveTo>
                  <a:cubicBezTo>
                    <a:pt x="1072" y="1"/>
                    <a:pt x="1069" y="1"/>
                    <a:pt x="1065" y="1"/>
                  </a:cubicBezTo>
                  <a:cubicBezTo>
                    <a:pt x="480" y="1"/>
                    <a:pt x="0" y="472"/>
                    <a:pt x="0" y="1066"/>
                  </a:cubicBezTo>
                  <a:cubicBezTo>
                    <a:pt x="0" y="1703"/>
                    <a:pt x="525" y="2129"/>
                    <a:pt x="1073" y="2129"/>
                  </a:cubicBezTo>
                  <a:cubicBezTo>
                    <a:pt x="1335" y="2129"/>
                    <a:pt x="1603" y="2032"/>
                    <a:pt x="1821" y="1813"/>
                  </a:cubicBezTo>
                  <a:cubicBezTo>
                    <a:pt x="2486"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2966;p78">
              <a:extLst>
                <a:ext uri="{FF2B5EF4-FFF2-40B4-BE49-F238E27FC236}">
                  <a16:creationId xmlns:a16="http://schemas.microsoft.com/office/drawing/2014/main" id="{E2FC5A30-E803-E61F-B333-4A87615E5060}"/>
                </a:ext>
              </a:extLst>
            </p:cNvPr>
            <p:cNvSpPr/>
            <p:nvPr/>
          </p:nvSpPr>
          <p:spPr>
            <a:xfrm>
              <a:off x="35898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2967;p78">
              <a:extLst>
                <a:ext uri="{FF2B5EF4-FFF2-40B4-BE49-F238E27FC236}">
                  <a16:creationId xmlns:a16="http://schemas.microsoft.com/office/drawing/2014/main" id="{F3EAC2D5-A742-E58D-AE85-879ACF2F8E07}"/>
                </a:ext>
              </a:extLst>
            </p:cNvPr>
            <p:cNvSpPr/>
            <p:nvPr/>
          </p:nvSpPr>
          <p:spPr>
            <a:xfrm>
              <a:off x="35898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2968;p78">
              <a:extLst>
                <a:ext uri="{FF2B5EF4-FFF2-40B4-BE49-F238E27FC236}">
                  <a16:creationId xmlns:a16="http://schemas.microsoft.com/office/drawing/2014/main" id="{8D5C7250-111D-A5DB-E16E-D33FC0DBA369}"/>
                </a:ext>
              </a:extLst>
            </p:cNvPr>
            <p:cNvSpPr/>
            <p:nvPr/>
          </p:nvSpPr>
          <p:spPr>
            <a:xfrm>
              <a:off x="35898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2969;p78">
              <a:extLst>
                <a:ext uri="{FF2B5EF4-FFF2-40B4-BE49-F238E27FC236}">
                  <a16:creationId xmlns:a16="http://schemas.microsoft.com/office/drawing/2014/main" id="{ED79808A-2B5F-A414-2963-CFA575319825}"/>
                </a:ext>
              </a:extLst>
            </p:cNvPr>
            <p:cNvSpPr/>
            <p:nvPr/>
          </p:nvSpPr>
          <p:spPr>
            <a:xfrm>
              <a:off x="35898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2970;p78">
              <a:extLst>
                <a:ext uri="{FF2B5EF4-FFF2-40B4-BE49-F238E27FC236}">
                  <a16:creationId xmlns:a16="http://schemas.microsoft.com/office/drawing/2014/main" id="{040D0C12-AFE4-D5F1-A525-0742E7A6AF42}"/>
                </a:ext>
              </a:extLst>
            </p:cNvPr>
            <p:cNvSpPr/>
            <p:nvPr/>
          </p:nvSpPr>
          <p:spPr>
            <a:xfrm>
              <a:off x="35898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2971;p78">
              <a:extLst>
                <a:ext uri="{FF2B5EF4-FFF2-40B4-BE49-F238E27FC236}">
                  <a16:creationId xmlns:a16="http://schemas.microsoft.com/office/drawing/2014/main" id="{41278D4F-99B2-4177-033E-B76204F48BC4}"/>
                </a:ext>
              </a:extLst>
            </p:cNvPr>
            <p:cNvSpPr/>
            <p:nvPr/>
          </p:nvSpPr>
          <p:spPr>
            <a:xfrm>
              <a:off x="35136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2972;p78">
              <a:extLst>
                <a:ext uri="{FF2B5EF4-FFF2-40B4-BE49-F238E27FC236}">
                  <a16:creationId xmlns:a16="http://schemas.microsoft.com/office/drawing/2014/main" id="{65FFE20D-0417-536F-78C1-52F643890196}"/>
                </a:ext>
              </a:extLst>
            </p:cNvPr>
            <p:cNvSpPr/>
            <p:nvPr/>
          </p:nvSpPr>
          <p:spPr>
            <a:xfrm>
              <a:off x="35136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2973;p78">
              <a:extLst>
                <a:ext uri="{FF2B5EF4-FFF2-40B4-BE49-F238E27FC236}">
                  <a16:creationId xmlns:a16="http://schemas.microsoft.com/office/drawing/2014/main" id="{C5709029-B438-FF81-37B6-FB46110C6419}"/>
                </a:ext>
              </a:extLst>
            </p:cNvPr>
            <p:cNvSpPr/>
            <p:nvPr/>
          </p:nvSpPr>
          <p:spPr>
            <a:xfrm>
              <a:off x="35136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2974;p78">
              <a:extLst>
                <a:ext uri="{FF2B5EF4-FFF2-40B4-BE49-F238E27FC236}">
                  <a16:creationId xmlns:a16="http://schemas.microsoft.com/office/drawing/2014/main" id="{928F0AC2-69E9-E848-939F-B59C811711DB}"/>
                </a:ext>
              </a:extLst>
            </p:cNvPr>
            <p:cNvSpPr/>
            <p:nvPr/>
          </p:nvSpPr>
          <p:spPr>
            <a:xfrm>
              <a:off x="3513675"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2975;p78">
              <a:extLst>
                <a:ext uri="{FF2B5EF4-FFF2-40B4-BE49-F238E27FC236}">
                  <a16:creationId xmlns:a16="http://schemas.microsoft.com/office/drawing/2014/main" id="{CA88F963-128F-49ED-4BB7-0C1D2F89556F}"/>
                </a:ext>
              </a:extLst>
            </p:cNvPr>
            <p:cNvSpPr/>
            <p:nvPr/>
          </p:nvSpPr>
          <p:spPr>
            <a:xfrm>
              <a:off x="35136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2976;p78">
              <a:extLst>
                <a:ext uri="{FF2B5EF4-FFF2-40B4-BE49-F238E27FC236}">
                  <a16:creationId xmlns:a16="http://schemas.microsoft.com/office/drawing/2014/main" id="{DD4F1CDD-AA02-6637-EABA-1514A087192A}"/>
                </a:ext>
              </a:extLst>
            </p:cNvPr>
            <p:cNvSpPr/>
            <p:nvPr/>
          </p:nvSpPr>
          <p:spPr>
            <a:xfrm>
              <a:off x="351367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2977;p78">
              <a:extLst>
                <a:ext uri="{FF2B5EF4-FFF2-40B4-BE49-F238E27FC236}">
                  <a16:creationId xmlns:a16="http://schemas.microsoft.com/office/drawing/2014/main" id="{AE99DA8E-03FB-4DC1-A13A-8157AF56DA7F}"/>
                </a:ext>
              </a:extLst>
            </p:cNvPr>
            <p:cNvSpPr/>
            <p:nvPr/>
          </p:nvSpPr>
          <p:spPr>
            <a:xfrm>
              <a:off x="35136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2978;p78">
              <a:extLst>
                <a:ext uri="{FF2B5EF4-FFF2-40B4-BE49-F238E27FC236}">
                  <a16:creationId xmlns:a16="http://schemas.microsoft.com/office/drawing/2014/main" id="{4DB18D31-1D60-0810-6E9A-62313F381A66}"/>
                </a:ext>
              </a:extLst>
            </p:cNvPr>
            <p:cNvSpPr/>
            <p:nvPr/>
          </p:nvSpPr>
          <p:spPr>
            <a:xfrm>
              <a:off x="34374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2979;p78">
              <a:extLst>
                <a:ext uri="{FF2B5EF4-FFF2-40B4-BE49-F238E27FC236}">
                  <a16:creationId xmlns:a16="http://schemas.microsoft.com/office/drawing/2014/main" id="{5BCC4E2F-3671-5A06-8B57-A79DAFFCE9D1}"/>
                </a:ext>
              </a:extLst>
            </p:cNvPr>
            <p:cNvSpPr/>
            <p:nvPr/>
          </p:nvSpPr>
          <p:spPr>
            <a:xfrm>
              <a:off x="34374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2980;p78">
              <a:extLst>
                <a:ext uri="{FF2B5EF4-FFF2-40B4-BE49-F238E27FC236}">
                  <a16:creationId xmlns:a16="http://schemas.microsoft.com/office/drawing/2014/main" id="{943E6B48-7645-B38A-DDA9-47410378730E}"/>
                </a:ext>
              </a:extLst>
            </p:cNvPr>
            <p:cNvSpPr/>
            <p:nvPr/>
          </p:nvSpPr>
          <p:spPr>
            <a:xfrm>
              <a:off x="34374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2981;p78">
              <a:extLst>
                <a:ext uri="{FF2B5EF4-FFF2-40B4-BE49-F238E27FC236}">
                  <a16:creationId xmlns:a16="http://schemas.microsoft.com/office/drawing/2014/main" id="{A51B2C90-955C-E2B8-D296-AF3419F37C01}"/>
                </a:ext>
              </a:extLst>
            </p:cNvPr>
            <p:cNvSpPr/>
            <p:nvPr/>
          </p:nvSpPr>
          <p:spPr>
            <a:xfrm>
              <a:off x="34374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2982;p78">
              <a:extLst>
                <a:ext uri="{FF2B5EF4-FFF2-40B4-BE49-F238E27FC236}">
                  <a16:creationId xmlns:a16="http://schemas.microsoft.com/office/drawing/2014/main" id="{34325B36-AD39-B938-4019-2FD2475523C9}"/>
                </a:ext>
              </a:extLst>
            </p:cNvPr>
            <p:cNvSpPr/>
            <p:nvPr/>
          </p:nvSpPr>
          <p:spPr>
            <a:xfrm>
              <a:off x="34374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2983;p78">
              <a:extLst>
                <a:ext uri="{FF2B5EF4-FFF2-40B4-BE49-F238E27FC236}">
                  <a16:creationId xmlns:a16="http://schemas.microsoft.com/office/drawing/2014/main" id="{28DDBF36-62E2-40D9-C3CA-716DC42315E9}"/>
                </a:ext>
              </a:extLst>
            </p:cNvPr>
            <p:cNvSpPr/>
            <p:nvPr/>
          </p:nvSpPr>
          <p:spPr>
            <a:xfrm>
              <a:off x="34374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2984;p78">
              <a:extLst>
                <a:ext uri="{FF2B5EF4-FFF2-40B4-BE49-F238E27FC236}">
                  <a16:creationId xmlns:a16="http://schemas.microsoft.com/office/drawing/2014/main" id="{37802484-5F2C-39BC-752A-56BE6D396AE6}"/>
                </a:ext>
              </a:extLst>
            </p:cNvPr>
            <p:cNvSpPr/>
            <p:nvPr/>
          </p:nvSpPr>
          <p:spPr>
            <a:xfrm>
              <a:off x="34374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2985;p78">
              <a:extLst>
                <a:ext uri="{FF2B5EF4-FFF2-40B4-BE49-F238E27FC236}">
                  <a16:creationId xmlns:a16="http://schemas.microsoft.com/office/drawing/2014/main" id="{EBEFF758-EFCA-A26A-2A67-A322002A51F6}"/>
                </a:ext>
              </a:extLst>
            </p:cNvPr>
            <p:cNvSpPr/>
            <p:nvPr/>
          </p:nvSpPr>
          <p:spPr>
            <a:xfrm>
              <a:off x="3361450" y="2333125"/>
              <a:ext cx="62200" cy="53450"/>
            </a:xfrm>
            <a:custGeom>
              <a:avLst/>
              <a:gdLst/>
              <a:ahLst/>
              <a:cxnLst/>
              <a:rect l="l" t="t" r="r" b="b"/>
              <a:pathLst>
                <a:path w="2488" h="2138" extrusionOk="0">
                  <a:moveTo>
                    <a:pt x="1065" y="1"/>
                  </a:moveTo>
                  <a:cubicBezTo>
                    <a:pt x="472" y="1"/>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2986;p78">
              <a:extLst>
                <a:ext uri="{FF2B5EF4-FFF2-40B4-BE49-F238E27FC236}">
                  <a16:creationId xmlns:a16="http://schemas.microsoft.com/office/drawing/2014/main" id="{D7D100BA-A5A1-CAA7-DABD-68C4B7E7F3D4}"/>
                </a:ext>
              </a:extLst>
            </p:cNvPr>
            <p:cNvSpPr/>
            <p:nvPr/>
          </p:nvSpPr>
          <p:spPr>
            <a:xfrm>
              <a:off x="33614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2987;p78">
              <a:extLst>
                <a:ext uri="{FF2B5EF4-FFF2-40B4-BE49-F238E27FC236}">
                  <a16:creationId xmlns:a16="http://schemas.microsoft.com/office/drawing/2014/main" id="{F8F61369-4A0D-44A7-4804-8FFD8ED1F5E9}"/>
                </a:ext>
              </a:extLst>
            </p:cNvPr>
            <p:cNvSpPr/>
            <p:nvPr/>
          </p:nvSpPr>
          <p:spPr>
            <a:xfrm>
              <a:off x="3361450" y="2180700"/>
              <a:ext cx="62200" cy="53350"/>
            </a:xfrm>
            <a:custGeom>
              <a:avLst/>
              <a:gdLst/>
              <a:ahLst/>
              <a:cxnLst/>
              <a:rect l="l" t="t" r="r" b="b"/>
              <a:pathLst>
                <a:path w="2488" h="2134" extrusionOk="0">
                  <a:moveTo>
                    <a:pt x="1065" y="1"/>
                  </a:moveTo>
                  <a:cubicBezTo>
                    <a:pt x="472" y="1"/>
                    <a:pt x="0" y="480"/>
                    <a:pt x="0" y="1066"/>
                  </a:cubicBezTo>
                  <a:cubicBezTo>
                    <a:pt x="0" y="1709"/>
                    <a:pt x="526"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2988;p78">
              <a:extLst>
                <a:ext uri="{FF2B5EF4-FFF2-40B4-BE49-F238E27FC236}">
                  <a16:creationId xmlns:a16="http://schemas.microsoft.com/office/drawing/2014/main" id="{D0D1BAE4-A92A-4175-9455-E59A4CEE1BDD}"/>
                </a:ext>
              </a:extLst>
            </p:cNvPr>
            <p:cNvSpPr/>
            <p:nvPr/>
          </p:nvSpPr>
          <p:spPr>
            <a:xfrm>
              <a:off x="33614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2989;p78">
              <a:extLst>
                <a:ext uri="{FF2B5EF4-FFF2-40B4-BE49-F238E27FC236}">
                  <a16:creationId xmlns:a16="http://schemas.microsoft.com/office/drawing/2014/main" id="{8C4D45B9-602F-3071-0404-8EFBDF8E7E64}"/>
                </a:ext>
              </a:extLst>
            </p:cNvPr>
            <p:cNvSpPr/>
            <p:nvPr/>
          </p:nvSpPr>
          <p:spPr>
            <a:xfrm>
              <a:off x="328522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2990;p78">
              <a:extLst>
                <a:ext uri="{FF2B5EF4-FFF2-40B4-BE49-F238E27FC236}">
                  <a16:creationId xmlns:a16="http://schemas.microsoft.com/office/drawing/2014/main" id="{DF959457-0437-7FE2-9FC4-B6A17F818C69}"/>
                </a:ext>
              </a:extLst>
            </p:cNvPr>
            <p:cNvSpPr/>
            <p:nvPr/>
          </p:nvSpPr>
          <p:spPr>
            <a:xfrm>
              <a:off x="31328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2991;p78">
              <a:extLst>
                <a:ext uri="{FF2B5EF4-FFF2-40B4-BE49-F238E27FC236}">
                  <a16:creationId xmlns:a16="http://schemas.microsoft.com/office/drawing/2014/main" id="{4D993D2A-45A6-915F-8CF7-8DA9FCEB6D88}"/>
                </a:ext>
              </a:extLst>
            </p:cNvPr>
            <p:cNvSpPr/>
            <p:nvPr/>
          </p:nvSpPr>
          <p:spPr>
            <a:xfrm>
              <a:off x="30568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2992;p78">
              <a:extLst>
                <a:ext uri="{FF2B5EF4-FFF2-40B4-BE49-F238E27FC236}">
                  <a16:creationId xmlns:a16="http://schemas.microsoft.com/office/drawing/2014/main" id="{2059C50B-DB96-1117-0AE7-3D14F69B86D9}"/>
                </a:ext>
              </a:extLst>
            </p:cNvPr>
            <p:cNvSpPr/>
            <p:nvPr/>
          </p:nvSpPr>
          <p:spPr>
            <a:xfrm>
              <a:off x="3056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2993;p78">
              <a:extLst>
                <a:ext uri="{FF2B5EF4-FFF2-40B4-BE49-F238E27FC236}">
                  <a16:creationId xmlns:a16="http://schemas.microsoft.com/office/drawing/2014/main" id="{7738A9DD-1B03-1549-1B1B-3EC0164E0624}"/>
                </a:ext>
              </a:extLst>
            </p:cNvPr>
            <p:cNvSpPr/>
            <p:nvPr/>
          </p:nvSpPr>
          <p:spPr>
            <a:xfrm>
              <a:off x="29805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2994;p78">
              <a:extLst>
                <a:ext uri="{FF2B5EF4-FFF2-40B4-BE49-F238E27FC236}">
                  <a16:creationId xmlns:a16="http://schemas.microsoft.com/office/drawing/2014/main" id="{C8E87D5F-B8B8-45BC-482C-61BDC0E6CF4D}"/>
                </a:ext>
              </a:extLst>
            </p:cNvPr>
            <p:cNvSpPr/>
            <p:nvPr/>
          </p:nvSpPr>
          <p:spPr>
            <a:xfrm>
              <a:off x="29805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2995;p78">
              <a:extLst>
                <a:ext uri="{FF2B5EF4-FFF2-40B4-BE49-F238E27FC236}">
                  <a16:creationId xmlns:a16="http://schemas.microsoft.com/office/drawing/2014/main" id="{D3E90C53-59F7-6EFF-10F5-03E96EE4CCB7}"/>
                </a:ext>
              </a:extLst>
            </p:cNvPr>
            <p:cNvSpPr/>
            <p:nvPr/>
          </p:nvSpPr>
          <p:spPr>
            <a:xfrm>
              <a:off x="2980575"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2996;p78">
              <a:extLst>
                <a:ext uri="{FF2B5EF4-FFF2-40B4-BE49-F238E27FC236}">
                  <a16:creationId xmlns:a16="http://schemas.microsoft.com/office/drawing/2014/main" id="{43D28E0B-2890-B91A-9D5D-43E610CE0890}"/>
                </a:ext>
              </a:extLst>
            </p:cNvPr>
            <p:cNvSpPr/>
            <p:nvPr/>
          </p:nvSpPr>
          <p:spPr>
            <a:xfrm>
              <a:off x="29805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2997;p78">
              <a:extLst>
                <a:ext uri="{FF2B5EF4-FFF2-40B4-BE49-F238E27FC236}">
                  <a16:creationId xmlns:a16="http://schemas.microsoft.com/office/drawing/2014/main" id="{50CC7DF5-04B9-4C6E-4002-EB10EF7F15C4}"/>
                </a:ext>
              </a:extLst>
            </p:cNvPr>
            <p:cNvSpPr/>
            <p:nvPr/>
          </p:nvSpPr>
          <p:spPr>
            <a:xfrm>
              <a:off x="2980575"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2998;p78">
              <a:extLst>
                <a:ext uri="{FF2B5EF4-FFF2-40B4-BE49-F238E27FC236}">
                  <a16:creationId xmlns:a16="http://schemas.microsoft.com/office/drawing/2014/main" id="{3C1ABFD6-F094-98F2-88A1-565DF846B5DE}"/>
                </a:ext>
              </a:extLst>
            </p:cNvPr>
            <p:cNvSpPr/>
            <p:nvPr/>
          </p:nvSpPr>
          <p:spPr>
            <a:xfrm>
              <a:off x="2980575"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2999;p78">
              <a:extLst>
                <a:ext uri="{FF2B5EF4-FFF2-40B4-BE49-F238E27FC236}">
                  <a16:creationId xmlns:a16="http://schemas.microsoft.com/office/drawing/2014/main" id="{1F530A19-1F30-FE43-B0B9-0715D5BF6568}"/>
                </a:ext>
              </a:extLst>
            </p:cNvPr>
            <p:cNvSpPr/>
            <p:nvPr/>
          </p:nvSpPr>
          <p:spPr>
            <a:xfrm>
              <a:off x="290437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3000;p78">
              <a:extLst>
                <a:ext uri="{FF2B5EF4-FFF2-40B4-BE49-F238E27FC236}">
                  <a16:creationId xmlns:a16="http://schemas.microsoft.com/office/drawing/2014/main" id="{F9D0D6F2-E562-B86A-15E9-BBB1AA5E8961}"/>
                </a:ext>
              </a:extLst>
            </p:cNvPr>
            <p:cNvSpPr/>
            <p:nvPr/>
          </p:nvSpPr>
          <p:spPr>
            <a:xfrm>
              <a:off x="290437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3001;p78">
              <a:extLst>
                <a:ext uri="{FF2B5EF4-FFF2-40B4-BE49-F238E27FC236}">
                  <a16:creationId xmlns:a16="http://schemas.microsoft.com/office/drawing/2014/main" id="{F555AF05-F838-A147-062C-AA1A93F9C30A}"/>
                </a:ext>
              </a:extLst>
            </p:cNvPr>
            <p:cNvSpPr/>
            <p:nvPr/>
          </p:nvSpPr>
          <p:spPr>
            <a:xfrm>
              <a:off x="290437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3002;p78">
              <a:extLst>
                <a:ext uri="{FF2B5EF4-FFF2-40B4-BE49-F238E27FC236}">
                  <a16:creationId xmlns:a16="http://schemas.microsoft.com/office/drawing/2014/main" id="{02A616CD-659E-7CB9-3CF1-DB930FF5199A}"/>
                </a:ext>
              </a:extLst>
            </p:cNvPr>
            <p:cNvSpPr/>
            <p:nvPr/>
          </p:nvSpPr>
          <p:spPr>
            <a:xfrm>
              <a:off x="290437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3003;p78">
              <a:extLst>
                <a:ext uri="{FF2B5EF4-FFF2-40B4-BE49-F238E27FC236}">
                  <a16:creationId xmlns:a16="http://schemas.microsoft.com/office/drawing/2014/main" id="{FC6F7E83-95ED-FD8E-23A5-7F162662929E}"/>
                </a:ext>
              </a:extLst>
            </p:cNvPr>
            <p:cNvSpPr/>
            <p:nvPr/>
          </p:nvSpPr>
          <p:spPr>
            <a:xfrm>
              <a:off x="290437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3004;p78">
              <a:extLst>
                <a:ext uri="{FF2B5EF4-FFF2-40B4-BE49-F238E27FC236}">
                  <a16:creationId xmlns:a16="http://schemas.microsoft.com/office/drawing/2014/main" id="{2BD30479-7459-DDB1-5E33-7F05EDF84AE2}"/>
                </a:ext>
              </a:extLst>
            </p:cNvPr>
            <p:cNvSpPr/>
            <p:nvPr/>
          </p:nvSpPr>
          <p:spPr>
            <a:xfrm>
              <a:off x="290437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3005;p78">
              <a:extLst>
                <a:ext uri="{FF2B5EF4-FFF2-40B4-BE49-F238E27FC236}">
                  <a16:creationId xmlns:a16="http://schemas.microsoft.com/office/drawing/2014/main" id="{424E05EF-26AD-F426-A203-BFC41318552E}"/>
                </a:ext>
              </a:extLst>
            </p:cNvPr>
            <p:cNvSpPr/>
            <p:nvPr/>
          </p:nvSpPr>
          <p:spPr>
            <a:xfrm>
              <a:off x="290437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3006;p78">
              <a:extLst>
                <a:ext uri="{FF2B5EF4-FFF2-40B4-BE49-F238E27FC236}">
                  <a16:creationId xmlns:a16="http://schemas.microsoft.com/office/drawing/2014/main" id="{23FA73E5-8190-A9FF-CA37-F7AA781FE168}"/>
                </a:ext>
              </a:extLst>
            </p:cNvPr>
            <p:cNvSpPr/>
            <p:nvPr/>
          </p:nvSpPr>
          <p:spPr>
            <a:xfrm>
              <a:off x="2828150" y="1571400"/>
              <a:ext cx="62150" cy="53250"/>
            </a:xfrm>
            <a:custGeom>
              <a:avLst/>
              <a:gdLst/>
              <a:ahLst/>
              <a:cxnLst/>
              <a:rect l="l" t="t" r="r" b="b"/>
              <a:pathLst>
                <a:path w="2486" h="2130" extrusionOk="0">
                  <a:moveTo>
                    <a:pt x="1076" y="1"/>
                  </a:moveTo>
                  <a:cubicBezTo>
                    <a:pt x="1072" y="1"/>
                    <a:pt x="1069" y="1"/>
                    <a:pt x="1066" y="1"/>
                  </a:cubicBezTo>
                  <a:cubicBezTo>
                    <a:pt x="480" y="1"/>
                    <a:pt x="1" y="472"/>
                    <a:pt x="1" y="1066"/>
                  </a:cubicBezTo>
                  <a:cubicBezTo>
                    <a:pt x="1" y="1703"/>
                    <a:pt x="525" y="2129"/>
                    <a:pt x="1073" y="2129"/>
                  </a:cubicBezTo>
                  <a:cubicBezTo>
                    <a:pt x="1336" y="2129"/>
                    <a:pt x="1603" y="2032"/>
                    <a:pt x="1822" y="1813"/>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3007;p78">
              <a:extLst>
                <a:ext uri="{FF2B5EF4-FFF2-40B4-BE49-F238E27FC236}">
                  <a16:creationId xmlns:a16="http://schemas.microsoft.com/office/drawing/2014/main" id="{ECA6067A-2465-5AFD-127C-97365DF13C82}"/>
                </a:ext>
              </a:extLst>
            </p:cNvPr>
            <p:cNvSpPr/>
            <p:nvPr/>
          </p:nvSpPr>
          <p:spPr>
            <a:xfrm>
              <a:off x="28281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3008;p78">
              <a:extLst>
                <a:ext uri="{FF2B5EF4-FFF2-40B4-BE49-F238E27FC236}">
                  <a16:creationId xmlns:a16="http://schemas.microsoft.com/office/drawing/2014/main" id="{91B0BE62-FE25-32D7-9071-245774D84432}"/>
                </a:ext>
              </a:extLst>
            </p:cNvPr>
            <p:cNvSpPr/>
            <p:nvPr/>
          </p:nvSpPr>
          <p:spPr>
            <a:xfrm>
              <a:off x="282815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3009;p78">
              <a:extLst>
                <a:ext uri="{FF2B5EF4-FFF2-40B4-BE49-F238E27FC236}">
                  <a16:creationId xmlns:a16="http://schemas.microsoft.com/office/drawing/2014/main" id="{BBC36986-4226-2E01-3144-9911607ECF39}"/>
                </a:ext>
              </a:extLst>
            </p:cNvPr>
            <p:cNvSpPr/>
            <p:nvPr/>
          </p:nvSpPr>
          <p:spPr>
            <a:xfrm>
              <a:off x="28281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3010;p78">
              <a:extLst>
                <a:ext uri="{FF2B5EF4-FFF2-40B4-BE49-F238E27FC236}">
                  <a16:creationId xmlns:a16="http://schemas.microsoft.com/office/drawing/2014/main" id="{EC1F48AB-0F2D-B82C-C2CD-BC0FBCC0A743}"/>
                </a:ext>
              </a:extLst>
            </p:cNvPr>
            <p:cNvSpPr/>
            <p:nvPr/>
          </p:nvSpPr>
          <p:spPr>
            <a:xfrm>
              <a:off x="28281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3011;p78">
              <a:extLst>
                <a:ext uri="{FF2B5EF4-FFF2-40B4-BE49-F238E27FC236}">
                  <a16:creationId xmlns:a16="http://schemas.microsoft.com/office/drawing/2014/main" id="{4363AB05-F061-DE3C-501F-3270B30BB24D}"/>
                </a:ext>
              </a:extLst>
            </p:cNvPr>
            <p:cNvSpPr/>
            <p:nvPr/>
          </p:nvSpPr>
          <p:spPr>
            <a:xfrm>
              <a:off x="282815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3012;p78">
              <a:extLst>
                <a:ext uri="{FF2B5EF4-FFF2-40B4-BE49-F238E27FC236}">
                  <a16:creationId xmlns:a16="http://schemas.microsoft.com/office/drawing/2014/main" id="{84DD4A26-256D-A668-2DC9-94D974D1FFC9}"/>
                </a:ext>
              </a:extLst>
            </p:cNvPr>
            <p:cNvSpPr/>
            <p:nvPr/>
          </p:nvSpPr>
          <p:spPr>
            <a:xfrm>
              <a:off x="282815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3013;p78">
              <a:extLst>
                <a:ext uri="{FF2B5EF4-FFF2-40B4-BE49-F238E27FC236}">
                  <a16:creationId xmlns:a16="http://schemas.microsoft.com/office/drawing/2014/main" id="{14FCA962-DF1C-C234-2E36-EC1DC4CCB673}"/>
                </a:ext>
              </a:extLst>
            </p:cNvPr>
            <p:cNvSpPr/>
            <p:nvPr/>
          </p:nvSpPr>
          <p:spPr>
            <a:xfrm>
              <a:off x="282815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3014;p78">
              <a:extLst>
                <a:ext uri="{FF2B5EF4-FFF2-40B4-BE49-F238E27FC236}">
                  <a16:creationId xmlns:a16="http://schemas.microsoft.com/office/drawing/2014/main" id="{2983E348-0AA1-1D0F-DD2D-BB49D96F25FF}"/>
                </a:ext>
              </a:extLst>
            </p:cNvPr>
            <p:cNvSpPr/>
            <p:nvPr/>
          </p:nvSpPr>
          <p:spPr>
            <a:xfrm>
              <a:off x="27519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3015;p78">
              <a:extLst>
                <a:ext uri="{FF2B5EF4-FFF2-40B4-BE49-F238E27FC236}">
                  <a16:creationId xmlns:a16="http://schemas.microsoft.com/office/drawing/2014/main" id="{EC48CB7D-8A35-CF0E-DD59-3633EB2291BC}"/>
                </a:ext>
              </a:extLst>
            </p:cNvPr>
            <p:cNvSpPr/>
            <p:nvPr/>
          </p:nvSpPr>
          <p:spPr>
            <a:xfrm>
              <a:off x="27519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3016;p78">
              <a:extLst>
                <a:ext uri="{FF2B5EF4-FFF2-40B4-BE49-F238E27FC236}">
                  <a16:creationId xmlns:a16="http://schemas.microsoft.com/office/drawing/2014/main" id="{90D2822F-71A6-24CC-2767-38C6B54C52A9}"/>
                </a:ext>
              </a:extLst>
            </p:cNvPr>
            <p:cNvSpPr/>
            <p:nvPr/>
          </p:nvSpPr>
          <p:spPr>
            <a:xfrm>
              <a:off x="275195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3017;p78">
              <a:extLst>
                <a:ext uri="{FF2B5EF4-FFF2-40B4-BE49-F238E27FC236}">
                  <a16:creationId xmlns:a16="http://schemas.microsoft.com/office/drawing/2014/main" id="{AEEAAABF-0114-295A-537D-9303E2A40870}"/>
                </a:ext>
              </a:extLst>
            </p:cNvPr>
            <p:cNvSpPr/>
            <p:nvPr/>
          </p:nvSpPr>
          <p:spPr>
            <a:xfrm>
              <a:off x="27519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3018;p78">
              <a:extLst>
                <a:ext uri="{FF2B5EF4-FFF2-40B4-BE49-F238E27FC236}">
                  <a16:creationId xmlns:a16="http://schemas.microsoft.com/office/drawing/2014/main" id="{388B9A53-214E-658C-1EBE-72DFD24021D2}"/>
                </a:ext>
              </a:extLst>
            </p:cNvPr>
            <p:cNvSpPr/>
            <p:nvPr/>
          </p:nvSpPr>
          <p:spPr>
            <a:xfrm>
              <a:off x="27519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3019;p78">
              <a:extLst>
                <a:ext uri="{FF2B5EF4-FFF2-40B4-BE49-F238E27FC236}">
                  <a16:creationId xmlns:a16="http://schemas.microsoft.com/office/drawing/2014/main" id="{03B55441-508E-056F-872B-29964606120B}"/>
                </a:ext>
              </a:extLst>
            </p:cNvPr>
            <p:cNvSpPr/>
            <p:nvPr/>
          </p:nvSpPr>
          <p:spPr>
            <a:xfrm>
              <a:off x="2751950"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3020;p78">
              <a:extLst>
                <a:ext uri="{FF2B5EF4-FFF2-40B4-BE49-F238E27FC236}">
                  <a16:creationId xmlns:a16="http://schemas.microsoft.com/office/drawing/2014/main" id="{C119ED94-8929-896F-DC3B-68834AAFC823}"/>
                </a:ext>
              </a:extLst>
            </p:cNvPr>
            <p:cNvSpPr/>
            <p:nvPr/>
          </p:nvSpPr>
          <p:spPr>
            <a:xfrm>
              <a:off x="27519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3021;p78">
              <a:extLst>
                <a:ext uri="{FF2B5EF4-FFF2-40B4-BE49-F238E27FC236}">
                  <a16:creationId xmlns:a16="http://schemas.microsoft.com/office/drawing/2014/main" id="{D7E33995-7B90-6305-20A3-248CF0D170E7}"/>
                </a:ext>
              </a:extLst>
            </p:cNvPr>
            <p:cNvSpPr/>
            <p:nvPr/>
          </p:nvSpPr>
          <p:spPr>
            <a:xfrm>
              <a:off x="2751950"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3022;p78">
              <a:extLst>
                <a:ext uri="{FF2B5EF4-FFF2-40B4-BE49-F238E27FC236}">
                  <a16:creationId xmlns:a16="http://schemas.microsoft.com/office/drawing/2014/main" id="{4B92A59D-9E82-596A-B229-892878E2706A}"/>
                </a:ext>
              </a:extLst>
            </p:cNvPr>
            <p:cNvSpPr/>
            <p:nvPr/>
          </p:nvSpPr>
          <p:spPr>
            <a:xfrm>
              <a:off x="26759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3023;p78">
              <a:extLst>
                <a:ext uri="{FF2B5EF4-FFF2-40B4-BE49-F238E27FC236}">
                  <a16:creationId xmlns:a16="http://schemas.microsoft.com/office/drawing/2014/main" id="{7C9F6583-ECC1-D908-1DBB-F3615862DF89}"/>
                </a:ext>
              </a:extLst>
            </p:cNvPr>
            <p:cNvSpPr/>
            <p:nvPr/>
          </p:nvSpPr>
          <p:spPr>
            <a:xfrm>
              <a:off x="26759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3024;p78">
              <a:extLst>
                <a:ext uri="{FF2B5EF4-FFF2-40B4-BE49-F238E27FC236}">
                  <a16:creationId xmlns:a16="http://schemas.microsoft.com/office/drawing/2014/main" id="{BDAA5D04-96A1-08EE-E8B8-99B7EA555B18}"/>
                </a:ext>
              </a:extLst>
            </p:cNvPr>
            <p:cNvSpPr/>
            <p:nvPr/>
          </p:nvSpPr>
          <p:spPr>
            <a:xfrm>
              <a:off x="26759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3025;p78">
              <a:extLst>
                <a:ext uri="{FF2B5EF4-FFF2-40B4-BE49-F238E27FC236}">
                  <a16:creationId xmlns:a16="http://schemas.microsoft.com/office/drawing/2014/main" id="{55683B46-A8DD-EF9B-7084-623DB15D64CB}"/>
                </a:ext>
              </a:extLst>
            </p:cNvPr>
            <p:cNvSpPr/>
            <p:nvPr/>
          </p:nvSpPr>
          <p:spPr>
            <a:xfrm>
              <a:off x="26759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3026;p78">
              <a:extLst>
                <a:ext uri="{FF2B5EF4-FFF2-40B4-BE49-F238E27FC236}">
                  <a16:creationId xmlns:a16="http://schemas.microsoft.com/office/drawing/2014/main" id="{D4F3E434-2F37-8C08-0ED8-5D2ED8769E9E}"/>
                </a:ext>
              </a:extLst>
            </p:cNvPr>
            <p:cNvSpPr/>
            <p:nvPr/>
          </p:nvSpPr>
          <p:spPr>
            <a:xfrm>
              <a:off x="26759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3027;p78">
              <a:extLst>
                <a:ext uri="{FF2B5EF4-FFF2-40B4-BE49-F238E27FC236}">
                  <a16:creationId xmlns:a16="http://schemas.microsoft.com/office/drawing/2014/main" id="{77E5D9CC-BF92-1DA9-8D4D-6112509FBDB6}"/>
                </a:ext>
              </a:extLst>
            </p:cNvPr>
            <p:cNvSpPr/>
            <p:nvPr/>
          </p:nvSpPr>
          <p:spPr>
            <a:xfrm>
              <a:off x="267592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3028;p78">
              <a:extLst>
                <a:ext uri="{FF2B5EF4-FFF2-40B4-BE49-F238E27FC236}">
                  <a16:creationId xmlns:a16="http://schemas.microsoft.com/office/drawing/2014/main" id="{FF73B40A-0E77-393B-5701-9A9BD23ED4D0}"/>
                </a:ext>
              </a:extLst>
            </p:cNvPr>
            <p:cNvSpPr/>
            <p:nvPr/>
          </p:nvSpPr>
          <p:spPr>
            <a:xfrm>
              <a:off x="267592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3029;p78">
              <a:extLst>
                <a:ext uri="{FF2B5EF4-FFF2-40B4-BE49-F238E27FC236}">
                  <a16:creationId xmlns:a16="http://schemas.microsoft.com/office/drawing/2014/main" id="{EDCBFA6C-21E2-0683-037E-899CEC5C33D5}"/>
                </a:ext>
              </a:extLst>
            </p:cNvPr>
            <p:cNvSpPr/>
            <p:nvPr/>
          </p:nvSpPr>
          <p:spPr>
            <a:xfrm>
              <a:off x="267592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3030;p78">
              <a:extLst>
                <a:ext uri="{FF2B5EF4-FFF2-40B4-BE49-F238E27FC236}">
                  <a16:creationId xmlns:a16="http://schemas.microsoft.com/office/drawing/2014/main" id="{A446599D-8B15-05C8-5DAC-9FBCE2CCB3CE}"/>
                </a:ext>
              </a:extLst>
            </p:cNvPr>
            <p:cNvSpPr/>
            <p:nvPr/>
          </p:nvSpPr>
          <p:spPr>
            <a:xfrm>
              <a:off x="25997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3031;p78">
              <a:extLst>
                <a:ext uri="{FF2B5EF4-FFF2-40B4-BE49-F238E27FC236}">
                  <a16:creationId xmlns:a16="http://schemas.microsoft.com/office/drawing/2014/main" id="{4F9FE890-CAA5-23EB-35A7-82ED54A203EA}"/>
                </a:ext>
              </a:extLst>
            </p:cNvPr>
            <p:cNvSpPr/>
            <p:nvPr/>
          </p:nvSpPr>
          <p:spPr>
            <a:xfrm>
              <a:off x="25997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3032;p78">
              <a:extLst>
                <a:ext uri="{FF2B5EF4-FFF2-40B4-BE49-F238E27FC236}">
                  <a16:creationId xmlns:a16="http://schemas.microsoft.com/office/drawing/2014/main" id="{EC1AEC31-BDB8-2B69-CAE4-687AFE0B3757}"/>
                </a:ext>
              </a:extLst>
            </p:cNvPr>
            <p:cNvSpPr/>
            <p:nvPr/>
          </p:nvSpPr>
          <p:spPr>
            <a:xfrm>
              <a:off x="25997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3033;p78">
              <a:extLst>
                <a:ext uri="{FF2B5EF4-FFF2-40B4-BE49-F238E27FC236}">
                  <a16:creationId xmlns:a16="http://schemas.microsoft.com/office/drawing/2014/main" id="{F280EB99-1558-6D74-B921-41671C56BE61}"/>
                </a:ext>
              </a:extLst>
            </p:cNvPr>
            <p:cNvSpPr/>
            <p:nvPr/>
          </p:nvSpPr>
          <p:spPr>
            <a:xfrm>
              <a:off x="25997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3034;p78">
              <a:extLst>
                <a:ext uri="{FF2B5EF4-FFF2-40B4-BE49-F238E27FC236}">
                  <a16:creationId xmlns:a16="http://schemas.microsoft.com/office/drawing/2014/main" id="{D3FFE46F-8B00-43CD-4EF1-436EFE7F1443}"/>
                </a:ext>
              </a:extLst>
            </p:cNvPr>
            <p:cNvSpPr/>
            <p:nvPr/>
          </p:nvSpPr>
          <p:spPr>
            <a:xfrm>
              <a:off x="25997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3035;p78">
              <a:extLst>
                <a:ext uri="{FF2B5EF4-FFF2-40B4-BE49-F238E27FC236}">
                  <a16:creationId xmlns:a16="http://schemas.microsoft.com/office/drawing/2014/main" id="{5C369783-5AC2-965F-9AF3-BE80671E8F3C}"/>
                </a:ext>
              </a:extLst>
            </p:cNvPr>
            <p:cNvSpPr/>
            <p:nvPr/>
          </p:nvSpPr>
          <p:spPr>
            <a:xfrm>
              <a:off x="25997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3036;p78">
              <a:extLst>
                <a:ext uri="{FF2B5EF4-FFF2-40B4-BE49-F238E27FC236}">
                  <a16:creationId xmlns:a16="http://schemas.microsoft.com/office/drawing/2014/main" id="{8E4224E6-C13F-FA6D-0B7C-236E6CF77E6D}"/>
                </a:ext>
              </a:extLst>
            </p:cNvPr>
            <p:cNvSpPr/>
            <p:nvPr/>
          </p:nvSpPr>
          <p:spPr>
            <a:xfrm>
              <a:off x="259972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3037;p78">
              <a:extLst>
                <a:ext uri="{FF2B5EF4-FFF2-40B4-BE49-F238E27FC236}">
                  <a16:creationId xmlns:a16="http://schemas.microsoft.com/office/drawing/2014/main" id="{7DCA1D18-1C8A-4230-8660-0A9A530CC34D}"/>
                </a:ext>
              </a:extLst>
            </p:cNvPr>
            <p:cNvSpPr/>
            <p:nvPr/>
          </p:nvSpPr>
          <p:spPr>
            <a:xfrm>
              <a:off x="259972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3038;p78">
              <a:extLst>
                <a:ext uri="{FF2B5EF4-FFF2-40B4-BE49-F238E27FC236}">
                  <a16:creationId xmlns:a16="http://schemas.microsoft.com/office/drawing/2014/main" id="{F54A5E04-34D6-8638-1199-AF6F1ACDA549}"/>
                </a:ext>
              </a:extLst>
            </p:cNvPr>
            <p:cNvSpPr/>
            <p:nvPr/>
          </p:nvSpPr>
          <p:spPr>
            <a:xfrm>
              <a:off x="259972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3039;p78">
              <a:extLst>
                <a:ext uri="{FF2B5EF4-FFF2-40B4-BE49-F238E27FC236}">
                  <a16:creationId xmlns:a16="http://schemas.microsoft.com/office/drawing/2014/main" id="{B0028D13-D322-AB3B-13F8-72B17D08C716}"/>
                </a:ext>
              </a:extLst>
            </p:cNvPr>
            <p:cNvSpPr/>
            <p:nvPr/>
          </p:nvSpPr>
          <p:spPr>
            <a:xfrm>
              <a:off x="25235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3040;p78">
              <a:extLst>
                <a:ext uri="{FF2B5EF4-FFF2-40B4-BE49-F238E27FC236}">
                  <a16:creationId xmlns:a16="http://schemas.microsoft.com/office/drawing/2014/main" id="{D51E47D6-5106-0452-9CD4-A67054A1C7A4}"/>
                </a:ext>
              </a:extLst>
            </p:cNvPr>
            <p:cNvSpPr/>
            <p:nvPr/>
          </p:nvSpPr>
          <p:spPr>
            <a:xfrm>
              <a:off x="25235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3041;p78">
              <a:extLst>
                <a:ext uri="{FF2B5EF4-FFF2-40B4-BE49-F238E27FC236}">
                  <a16:creationId xmlns:a16="http://schemas.microsoft.com/office/drawing/2014/main" id="{3FFAFFF0-74F4-B6C2-2A2A-26EB78321011}"/>
                </a:ext>
              </a:extLst>
            </p:cNvPr>
            <p:cNvSpPr/>
            <p:nvPr/>
          </p:nvSpPr>
          <p:spPr>
            <a:xfrm>
              <a:off x="25235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3042;p78">
              <a:extLst>
                <a:ext uri="{FF2B5EF4-FFF2-40B4-BE49-F238E27FC236}">
                  <a16:creationId xmlns:a16="http://schemas.microsoft.com/office/drawing/2014/main" id="{27529390-29BD-0376-4923-5B6571509FC0}"/>
                </a:ext>
              </a:extLst>
            </p:cNvPr>
            <p:cNvSpPr/>
            <p:nvPr/>
          </p:nvSpPr>
          <p:spPr>
            <a:xfrm>
              <a:off x="25235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3043;p78">
              <a:extLst>
                <a:ext uri="{FF2B5EF4-FFF2-40B4-BE49-F238E27FC236}">
                  <a16:creationId xmlns:a16="http://schemas.microsoft.com/office/drawing/2014/main" id="{CDE67A91-3FC9-E911-D338-248DCF0EA613}"/>
                </a:ext>
              </a:extLst>
            </p:cNvPr>
            <p:cNvSpPr/>
            <p:nvPr/>
          </p:nvSpPr>
          <p:spPr>
            <a:xfrm>
              <a:off x="25235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3044;p78">
              <a:extLst>
                <a:ext uri="{FF2B5EF4-FFF2-40B4-BE49-F238E27FC236}">
                  <a16:creationId xmlns:a16="http://schemas.microsoft.com/office/drawing/2014/main" id="{2AE6C4C6-63BF-71B5-BD91-8BBD2FF8078F}"/>
                </a:ext>
              </a:extLst>
            </p:cNvPr>
            <p:cNvSpPr/>
            <p:nvPr/>
          </p:nvSpPr>
          <p:spPr>
            <a:xfrm>
              <a:off x="25235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3045;p78">
              <a:extLst>
                <a:ext uri="{FF2B5EF4-FFF2-40B4-BE49-F238E27FC236}">
                  <a16:creationId xmlns:a16="http://schemas.microsoft.com/office/drawing/2014/main" id="{6EA7DCB3-CFCD-1F64-648D-0C11E1722F24}"/>
                </a:ext>
              </a:extLst>
            </p:cNvPr>
            <p:cNvSpPr/>
            <p:nvPr/>
          </p:nvSpPr>
          <p:spPr>
            <a:xfrm>
              <a:off x="252350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3046;p78">
              <a:extLst>
                <a:ext uri="{FF2B5EF4-FFF2-40B4-BE49-F238E27FC236}">
                  <a16:creationId xmlns:a16="http://schemas.microsoft.com/office/drawing/2014/main" id="{C616100A-1B6C-0048-76EF-2FEDAD45BE37}"/>
                </a:ext>
              </a:extLst>
            </p:cNvPr>
            <p:cNvSpPr/>
            <p:nvPr/>
          </p:nvSpPr>
          <p:spPr>
            <a:xfrm>
              <a:off x="2523500" y="119055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3047;p78">
              <a:extLst>
                <a:ext uri="{FF2B5EF4-FFF2-40B4-BE49-F238E27FC236}">
                  <a16:creationId xmlns:a16="http://schemas.microsoft.com/office/drawing/2014/main" id="{968AD1B5-C45A-7CFF-C24B-01832DDA6FB2}"/>
                </a:ext>
              </a:extLst>
            </p:cNvPr>
            <p:cNvSpPr/>
            <p:nvPr/>
          </p:nvSpPr>
          <p:spPr>
            <a:xfrm>
              <a:off x="252350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3048;p78">
              <a:extLst>
                <a:ext uri="{FF2B5EF4-FFF2-40B4-BE49-F238E27FC236}">
                  <a16:creationId xmlns:a16="http://schemas.microsoft.com/office/drawing/2014/main" id="{B0D37A47-8A4C-7574-897A-805BA31C8B36}"/>
                </a:ext>
              </a:extLst>
            </p:cNvPr>
            <p:cNvSpPr/>
            <p:nvPr/>
          </p:nvSpPr>
          <p:spPr>
            <a:xfrm>
              <a:off x="252350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3049;p78">
              <a:extLst>
                <a:ext uri="{FF2B5EF4-FFF2-40B4-BE49-F238E27FC236}">
                  <a16:creationId xmlns:a16="http://schemas.microsoft.com/office/drawing/2014/main" id="{EAD94FE6-4ACE-512D-144B-A25A28C7301F}"/>
                </a:ext>
              </a:extLst>
            </p:cNvPr>
            <p:cNvSpPr/>
            <p:nvPr/>
          </p:nvSpPr>
          <p:spPr>
            <a:xfrm>
              <a:off x="24473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3050;p78">
              <a:extLst>
                <a:ext uri="{FF2B5EF4-FFF2-40B4-BE49-F238E27FC236}">
                  <a16:creationId xmlns:a16="http://schemas.microsoft.com/office/drawing/2014/main" id="{B58A9FE4-E27D-17B0-CADD-49D92FA8F580}"/>
                </a:ext>
              </a:extLst>
            </p:cNvPr>
            <p:cNvSpPr/>
            <p:nvPr/>
          </p:nvSpPr>
          <p:spPr>
            <a:xfrm>
              <a:off x="2447300" y="1647400"/>
              <a:ext cx="62400" cy="53450"/>
            </a:xfrm>
            <a:custGeom>
              <a:avLst/>
              <a:gdLst/>
              <a:ahLst/>
              <a:cxnLst/>
              <a:rect l="l" t="t" r="r" b="b"/>
              <a:pathLst>
                <a:path w="2496"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3051;p78">
              <a:extLst>
                <a:ext uri="{FF2B5EF4-FFF2-40B4-BE49-F238E27FC236}">
                  <a16:creationId xmlns:a16="http://schemas.microsoft.com/office/drawing/2014/main" id="{0F221DAD-DB02-C3E4-51C0-04179008281F}"/>
                </a:ext>
              </a:extLst>
            </p:cNvPr>
            <p:cNvSpPr/>
            <p:nvPr/>
          </p:nvSpPr>
          <p:spPr>
            <a:xfrm>
              <a:off x="2447300" y="1571400"/>
              <a:ext cx="62400" cy="53250"/>
            </a:xfrm>
            <a:custGeom>
              <a:avLst/>
              <a:gdLst/>
              <a:ahLst/>
              <a:cxnLst/>
              <a:rect l="l" t="t" r="r" b="b"/>
              <a:pathLst>
                <a:path w="2496"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3052;p78">
              <a:extLst>
                <a:ext uri="{FF2B5EF4-FFF2-40B4-BE49-F238E27FC236}">
                  <a16:creationId xmlns:a16="http://schemas.microsoft.com/office/drawing/2014/main" id="{BF787D33-DB93-9F8A-E713-68DADFD13D94}"/>
                </a:ext>
              </a:extLst>
            </p:cNvPr>
            <p:cNvSpPr/>
            <p:nvPr/>
          </p:nvSpPr>
          <p:spPr>
            <a:xfrm>
              <a:off x="24473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3053;p78">
              <a:extLst>
                <a:ext uri="{FF2B5EF4-FFF2-40B4-BE49-F238E27FC236}">
                  <a16:creationId xmlns:a16="http://schemas.microsoft.com/office/drawing/2014/main" id="{D0D34145-DD18-EBAF-42AA-FE9A736043A2}"/>
                </a:ext>
              </a:extLst>
            </p:cNvPr>
            <p:cNvSpPr/>
            <p:nvPr/>
          </p:nvSpPr>
          <p:spPr>
            <a:xfrm>
              <a:off x="2447300" y="1418975"/>
              <a:ext cx="62400" cy="53350"/>
            </a:xfrm>
            <a:custGeom>
              <a:avLst/>
              <a:gdLst/>
              <a:ahLst/>
              <a:cxnLst/>
              <a:rect l="l" t="t" r="r" b="b"/>
              <a:pathLst>
                <a:path w="2496" h="2134" extrusionOk="0">
                  <a:moveTo>
                    <a:pt x="1065" y="1"/>
                  </a:moveTo>
                  <a:cubicBezTo>
                    <a:pt x="480" y="1"/>
                    <a:pt x="8"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3054;p78">
              <a:extLst>
                <a:ext uri="{FF2B5EF4-FFF2-40B4-BE49-F238E27FC236}">
                  <a16:creationId xmlns:a16="http://schemas.microsoft.com/office/drawing/2014/main" id="{98BB0932-E45B-B5E8-FD25-8CDFEA334431}"/>
                </a:ext>
              </a:extLst>
            </p:cNvPr>
            <p:cNvSpPr/>
            <p:nvPr/>
          </p:nvSpPr>
          <p:spPr>
            <a:xfrm>
              <a:off x="24473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3055;p78">
              <a:extLst>
                <a:ext uri="{FF2B5EF4-FFF2-40B4-BE49-F238E27FC236}">
                  <a16:creationId xmlns:a16="http://schemas.microsoft.com/office/drawing/2014/main" id="{207A656D-959E-D585-AF4A-AEF82C5D5A03}"/>
                </a:ext>
              </a:extLst>
            </p:cNvPr>
            <p:cNvSpPr/>
            <p:nvPr/>
          </p:nvSpPr>
          <p:spPr>
            <a:xfrm>
              <a:off x="2447300" y="1266550"/>
              <a:ext cx="62400" cy="53450"/>
            </a:xfrm>
            <a:custGeom>
              <a:avLst/>
              <a:gdLst/>
              <a:ahLst/>
              <a:cxnLst/>
              <a:rect l="l" t="t" r="r" b="b"/>
              <a:pathLst>
                <a:path w="2496"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3056;p78">
              <a:extLst>
                <a:ext uri="{FF2B5EF4-FFF2-40B4-BE49-F238E27FC236}">
                  <a16:creationId xmlns:a16="http://schemas.microsoft.com/office/drawing/2014/main" id="{8B30CCA6-EA56-3358-96C5-1432FC8B62D0}"/>
                </a:ext>
              </a:extLst>
            </p:cNvPr>
            <p:cNvSpPr/>
            <p:nvPr/>
          </p:nvSpPr>
          <p:spPr>
            <a:xfrm>
              <a:off x="2447300" y="1190550"/>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3057;p78">
              <a:extLst>
                <a:ext uri="{FF2B5EF4-FFF2-40B4-BE49-F238E27FC236}">
                  <a16:creationId xmlns:a16="http://schemas.microsoft.com/office/drawing/2014/main" id="{6AEE61B6-D18A-176B-4012-C5D0B3F4589A}"/>
                </a:ext>
              </a:extLst>
            </p:cNvPr>
            <p:cNvSpPr/>
            <p:nvPr/>
          </p:nvSpPr>
          <p:spPr>
            <a:xfrm>
              <a:off x="2447300" y="11143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3058;p78">
              <a:extLst>
                <a:ext uri="{FF2B5EF4-FFF2-40B4-BE49-F238E27FC236}">
                  <a16:creationId xmlns:a16="http://schemas.microsoft.com/office/drawing/2014/main" id="{126AEBA8-D70C-2910-80EA-9898623C3941}"/>
                </a:ext>
              </a:extLst>
            </p:cNvPr>
            <p:cNvSpPr/>
            <p:nvPr/>
          </p:nvSpPr>
          <p:spPr>
            <a:xfrm>
              <a:off x="2447300" y="1038125"/>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3059;p78">
              <a:extLst>
                <a:ext uri="{FF2B5EF4-FFF2-40B4-BE49-F238E27FC236}">
                  <a16:creationId xmlns:a16="http://schemas.microsoft.com/office/drawing/2014/main" id="{C4649EA7-5EFF-D8BE-1F63-E57F246737A6}"/>
                </a:ext>
              </a:extLst>
            </p:cNvPr>
            <p:cNvSpPr/>
            <p:nvPr/>
          </p:nvSpPr>
          <p:spPr>
            <a:xfrm>
              <a:off x="237127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3060;p78">
              <a:extLst>
                <a:ext uri="{FF2B5EF4-FFF2-40B4-BE49-F238E27FC236}">
                  <a16:creationId xmlns:a16="http://schemas.microsoft.com/office/drawing/2014/main" id="{90BD156F-3F6C-703E-C8DF-59F3A318EEE7}"/>
                </a:ext>
              </a:extLst>
            </p:cNvPr>
            <p:cNvSpPr/>
            <p:nvPr/>
          </p:nvSpPr>
          <p:spPr>
            <a:xfrm>
              <a:off x="23712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3061;p78">
              <a:extLst>
                <a:ext uri="{FF2B5EF4-FFF2-40B4-BE49-F238E27FC236}">
                  <a16:creationId xmlns:a16="http://schemas.microsoft.com/office/drawing/2014/main" id="{3D614993-04D4-6A25-A701-24DDF8BF9053}"/>
                </a:ext>
              </a:extLst>
            </p:cNvPr>
            <p:cNvSpPr/>
            <p:nvPr/>
          </p:nvSpPr>
          <p:spPr>
            <a:xfrm>
              <a:off x="23712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3062;p78">
              <a:extLst>
                <a:ext uri="{FF2B5EF4-FFF2-40B4-BE49-F238E27FC236}">
                  <a16:creationId xmlns:a16="http://schemas.microsoft.com/office/drawing/2014/main" id="{551591A4-CEA1-CC42-4876-44DAF94316ED}"/>
                </a:ext>
              </a:extLst>
            </p:cNvPr>
            <p:cNvSpPr/>
            <p:nvPr/>
          </p:nvSpPr>
          <p:spPr>
            <a:xfrm>
              <a:off x="23712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3063;p78">
              <a:extLst>
                <a:ext uri="{FF2B5EF4-FFF2-40B4-BE49-F238E27FC236}">
                  <a16:creationId xmlns:a16="http://schemas.microsoft.com/office/drawing/2014/main" id="{B96DE182-3A4B-B71C-2B8D-28BB178A17AC}"/>
                </a:ext>
              </a:extLst>
            </p:cNvPr>
            <p:cNvSpPr/>
            <p:nvPr/>
          </p:nvSpPr>
          <p:spPr>
            <a:xfrm>
              <a:off x="23712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3064;p78">
              <a:extLst>
                <a:ext uri="{FF2B5EF4-FFF2-40B4-BE49-F238E27FC236}">
                  <a16:creationId xmlns:a16="http://schemas.microsoft.com/office/drawing/2014/main" id="{0A9D2CC6-8D7A-E8A0-E6A3-906BEAD81B58}"/>
                </a:ext>
              </a:extLst>
            </p:cNvPr>
            <p:cNvSpPr/>
            <p:nvPr/>
          </p:nvSpPr>
          <p:spPr>
            <a:xfrm>
              <a:off x="237127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3065;p78">
              <a:extLst>
                <a:ext uri="{FF2B5EF4-FFF2-40B4-BE49-F238E27FC236}">
                  <a16:creationId xmlns:a16="http://schemas.microsoft.com/office/drawing/2014/main" id="{C2630015-B2F5-7C96-0472-91778381B2F9}"/>
                </a:ext>
              </a:extLst>
            </p:cNvPr>
            <p:cNvSpPr/>
            <p:nvPr/>
          </p:nvSpPr>
          <p:spPr>
            <a:xfrm>
              <a:off x="237127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3066;p78">
              <a:extLst>
                <a:ext uri="{FF2B5EF4-FFF2-40B4-BE49-F238E27FC236}">
                  <a16:creationId xmlns:a16="http://schemas.microsoft.com/office/drawing/2014/main" id="{720DB069-A0F1-A70D-3538-F892FA49E85E}"/>
                </a:ext>
              </a:extLst>
            </p:cNvPr>
            <p:cNvSpPr/>
            <p:nvPr/>
          </p:nvSpPr>
          <p:spPr>
            <a:xfrm>
              <a:off x="237127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3067;p78">
              <a:extLst>
                <a:ext uri="{FF2B5EF4-FFF2-40B4-BE49-F238E27FC236}">
                  <a16:creationId xmlns:a16="http://schemas.microsoft.com/office/drawing/2014/main" id="{9128EA41-03D9-14CE-4F51-30F79216250E}"/>
                </a:ext>
              </a:extLst>
            </p:cNvPr>
            <p:cNvSpPr/>
            <p:nvPr/>
          </p:nvSpPr>
          <p:spPr>
            <a:xfrm>
              <a:off x="237127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3068;p78">
              <a:extLst>
                <a:ext uri="{FF2B5EF4-FFF2-40B4-BE49-F238E27FC236}">
                  <a16:creationId xmlns:a16="http://schemas.microsoft.com/office/drawing/2014/main" id="{85CE8831-6DF3-00BB-88CB-CA9E6E8F90B7}"/>
                </a:ext>
              </a:extLst>
            </p:cNvPr>
            <p:cNvSpPr/>
            <p:nvPr/>
          </p:nvSpPr>
          <p:spPr>
            <a:xfrm>
              <a:off x="229507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3069;p78">
              <a:extLst>
                <a:ext uri="{FF2B5EF4-FFF2-40B4-BE49-F238E27FC236}">
                  <a16:creationId xmlns:a16="http://schemas.microsoft.com/office/drawing/2014/main" id="{4A583A0A-7A60-47CD-1E1D-6E9A22D4FDB0}"/>
                </a:ext>
              </a:extLst>
            </p:cNvPr>
            <p:cNvSpPr/>
            <p:nvPr/>
          </p:nvSpPr>
          <p:spPr>
            <a:xfrm>
              <a:off x="22950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3070;p78">
              <a:extLst>
                <a:ext uri="{FF2B5EF4-FFF2-40B4-BE49-F238E27FC236}">
                  <a16:creationId xmlns:a16="http://schemas.microsoft.com/office/drawing/2014/main" id="{64985B98-F7AD-E156-F32A-174807FEA4BD}"/>
                </a:ext>
              </a:extLst>
            </p:cNvPr>
            <p:cNvSpPr/>
            <p:nvPr/>
          </p:nvSpPr>
          <p:spPr>
            <a:xfrm>
              <a:off x="2295075" y="11905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3071;p78">
              <a:extLst>
                <a:ext uri="{FF2B5EF4-FFF2-40B4-BE49-F238E27FC236}">
                  <a16:creationId xmlns:a16="http://schemas.microsoft.com/office/drawing/2014/main" id="{45AEAD18-6BD3-1C11-AA3F-4E830B531938}"/>
                </a:ext>
              </a:extLst>
            </p:cNvPr>
            <p:cNvSpPr/>
            <p:nvPr/>
          </p:nvSpPr>
          <p:spPr>
            <a:xfrm>
              <a:off x="2295075" y="11143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3072;p78">
              <a:extLst>
                <a:ext uri="{FF2B5EF4-FFF2-40B4-BE49-F238E27FC236}">
                  <a16:creationId xmlns:a16="http://schemas.microsoft.com/office/drawing/2014/main" id="{D8707D2F-289D-451C-031E-AD0EEAAAD144}"/>
                </a:ext>
              </a:extLst>
            </p:cNvPr>
            <p:cNvSpPr/>
            <p:nvPr/>
          </p:nvSpPr>
          <p:spPr>
            <a:xfrm>
              <a:off x="2218650" y="1266550"/>
              <a:ext cx="62225" cy="53450"/>
            </a:xfrm>
            <a:custGeom>
              <a:avLst/>
              <a:gdLst/>
              <a:ahLst/>
              <a:cxnLst/>
              <a:rect l="l" t="t" r="r" b="b"/>
              <a:pathLst>
                <a:path w="2489" h="2138" extrusionOk="0">
                  <a:moveTo>
                    <a:pt x="1074" y="0"/>
                  </a:moveTo>
                  <a:cubicBezTo>
                    <a:pt x="480" y="9"/>
                    <a:pt x="0" y="480"/>
                    <a:pt x="0" y="1074"/>
                  </a:cubicBezTo>
                  <a:cubicBezTo>
                    <a:pt x="0" y="1711"/>
                    <a:pt x="525" y="2137"/>
                    <a:pt x="1073" y="2137"/>
                  </a:cubicBezTo>
                  <a:cubicBezTo>
                    <a:pt x="1335" y="2137"/>
                    <a:pt x="1603" y="2040"/>
                    <a:pt x="1821" y="1821"/>
                  </a:cubicBezTo>
                  <a:cubicBezTo>
                    <a:pt x="2488" y="1155"/>
                    <a:pt x="2017" y="9"/>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3073;p78">
              <a:extLst>
                <a:ext uri="{FF2B5EF4-FFF2-40B4-BE49-F238E27FC236}">
                  <a16:creationId xmlns:a16="http://schemas.microsoft.com/office/drawing/2014/main" id="{A788E094-567A-2DA0-E9E1-030B47912629}"/>
                </a:ext>
              </a:extLst>
            </p:cNvPr>
            <p:cNvSpPr/>
            <p:nvPr/>
          </p:nvSpPr>
          <p:spPr>
            <a:xfrm>
              <a:off x="2218650" y="1190550"/>
              <a:ext cx="62225" cy="53325"/>
            </a:xfrm>
            <a:custGeom>
              <a:avLst/>
              <a:gdLst/>
              <a:ahLst/>
              <a:cxnLst/>
              <a:rect l="l" t="t" r="r" b="b"/>
              <a:pathLst>
                <a:path w="2489" h="2133" extrusionOk="0">
                  <a:moveTo>
                    <a:pt x="1074" y="0"/>
                  </a:moveTo>
                  <a:cubicBezTo>
                    <a:pt x="480" y="0"/>
                    <a:pt x="0" y="480"/>
                    <a:pt x="0" y="1065"/>
                  </a:cubicBezTo>
                  <a:cubicBezTo>
                    <a:pt x="0" y="1709"/>
                    <a:pt x="526" y="2133"/>
                    <a:pt x="1074" y="2133"/>
                  </a:cubicBezTo>
                  <a:cubicBezTo>
                    <a:pt x="1336" y="2133"/>
                    <a:pt x="1603" y="2036"/>
                    <a:pt x="1821" y="1821"/>
                  </a:cubicBezTo>
                  <a:cubicBezTo>
                    <a:pt x="2488"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3074;p78">
              <a:extLst>
                <a:ext uri="{FF2B5EF4-FFF2-40B4-BE49-F238E27FC236}">
                  <a16:creationId xmlns:a16="http://schemas.microsoft.com/office/drawing/2014/main" id="{BA5854EB-20C3-8643-E937-EC472DF6ADDF}"/>
                </a:ext>
              </a:extLst>
            </p:cNvPr>
            <p:cNvSpPr/>
            <p:nvPr/>
          </p:nvSpPr>
          <p:spPr>
            <a:xfrm>
              <a:off x="2218650" y="1114325"/>
              <a:ext cx="62225" cy="53350"/>
            </a:xfrm>
            <a:custGeom>
              <a:avLst/>
              <a:gdLst/>
              <a:ahLst/>
              <a:cxnLst/>
              <a:rect l="l" t="t" r="r" b="b"/>
              <a:pathLst>
                <a:path w="2489" h="2134" extrusionOk="0">
                  <a:moveTo>
                    <a:pt x="1074" y="1"/>
                  </a:moveTo>
                  <a:cubicBezTo>
                    <a:pt x="480" y="1"/>
                    <a:pt x="0" y="480"/>
                    <a:pt x="0" y="1065"/>
                  </a:cubicBezTo>
                  <a:cubicBezTo>
                    <a:pt x="0" y="1709"/>
                    <a:pt x="526" y="2133"/>
                    <a:pt x="1074" y="2133"/>
                  </a:cubicBezTo>
                  <a:cubicBezTo>
                    <a:pt x="1336" y="2133"/>
                    <a:pt x="1603" y="2037"/>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3075;p78">
              <a:extLst>
                <a:ext uri="{FF2B5EF4-FFF2-40B4-BE49-F238E27FC236}">
                  <a16:creationId xmlns:a16="http://schemas.microsoft.com/office/drawing/2014/main" id="{516BDF3A-09BA-8B48-FAF0-A6ABD82AA607}"/>
                </a:ext>
              </a:extLst>
            </p:cNvPr>
            <p:cNvSpPr/>
            <p:nvPr/>
          </p:nvSpPr>
          <p:spPr>
            <a:xfrm>
              <a:off x="2142425" y="1266550"/>
              <a:ext cx="62425" cy="53450"/>
            </a:xfrm>
            <a:custGeom>
              <a:avLst/>
              <a:gdLst/>
              <a:ahLst/>
              <a:cxnLst/>
              <a:rect l="l" t="t" r="r" b="b"/>
              <a:pathLst>
                <a:path w="2497" h="2138" extrusionOk="0">
                  <a:moveTo>
                    <a:pt x="1074" y="0"/>
                  </a:moveTo>
                  <a:cubicBezTo>
                    <a:pt x="481"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3076;p78">
              <a:extLst>
                <a:ext uri="{FF2B5EF4-FFF2-40B4-BE49-F238E27FC236}">
                  <a16:creationId xmlns:a16="http://schemas.microsoft.com/office/drawing/2014/main" id="{2E5B439D-B2B1-9A95-B729-4421AB4304CD}"/>
                </a:ext>
              </a:extLst>
            </p:cNvPr>
            <p:cNvSpPr/>
            <p:nvPr/>
          </p:nvSpPr>
          <p:spPr>
            <a:xfrm>
              <a:off x="2142425" y="11905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3077;p78">
              <a:extLst>
                <a:ext uri="{FF2B5EF4-FFF2-40B4-BE49-F238E27FC236}">
                  <a16:creationId xmlns:a16="http://schemas.microsoft.com/office/drawing/2014/main" id="{3B41180F-DC76-4C62-C3D7-B3E5FAF52796}"/>
                </a:ext>
              </a:extLst>
            </p:cNvPr>
            <p:cNvSpPr/>
            <p:nvPr/>
          </p:nvSpPr>
          <p:spPr>
            <a:xfrm>
              <a:off x="2751950"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3078;p78">
              <a:extLst>
                <a:ext uri="{FF2B5EF4-FFF2-40B4-BE49-F238E27FC236}">
                  <a16:creationId xmlns:a16="http://schemas.microsoft.com/office/drawing/2014/main" id="{02E07497-B05B-2E75-478C-46C82B764752}"/>
                </a:ext>
              </a:extLst>
            </p:cNvPr>
            <p:cNvSpPr/>
            <p:nvPr/>
          </p:nvSpPr>
          <p:spPr>
            <a:xfrm>
              <a:off x="2751950" y="3551925"/>
              <a:ext cx="62350" cy="53300"/>
            </a:xfrm>
            <a:custGeom>
              <a:avLst/>
              <a:gdLst/>
              <a:ahLst/>
              <a:cxnLst/>
              <a:rect l="l" t="t" r="r" b="b"/>
              <a:pathLst>
                <a:path w="2494" h="2132" extrusionOk="0">
                  <a:moveTo>
                    <a:pt x="1075" y="1"/>
                  </a:moveTo>
                  <a:cubicBezTo>
                    <a:pt x="1072" y="1"/>
                    <a:pt x="1068" y="1"/>
                    <a:pt x="1065" y="1"/>
                  </a:cubicBezTo>
                  <a:cubicBezTo>
                    <a:pt x="480" y="1"/>
                    <a:pt x="0" y="480"/>
                    <a:pt x="0" y="1066"/>
                  </a:cubicBezTo>
                  <a:cubicBezTo>
                    <a:pt x="6" y="1708"/>
                    <a:pt x="530" y="2131"/>
                    <a:pt x="1075" y="2131"/>
                  </a:cubicBezTo>
                  <a:cubicBezTo>
                    <a:pt x="1337" y="2131"/>
                    <a:pt x="1604" y="2033"/>
                    <a:pt x="1821" y="1814"/>
                  </a:cubicBezTo>
                  <a:cubicBezTo>
                    <a:pt x="2493" y="1141"/>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3079;p78">
              <a:extLst>
                <a:ext uri="{FF2B5EF4-FFF2-40B4-BE49-F238E27FC236}">
                  <a16:creationId xmlns:a16="http://schemas.microsoft.com/office/drawing/2014/main" id="{0DC31796-7AAC-8812-8D69-77921B43F300}"/>
                </a:ext>
              </a:extLst>
            </p:cNvPr>
            <p:cNvSpPr/>
            <p:nvPr/>
          </p:nvSpPr>
          <p:spPr>
            <a:xfrm>
              <a:off x="2751950" y="3475725"/>
              <a:ext cx="62350" cy="53275"/>
            </a:xfrm>
            <a:custGeom>
              <a:avLst/>
              <a:gdLst/>
              <a:ahLst/>
              <a:cxnLst/>
              <a:rect l="l" t="t" r="r" b="b"/>
              <a:pathLst>
                <a:path w="2494" h="2131" extrusionOk="0">
                  <a:moveTo>
                    <a:pt x="1075" y="0"/>
                  </a:moveTo>
                  <a:cubicBezTo>
                    <a:pt x="1072" y="0"/>
                    <a:pt x="1068" y="0"/>
                    <a:pt x="1065" y="0"/>
                  </a:cubicBezTo>
                  <a:cubicBezTo>
                    <a:pt x="480" y="0"/>
                    <a:pt x="0" y="480"/>
                    <a:pt x="0" y="1065"/>
                  </a:cubicBezTo>
                  <a:cubicBezTo>
                    <a:pt x="0" y="1707"/>
                    <a:pt x="526" y="2131"/>
                    <a:pt x="1073" y="2131"/>
                  </a:cubicBezTo>
                  <a:cubicBezTo>
                    <a:pt x="1336" y="2131"/>
                    <a:pt x="1604" y="2032"/>
                    <a:pt x="1821" y="1813"/>
                  </a:cubicBezTo>
                  <a:cubicBezTo>
                    <a:pt x="2493"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3080;p78">
              <a:extLst>
                <a:ext uri="{FF2B5EF4-FFF2-40B4-BE49-F238E27FC236}">
                  <a16:creationId xmlns:a16="http://schemas.microsoft.com/office/drawing/2014/main" id="{C4C3F4B9-5299-D836-B8D4-F2A348DD7258}"/>
                </a:ext>
              </a:extLst>
            </p:cNvPr>
            <p:cNvSpPr/>
            <p:nvPr/>
          </p:nvSpPr>
          <p:spPr>
            <a:xfrm>
              <a:off x="2675925" y="385677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3081;p78">
              <a:extLst>
                <a:ext uri="{FF2B5EF4-FFF2-40B4-BE49-F238E27FC236}">
                  <a16:creationId xmlns:a16="http://schemas.microsoft.com/office/drawing/2014/main" id="{3C59E4EA-3EDC-9F3D-5F38-3E6DD528916A}"/>
                </a:ext>
              </a:extLst>
            </p:cNvPr>
            <p:cNvSpPr/>
            <p:nvPr/>
          </p:nvSpPr>
          <p:spPr>
            <a:xfrm>
              <a:off x="2675725" y="3780375"/>
              <a:ext cx="62425" cy="53475"/>
            </a:xfrm>
            <a:custGeom>
              <a:avLst/>
              <a:gdLst/>
              <a:ahLst/>
              <a:cxnLst/>
              <a:rect l="l" t="t" r="r" b="b"/>
              <a:pathLst>
                <a:path w="2497" h="2139" extrusionOk="0">
                  <a:moveTo>
                    <a:pt x="1074" y="0"/>
                  </a:moveTo>
                  <a:cubicBezTo>
                    <a:pt x="480" y="0"/>
                    <a:pt x="1" y="480"/>
                    <a:pt x="9" y="1073"/>
                  </a:cubicBezTo>
                  <a:cubicBezTo>
                    <a:pt x="9" y="1715"/>
                    <a:pt x="535" y="2139"/>
                    <a:pt x="1081" y="2139"/>
                  </a:cubicBezTo>
                  <a:cubicBezTo>
                    <a:pt x="1345" y="2139"/>
                    <a:pt x="1613" y="2040"/>
                    <a:pt x="1830"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3082;p78">
              <a:extLst>
                <a:ext uri="{FF2B5EF4-FFF2-40B4-BE49-F238E27FC236}">
                  <a16:creationId xmlns:a16="http://schemas.microsoft.com/office/drawing/2014/main" id="{D7AC9D58-780B-FE82-EE50-165479C79E89}"/>
                </a:ext>
              </a:extLst>
            </p:cNvPr>
            <p:cNvSpPr/>
            <p:nvPr/>
          </p:nvSpPr>
          <p:spPr>
            <a:xfrm>
              <a:off x="267592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3083;p78">
              <a:extLst>
                <a:ext uri="{FF2B5EF4-FFF2-40B4-BE49-F238E27FC236}">
                  <a16:creationId xmlns:a16="http://schemas.microsoft.com/office/drawing/2014/main" id="{292DC060-C4FE-85F6-D2B5-FCFDD80040BA}"/>
                </a:ext>
              </a:extLst>
            </p:cNvPr>
            <p:cNvSpPr/>
            <p:nvPr/>
          </p:nvSpPr>
          <p:spPr>
            <a:xfrm>
              <a:off x="2675925"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3084;p78">
              <a:extLst>
                <a:ext uri="{FF2B5EF4-FFF2-40B4-BE49-F238E27FC236}">
                  <a16:creationId xmlns:a16="http://schemas.microsoft.com/office/drawing/2014/main" id="{B9DD7C97-05DE-1DC0-B737-C7B3BEAE3B79}"/>
                </a:ext>
              </a:extLst>
            </p:cNvPr>
            <p:cNvSpPr/>
            <p:nvPr/>
          </p:nvSpPr>
          <p:spPr>
            <a:xfrm>
              <a:off x="2675925" y="355192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3085;p78">
              <a:extLst>
                <a:ext uri="{FF2B5EF4-FFF2-40B4-BE49-F238E27FC236}">
                  <a16:creationId xmlns:a16="http://schemas.microsoft.com/office/drawing/2014/main" id="{8CFC7A91-B63C-CD49-5018-77E8C848631F}"/>
                </a:ext>
              </a:extLst>
            </p:cNvPr>
            <p:cNvSpPr/>
            <p:nvPr/>
          </p:nvSpPr>
          <p:spPr>
            <a:xfrm>
              <a:off x="26759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3086;p78">
              <a:extLst>
                <a:ext uri="{FF2B5EF4-FFF2-40B4-BE49-F238E27FC236}">
                  <a16:creationId xmlns:a16="http://schemas.microsoft.com/office/drawing/2014/main" id="{7C0B3C5B-874B-097F-E188-B23D8226140E}"/>
                </a:ext>
              </a:extLst>
            </p:cNvPr>
            <p:cNvSpPr/>
            <p:nvPr/>
          </p:nvSpPr>
          <p:spPr>
            <a:xfrm>
              <a:off x="259972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3087;p78">
              <a:extLst>
                <a:ext uri="{FF2B5EF4-FFF2-40B4-BE49-F238E27FC236}">
                  <a16:creationId xmlns:a16="http://schemas.microsoft.com/office/drawing/2014/main" id="{CE1C51C2-269B-130C-A48A-5033E69AC1EF}"/>
                </a:ext>
              </a:extLst>
            </p:cNvPr>
            <p:cNvSpPr/>
            <p:nvPr/>
          </p:nvSpPr>
          <p:spPr>
            <a:xfrm>
              <a:off x="2599725" y="3780375"/>
              <a:ext cx="62400" cy="53475"/>
            </a:xfrm>
            <a:custGeom>
              <a:avLst/>
              <a:gdLst/>
              <a:ahLst/>
              <a:cxnLst/>
              <a:rect l="l" t="t" r="r" b="b"/>
              <a:pathLst>
                <a:path w="2496" h="2139" extrusionOk="0">
                  <a:moveTo>
                    <a:pt x="1065" y="0"/>
                  </a:moveTo>
                  <a:cubicBezTo>
                    <a:pt x="472" y="0"/>
                    <a:pt x="0" y="480"/>
                    <a:pt x="0" y="1073"/>
                  </a:cubicBezTo>
                  <a:cubicBezTo>
                    <a:pt x="0" y="1715"/>
                    <a:pt x="526" y="2139"/>
                    <a:pt x="1073" y="2139"/>
                  </a:cubicBezTo>
                  <a:cubicBezTo>
                    <a:pt x="1336" y="2139"/>
                    <a:pt x="1604" y="2040"/>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3088;p78">
              <a:extLst>
                <a:ext uri="{FF2B5EF4-FFF2-40B4-BE49-F238E27FC236}">
                  <a16:creationId xmlns:a16="http://schemas.microsoft.com/office/drawing/2014/main" id="{58891448-825C-AD82-62D5-276008A722A5}"/>
                </a:ext>
              </a:extLst>
            </p:cNvPr>
            <p:cNvSpPr/>
            <p:nvPr/>
          </p:nvSpPr>
          <p:spPr>
            <a:xfrm>
              <a:off x="2599725"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3089;p78">
              <a:extLst>
                <a:ext uri="{FF2B5EF4-FFF2-40B4-BE49-F238E27FC236}">
                  <a16:creationId xmlns:a16="http://schemas.microsoft.com/office/drawing/2014/main" id="{2566414E-7026-B46C-D2B2-9A806F56797D}"/>
                </a:ext>
              </a:extLst>
            </p:cNvPr>
            <p:cNvSpPr/>
            <p:nvPr/>
          </p:nvSpPr>
          <p:spPr>
            <a:xfrm>
              <a:off x="2599725"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3090;p78">
              <a:extLst>
                <a:ext uri="{FF2B5EF4-FFF2-40B4-BE49-F238E27FC236}">
                  <a16:creationId xmlns:a16="http://schemas.microsoft.com/office/drawing/2014/main" id="{A2C868F2-CAF5-9320-B4E1-8FA13F2CA13A}"/>
                </a:ext>
              </a:extLst>
            </p:cNvPr>
            <p:cNvSpPr/>
            <p:nvPr/>
          </p:nvSpPr>
          <p:spPr>
            <a:xfrm>
              <a:off x="259972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3091;p78">
              <a:extLst>
                <a:ext uri="{FF2B5EF4-FFF2-40B4-BE49-F238E27FC236}">
                  <a16:creationId xmlns:a16="http://schemas.microsoft.com/office/drawing/2014/main" id="{CE4C5FFD-698C-92A4-F0F0-F44D13D75D20}"/>
                </a:ext>
              </a:extLst>
            </p:cNvPr>
            <p:cNvSpPr/>
            <p:nvPr/>
          </p:nvSpPr>
          <p:spPr>
            <a:xfrm>
              <a:off x="259972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3092;p78">
              <a:extLst>
                <a:ext uri="{FF2B5EF4-FFF2-40B4-BE49-F238E27FC236}">
                  <a16:creationId xmlns:a16="http://schemas.microsoft.com/office/drawing/2014/main" id="{FE43142D-F252-83AD-3289-9DA6D4040B34}"/>
                </a:ext>
              </a:extLst>
            </p:cNvPr>
            <p:cNvSpPr/>
            <p:nvPr/>
          </p:nvSpPr>
          <p:spPr>
            <a:xfrm>
              <a:off x="2523500" y="3932800"/>
              <a:ext cx="62225" cy="53475"/>
            </a:xfrm>
            <a:custGeom>
              <a:avLst/>
              <a:gdLst/>
              <a:ahLst/>
              <a:cxnLst/>
              <a:rect l="l" t="t" r="r" b="b"/>
              <a:pathLst>
                <a:path w="2489" h="2139" extrusionOk="0">
                  <a:moveTo>
                    <a:pt x="1066" y="0"/>
                  </a:moveTo>
                  <a:cubicBezTo>
                    <a:pt x="480" y="0"/>
                    <a:pt x="1" y="480"/>
                    <a:pt x="1" y="1073"/>
                  </a:cubicBezTo>
                  <a:cubicBezTo>
                    <a:pt x="6" y="1715"/>
                    <a:pt x="530" y="2139"/>
                    <a:pt x="1075" y="2139"/>
                  </a:cubicBezTo>
                  <a:cubicBezTo>
                    <a:pt x="1338" y="2139"/>
                    <a:pt x="1605" y="2041"/>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3093;p78">
              <a:extLst>
                <a:ext uri="{FF2B5EF4-FFF2-40B4-BE49-F238E27FC236}">
                  <a16:creationId xmlns:a16="http://schemas.microsoft.com/office/drawing/2014/main" id="{35B608E2-C930-DD17-7F86-65AA7350162D}"/>
                </a:ext>
              </a:extLst>
            </p:cNvPr>
            <p:cNvSpPr/>
            <p:nvPr/>
          </p:nvSpPr>
          <p:spPr>
            <a:xfrm>
              <a:off x="2523500" y="385677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3094;p78">
              <a:extLst>
                <a:ext uri="{FF2B5EF4-FFF2-40B4-BE49-F238E27FC236}">
                  <a16:creationId xmlns:a16="http://schemas.microsoft.com/office/drawing/2014/main" id="{AFDB82B2-7F96-2073-26EB-BA7B17E3F34C}"/>
                </a:ext>
              </a:extLst>
            </p:cNvPr>
            <p:cNvSpPr/>
            <p:nvPr/>
          </p:nvSpPr>
          <p:spPr>
            <a:xfrm>
              <a:off x="2523500" y="3780375"/>
              <a:ext cx="62425" cy="53475"/>
            </a:xfrm>
            <a:custGeom>
              <a:avLst/>
              <a:gdLst/>
              <a:ahLst/>
              <a:cxnLst/>
              <a:rect l="l" t="t" r="r" b="b"/>
              <a:pathLst>
                <a:path w="2497" h="2139" extrusionOk="0">
                  <a:moveTo>
                    <a:pt x="1066" y="0"/>
                  </a:moveTo>
                  <a:cubicBezTo>
                    <a:pt x="480" y="0"/>
                    <a:pt x="1" y="480"/>
                    <a:pt x="1" y="1073"/>
                  </a:cubicBezTo>
                  <a:cubicBezTo>
                    <a:pt x="6" y="1715"/>
                    <a:pt x="530" y="2139"/>
                    <a:pt x="1078" y="2139"/>
                  </a:cubicBezTo>
                  <a:cubicBezTo>
                    <a:pt x="1341" y="2139"/>
                    <a:pt x="1610" y="2040"/>
                    <a:pt x="1830"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3095;p78">
              <a:extLst>
                <a:ext uri="{FF2B5EF4-FFF2-40B4-BE49-F238E27FC236}">
                  <a16:creationId xmlns:a16="http://schemas.microsoft.com/office/drawing/2014/main" id="{9EBB00AD-F49F-2066-0DC1-B244C96D48A2}"/>
                </a:ext>
              </a:extLst>
            </p:cNvPr>
            <p:cNvSpPr/>
            <p:nvPr/>
          </p:nvSpPr>
          <p:spPr>
            <a:xfrm>
              <a:off x="2523500" y="3704150"/>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3096;p78">
              <a:extLst>
                <a:ext uri="{FF2B5EF4-FFF2-40B4-BE49-F238E27FC236}">
                  <a16:creationId xmlns:a16="http://schemas.microsoft.com/office/drawing/2014/main" id="{4DB44696-67D9-3660-FB79-83F6BE59385E}"/>
                </a:ext>
              </a:extLst>
            </p:cNvPr>
            <p:cNvSpPr/>
            <p:nvPr/>
          </p:nvSpPr>
          <p:spPr>
            <a:xfrm>
              <a:off x="2523500" y="3627950"/>
              <a:ext cx="62225" cy="53475"/>
            </a:xfrm>
            <a:custGeom>
              <a:avLst/>
              <a:gdLst/>
              <a:ahLst/>
              <a:cxnLst/>
              <a:rect l="l" t="t" r="r" b="b"/>
              <a:pathLst>
                <a:path w="2489" h="2139" extrusionOk="0">
                  <a:moveTo>
                    <a:pt x="1066" y="0"/>
                  </a:moveTo>
                  <a:cubicBezTo>
                    <a:pt x="480" y="8"/>
                    <a:pt x="1" y="488"/>
                    <a:pt x="1" y="1073"/>
                  </a:cubicBezTo>
                  <a:cubicBezTo>
                    <a:pt x="1" y="1715"/>
                    <a:pt x="527" y="2139"/>
                    <a:pt x="1073" y="2139"/>
                  </a:cubicBezTo>
                  <a:cubicBezTo>
                    <a:pt x="1337" y="2139"/>
                    <a:pt x="1605" y="2040"/>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3097;p78">
              <a:extLst>
                <a:ext uri="{FF2B5EF4-FFF2-40B4-BE49-F238E27FC236}">
                  <a16:creationId xmlns:a16="http://schemas.microsoft.com/office/drawing/2014/main" id="{50EC5A13-C1CD-CF01-0669-582CB0C00A47}"/>
                </a:ext>
              </a:extLst>
            </p:cNvPr>
            <p:cNvSpPr/>
            <p:nvPr/>
          </p:nvSpPr>
          <p:spPr>
            <a:xfrm>
              <a:off x="2523500" y="355192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3098;p78">
              <a:extLst>
                <a:ext uri="{FF2B5EF4-FFF2-40B4-BE49-F238E27FC236}">
                  <a16:creationId xmlns:a16="http://schemas.microsoft.com/office/drawing/2014/main" id="{1D331A5D-183D-F37B-855B-D08C19361DA1}"/>
                </a:ext>
              </a:extLst>
            </p:cNvPr>
            <p:cNvSpPr/>
            <p:nvPr/>
          </p:nvSpPr>
          <p:spPr>
            <a:xfrm>
              <a:off x="2523500" y="34757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3099;p78">
              <a:extLst>
                <a:ext uri="{FF2B5EF4-FFF2-40B4-BE49-F238E27FC236}">
                  <a16:creationId xmlns:a16="http://schemas.microsoft.com/office/drawing/2014/main" id="{418F0013-96BF-BDE7-812C-80B90CDE6D17}"/>
                </a:ext>
              </a:extLst>
            </p:cNvPr>
            <p:cNvSpPr/>
            <p:nvPr/>
          </p:nvSpPr>
          <p:spPr>
            <a:xfrm>
              <a:off x="2523500" y="33995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3100;p78">
              <a:extLst>
                <a:ext uri="{FF2B5EF4-FFF2-40B4-BE49-F238E27FC236}">
                  <a16:creationId xmlns:a16="http://schemas.microsoft.com/office/drawing/2014/main" id="{1C97F59D-C2E8-9276-F347-4D342A51987F}"/>
                </a:ext>
              </a:extLst>
            </p:cNvPr>
            <p:cNvSpPr/>
            <p:nvPr/>
          </p:nvSpPr>
          <p:spPr>
            <a:xfrm>
              <a:off x="2447300" y="4085225"/>
              <a:ext cx="62400" cy="53350"/>
            </a:xfrm>
            <a:custGeom>
              <a:avLst/>
              <a:gdLst/>
              <a:ahLst/>
              <a:cxnLst/>
              <a:rect l="l" t="t" r="r" b="b"/>
              <a:pathLst>
                <a:path w="2496" h="2134" extrusionOk="0">
                  <a:moveTo>
                    <a:pt x="1065" y="0"/>
                  </a:moveTo>
                  <a:cubicBezTo>
                    <a:pt x="480" y="0"/>
                    <a:pt x="8" y="480"/>
                    <a:pt x="0" y="1065"/>
                  </a:cubicBezTo>
                  <a:cubicBezTo>
                    <a:pt x="0" y="1709"/>
                    <a:pt x="525" y="2133"/>
                    <a:pt x="1074" y="2133"/>
                  </a:cubicBezTo>
                  <a:cubicBezTo>
                    <a:pt x="1336" y="2133"/>
                    <a:pt x="1603" y="2037"/>
                    <a:pt x="1821" y="1821"/>
                  </a:cubicBezTo>
                  <a:cubicBezTo>
                    <a:pt x="2496"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3101;p78">
              <a:extLst>
                <a:ext uri="{FF2B5EF4-FFF2-40B4-BE49-F238E27FC236}">
                  <a16:creationId xmlns:a16="http://schemas.microsoft.com/office/drawing/2014/main" id="{BBD94869-5F54-CB4F-A733-1E57643F5ECC}"/>
                </a:ext>
              </a:extLst>
            </p:cNvPr>
            <p:cNvSpPr/>
            <p:nvPr/>
          </p:nvSpPr>
          <p:spPr>
            <a:xfrm>
              <a:off x="2447300" y="4009000"/>
              <a:ext cx="62400" cy="53350"/>
            </a:xfrm>
            <a:custGeom>
              <a:avLst/>
              <a:gdLst/>
              <a:ahLst/>
              <a:cxnLst/>
              <a:rect l="l" t="t" r="r" b="b"/>
              <a:pathLst>
                <a:path w="2496" h="2134" extrusionOk="0">
                  <a:moveTo>
                    <a:pt x="1065" y="1"/>
                  </a:moveTo>
                  <a:cubicBezTo>
                    <a:pt x="480" y="1"/>
                    <a:pt x="0" y="480"/>
                    <a:pt x="0" y="1066"/>
                  </a:cubicBezTo>
                  <a:cubicBezTo>
                    <a:pt x="0" y="1710"/>
                    <a:pt x="529" y="2134"/>
                    <a:pt x="1078" y="2134"/>
                  </a:cubicBezTo>
                  <a:cubicBezTo>
                    <a:pt x="1339" y="2134"/>
                    <a:pt x="1606"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3102;p78">
              <a:extLst>
                <a:ext uri="{FF2B5EF4-FFF2-40B4-BE49-F238E27FC236}">
                  <a16:creationId xmlns:a16="http://schemas.microsoft.com/office/drawing/2014/main" id="{B2F397B7-5320-CBEE-6F7E-D4E87138806A}"/>
                </a:ext>
              </a:extLst>
            </p:cNvPr>
            <p:cNvSpPr/>
            <p:nvPr/>
          </p:nvSpPr>
          <p:spPr>
            <a:xfrm>
              <a:off x="2447300" y="3932800"/>
              <a:ext cx="62200" cy="53475"/>
            </a:xfrm>
            <a:custGeom>
              <a:avLst/>
              <a:gdLst/>
              <a:ahLst/>
              <a:cxnLst/>
              <a:rect l="l" t="t" r="r" b="b"/>
              <a:pathLst>
                <a:path w="2488" h="2139" extrusionOk="0">
                  <a:moveTo>
                    <a:pt x="1065" y="0"/>
                  </a:moveTo>
                  <a:cubicBezTo>
                    <a:pt x="480" y="0"/>
                    <a:pt x="0" y="480"/>
                    <a:pt x="0" y="1073"/>
                  </a:cubicBezTo>
                  <a:cubicBezTo>
                    <a:pt x="6" y="1715"/>
                    <a:pt x="530" y="2139"/>
                    <a:pt x="1075" y="2139"/>
                  </a:cubicBezTo>
                  <a:cubicBezTo>
                    <a:pt x="1337" y="2139"/>
                    <a:pt x="1604" y="2041"/>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3103;p78">
              <a:extLst>
                <a:ext uri="{FF2B5EF4-FFF2-40B4-BE49-F238E27FC236}">
                  <a16:creationId xmlns:a16="http://schemas.microsoft.com/office/drawing/2014/main" id="{731E718E-C77C-C9E4-817A-70113007FBA6}"/>
                </a:ext>
              </a:extLst>
            </p:cNvPr>
            <p:cNvSpPr/>
            <p:nvPr/>
          </p:nvSpPr>
          <p:spPr>
            <a:xfrm>
              <a:off x="2447300" y="385677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3104;p78">
              <a:extLst>
                <a:ext uri="{FF2B5EF4-FFF2-40B4-BE49-F238E27FC236}">
                  <a16:creationId xmlns:a16="http://schemas.microsoft.com/office/drawing/2014/main" id="{3F67EB5F-4F4C-2103-EF75-74F547903F4A}"/>
                </a:ext>
              </a:extLst>
            </p:cNvPr>
            <p:cNvSpPr/>
            <p:nvPr/>
          </p:nvSpPr>
          <p:spPr>
            <a:xfrm>
              <a:off x="2447300" y="3780375"/>
              <a:ext cx="62400" cy="53475"/>
            </a:xfrm>
            <a:custGeom>
              <a:avLst/>
              <a:gdLst/>
              <a:ahLst/>
              <a:cxnLst/>
              <a:rect l="l" t="t" r="r" b="b"/>
              <a:pathLst>
                <a:path w="2496" h="2139" extrusionOk="0">
                  <a:moveTo>
                    <a:pt x="1065" y="0"/>
                  </a:moveTo>
                  <a:cubicBezTo>
                    <a:pt x="480" y="0"/>
                    <a:pt x="0" y="480"/>
                    <a:pt x="0" y="1073"/>
                  </a:cubicBezTo>
                  <a:cubicBezTo>
                    <a:pt x="6" y="1715"/>
                    <a:pt x="530" y="2139"/>
                    <a:pt x="1077" y="2139"/>
                  </a:cubicBezTo>
                  <a:cubicBezTo>
                    <a:pt x="1341" y="2139"/>
                    <a:pt x="1610" y="2040"/>
                    <a:pt x="1829"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3105;p78">
              <a:extLst>
                <a:ext uri="{FF2B5EF4-FFF2-40B4-BE49-F238E27FC236}">
                  <a16:creationId xmlns:a16="http://schemas.microsoft.com/office/drawing/2014/main" id="{4150735E-944F-F51F-5F62-10EFDD3E0B8E}"/>
                </a:ext>
              </a:extLst>
            </p:cNvPr>
            <p:cNvSpPr/>
            <p:nvPr/>
          </p:nvSpPr>
          <p:spPr>
            <a:xfrm>
              <a:off x="2447300" y="3704150"/>
              <a:ext cx="62400" cy="53450"/>
            </a:xfrm>
            <a:custGeom>
              <a:avLst/>
              <a:gdLst/>
              <a:ahLst/>
              <a:cxnLst/>
              <a:rect l="l" t="t" r="r" b="b"/>
              <a:pathLst>
                <a:path w="2496" h="2138" extrusionOk="0">
                  <a:moveTo>
                    <a:pt x="1065" y="1"/>
                  </a:moveTo>
                  <a:cubicBezTo>
                    <a:pt x="480" y="1"/>
                    <a:pt x="8"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3106;p78">
              <a:extLst>
                <a:ext uri="{FF2B5EF4-FFF2-40B4-BE49-F238E27FC236}">
                  <a16:creationId xmlns:a16="http://schemas.microsoft.com/office/drawing/2014/main" id="{F2EDA909-A280-18E8-F4B2-9D5ACF98A410}"/>
                </a:ext>
              </a:extLst>
            </p:cNvPr>
            <p:cNvSpPr/>
            <p:nvPr/>
          </p:nvSpPr>
          <p:spPr>
            <a:xfrm>
              <a:off x="2447300" y="3627950"/>
              <a:ext cx="62400" cy="53425"/>
            </a:xfrm>
            <a:custGeom>
              <a:avLst/>
              <a:gdLst/>
              <a:ahLst/>
              <a:cxnLst/>
              <a:rect l="l" t="t" r="r" b="b"/>
              <a:pathLst>
                <a:path w="2496" h="2137" extrusionOk="0">
                  <a:moveTo>
                    <a:pt x="1065" y="0"/>
                  </a:moveTo>
                  <a:cubicBezTo>
                    <a:pt x="480" y="8"/>
                    <a:pt x="0" y="480"/>
                    <a:pt x="0" y="1073"/>
                  </a:cubicBezTo>
                  <a:cubicBezTo>
                    <a:pt x="0" y="1711"/>
                    <a:pt x="528" y="2137"/>
                    <a:pt x="1076" y="2137"/>
                  </a:cubicBezTo>
                  <a:cubicBezTo>
                    <a:pt x="1339" y="2137"/>
                    <a:pt x="1605"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3107;p78">
              <a:extLst>
                <a:ext uri="{FF2B5EF4-FFF2-40B4-BE49-F238E27FC236}">
                  <a16:creationId xmlns:a16="http://schemas.microsoft.com/office/drawing/2014/main" id="{2A97FE5E-D5DB-12C6-7D06-77D1A68D899C}"/>
                </a:ext>
              </a:extLst>
            </p:cNvPr>
            <p:cNvSpPr/>
            <p:nvPr/>
          </p:nvSpPr>
          <p:spPr>
            <a:xfrm>
              <a:off x="2447300" y="355192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3108;p78">
              <a:extLst>
                <a:ext uri="{FF2B5EF4-FFF2-40B4-BE49-F238E27FC236}">
                  <a16:creationId xmlns:a16="http://schemas.microsoft.com/office/drawing/2014/main" id="{CD2D4ABD-0FFC-DF61-35F6-00C8A8863AC1}"/>
                </a:ext>
              </a:extLst>
            </p:cNvPr>
            <p:cNvSpPr/>
            <p:nvPr/>
          </p:nvSpPr>
          <p:spPr>
            <a:xfrm>
              <a:off x="2447300" y="3475725"/>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7"/>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3109;p78">
              <a:extLst>
                <a:ext uri="{FF2B5EF4-FFF2-40B4-BE49-F238E27FC236}">
                  <a16:creationId xmlns:a16="http://schemas.microsoft.com/office/drawing/2014/main" id="{08C3174B-5E28-E70C-57AA-EFD1E6F1D130}"/>
                </a:ext>
              </a:extLst>
            </p:cNvPr>
            <p:cNvSpPr/>
            <p:nvPr/>
          </p:nvSpPr>
          <p:spPr>
            <a:xfrm>
              <a:off x="2447300" y="3399500"/>
              <a:ext cx="62400" cy="53350"/>
            </a:xfrm>
            <a:custGeom>
              <a:avLst/>
              <a:gdLst/>
              <a:ahLst/>
              <a:cxnLst/>
              <a:rect l="l" t="t" r="r" b="b"/>
              <a:pathLst>
                <a:path w="2496" h="2134" extrusionOk="0">
                  <a:moveTo>
                    <a:pt x="1065" y="1"/>
                  </a:moveTo>
                  <a:cubicBezTo>
                    <a:pt x="480" y="1"/>
                    <a:pt x="0" y="480"/>
                    <a:pt x="0" y="1066"/>
                  </a:cubicBezTo>
                  <a:cubicBezTo>
                    <a:pt x="0" y="1709"/>
                    <a:pt x="525"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3110;p78">
              <a:extLst>
                <a:ext uri="{FF2B5EF4-FFF2-40B4-BE49-F238E27FC236}">
                  <a16:creationId xmlns:a16="http://schemas.microsoft.com/office/drawing/2014/main" id="{58E27BD3-199E-33E4-B1AB-54E3E1C3C4EE}"/>
                </a:ext>
              </a:extLst>
            </p:cNvPr>
            <p:cNvSpPr/>
            <p:nvPr/>
          </p:nvSpPr>
          <p:spPr>
            <a:xfrm>
              <a:off x="2447300" y="3323300"/>
              <a:ext cx="62400" cy="53425"/>
            </a:xfrm>
            <a:custGeom>
              <a:avLst/>
              <a:gdLst/>
              <a:ahLst/>
              <a:cxnLst/>
              <a:rect l="l" t="t" r="r" b="b"/>
              <a:pathLst>
                <a:path w="2496" h="2137" extrusionOk="0">
                  <a:moveTo>
                    <a:pt x="1065" y="0"/>
                  </a:moveTo>
                  <a:cubicBezTo>
                    <a:pt x="480" y="0"/>
                    <a:pt x="8" y="480"/>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3111;p78">
              <a:extLst>
                <a:ext uri="{FF2B5EF4-FFF2-40B4-BE49-F238E27FC236}">
                  <a16:creationId xmlns:a16="http://schemas.microsoft.com/office/drawing/2014/main" id="{D07744D1-876C-C573-9230-17B346B7AD98}"/>
                </a:ext>
              </a:extLst>
            </p:cNvPr>
            <p:cNvSpPr/>
            <p:nvPr/>
          </p:nvSpPr>
          <p:spPr>
            <a:xfrm>
              <a:off x="2371275" y="42374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40"/>
                    <a:pt x="1814" y="1821"/>
                  </a:cubicBezTo>
                  <a:cubicBezTo>
                    <a:pt x="2488" y="1155"/>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3112;p78">
              <a:extLst>
                <a:ext uri="{FF2B5EF4-FFF2-40B4-BE49-F238E27FC236}">
                  <a16:creationId xmlns:a16="http://schemas.microsoft.com/office/drawing/2014/main" id="{EC138063-5130-AB31-0B33-13B25C538BD0}"/>
                </a:ext>
              </a:extLst>
            </p:cNvPr>
            <p:cNvSpPr/>
            <p:nvPr/>
          </p:nvSpPr>
          <p:spPr>
            <a:xfrm>
              <a:off x="2371275"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3113;p78">
              <a:extLst>
                <a:ext uri="{FF2B5EF4-FFF2-40B4-BE49-F238E27FC236}">
                  <a16:creationId xmlns:a16="http://schemas.microsoft.com/office/drawing/2014/main" id="{0304497B-2D49-F140-BB24-1EA7995597B6}"/>
                </a:ext>
              </a:extLst>
            </p:cNvPr>
            <p:cNvSpPr/>
            <p:nvPr/>
          </p:nvSpPr>
          <p:spPr>
            <a:xfrm>
              <a:off x="23712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3114;p78">
              <a:extLst>
                <a:ext uri="{FF2B5EF4-FFF2-40B4-BE49-F238E27FC236}">
                  <a16:creationId xmlns:a16="http://schemas.microsoft.com/office/drawing/2014/main" id="{1FED54A2-2D85-34E0-3A83-F8DB30A4EF90}"/>
                </a:ext>
              </a:extLst>
            </p:cNvPr>
            <p:cNvSpPr/>
            <p:nvPr/>
          </p:nvSpPr>
          <p:spPr>
            <a:xfrm>
              <a:off x="2371275"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3115;p78">
              <a:extLst>
                <a:ext uri="{FF2B5EF4-FFF2-40B4-BE49-F238E27FC236}">
                  <a16:creationId xmlns:a16="http://schemas.microsoft.com/office/drawing/2014/main" id="{FE213D62-A48B-A1C4-4249-5CE903348A6B}"/>
                </a:ext>
              </a:extLst>
            </p:cNvPr>
            <p:cNvSpPr/>
            <p:nvPr/>
          </p:nvSpPr>
          <p:spPr>
            <a:xfrm>
              <a:off x="2371075" y="3932800"/>
              <a:ext cx="62425" cy="53475"/>
            </a:xfrm>
            <a:custGeom>
              <a:avLst/>
              <a:gdLst/>
              <a:ahLst/>
              <a:cxnLst/>
              <a:rect l="l" t="t" r="r" b="b"/>
              <a:pathLst>
                <a:path w="2497" h="2139" extrusionOk="0">
                  <a:moveTo>
                    <a:pt x="1074" y="0"/>
                  </a:moveTo>
                  <a:cubicBezTo>
                    <a:pt x="480" y="0"/>
                    <a:pt x="1" y="480"/>
                    <a:pt x="1" y="1073"/>
                  </a:cubicBezTo>
                  <a:cubicBezTo>
                    <a:pt x="6" y="1715"/>
                    <a:pt x="530" y="2139"/>
                    <a:pt x="1075" y="2139"/>
                  </a:cubicBezTo>
                  <a:cubicBezTo>
                    <a:pt x="1337" y="2139"/>
                    <a:pt x="1605" y="2041"/>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3116;p78">
              <a:extLst>
                <a:ext uri="{FF2B5EF4-FFF2-40B4-BE49-F238E27FC236}">
                  <a16:creationId xmlns:a16="http://schemas.microsoft.com/office/drawing/2014/main" id="{D5BB8E87-28B8-AE7B-1EEB-02A7DA50986A}"/>
                </a:ext>
              </a:extLst>
            </p:cNvPr>
            <p:cNvSpPr/>
            <p:nvPr/>
          </p:nvSpPr>
          <p:spPr>
            <a:xfrm>
              <a:off x="2371075" y="385677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3117;p78">
              <a:extLst>
                <a:ext uri="{FF2B5EF4-FFF2-40B4-BE49-F238E27FC236}">
                  <a16:creationId xmlns:a16="http://schemas.microsoft.com/office/drawing/2014/main" id="{F9086D02-3359-DB59-1488-3465D6C364C0}"/>
                </a:ext>
              </a:extLst>
            </p:cNvPr>
            <p:cNvSpPr/>
            <p:nvPr/>
          </p:nvSpPr>
          <p:spPr>
            <a:xfrm>
              <a:off x="2371075" y="3780375"/>
              <a:ext cx="62425" cy="53475"/>
            </a:xfrm>
            <a:custGeom>
              <a:avLst/>
              <a:gdLst/>
              <a:ahLst/>
              <a:cxnLst/>
              <a:rect l="l" t="t" r="r" b="b"/>
              <a:pathLst>
                <a:path w="2497" h="2139" extrusionOk="0">
                  <a:moveTo>
                    <a:pt x="1074" y="0"/>
                  </a:moveTo>
                  <a:cubicBezTo>
                    <a:pt x="480" y="0"/>
                    <a:pt x="1" y="480"/>
                    <a:pt x="1" y="1073"/>
                  </a:cubicBezTo>
                  <a:cubicBezTo>
                    <a:pt x="6" y="1715"/>
                    <a:pt x="530" y="2139"/>
                    <a:pt x="1078" y="2139"/>
                  </a:cubicBezTo>
                  <a:cubicBezTo>
                    <a:pt x="1341" y="2139"/>
                    <a:pt x="1610" y="2040"/>
                    <a:pt x="1830"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3118;p78">
              <a:extLst>
                <a:ext uri="{FF2B5EF4-FFF2-40B4-BE49-F238E27FC236}">
                  <a16:creationId xmlns:a16="http://schemas.microsoft.com/office/drawing/2014/main" id="{13C33EB0-F555-871F-0AEF-DD3FA98637B6}"/>
                </a:ext>
              </a:extLst>
            </p:cNvPr>
            <p:cNvSpPr/>
            <p:nvPr/>
          </p:nvSpPr>
          <p:spPr>
            <a:xfrm>
              <a:off x="237127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3119;p78">
              <a:extLst>
                <a:ext uri="{FF2B5EF4-FFF2-40B4-BE49-F238E27FC236}">
                  <a16:creationId xmlns:a16="http://schemas.microsoft.com/office/drawing/2014/main" id="{3411B5C9-0EA5-9423-8B06-835128DC833C}"/>
                </a:ext>
              </a:extLst>
            </p:cNvPr>
            <p:cNvSpPr/>
            <p:nvPr/>
          </p:nvSpPr>
          <p:spPr>
            <a:xfrm>
              <a:off x="2371275" y="36279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3120;p78">
              <a:extLst>
                <a:ext uri="{FF2B5EF4-FFF2-40B4-BE49-F238E27FC236}">
                  <a16:creationId xmlns:a16="http://schemas.microsoft.com/office/drawing/2014/main" id="{4276F556-1A90-259C-1957-FB7937649D00}"/>
                </a:ext>
              </a:extLst>
            </p:cNvPr>
            <p:cNvSpPr/>
            <p:nvPr/>
          </p:nvSpPr>
          <p:spPr>
            <a:xfrm>
              <a:off x="2371075" y="355192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3121;p78">
              <a:extLst>
                <a:ext uri="{FF2B5EF4-FFF2-40B4-BE49-F238E27FC236}">
                  <a16:creationId xmlns:a16="http://schemas.microsoft.com/office/drawing/2014/main" id="{21035E1C-ADAA-F4D8-0975-D4DFA59E43E1}"/>
                </a:ext>
              </a:extLst>
            </p:cNvPr>
            <p:cNvSpPr/>
            <p:nvPr/>
          </p:nvSpPr>
          <p:spPr>
            <a:xfrm>
              <a:off x="2371075" y="3475725"/>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7"/>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3122;p78">
              <a:extLst>
                <a:ext uri="{FF2B5EF4-FFF2-40B4-BE49-F238E27FC236}">
                  <a16:creationId xmlns:a16="http://schemas.microsoft.com/office/drawing/2014/main" id="{79629F98-E1A2-2EE6-2C60-37D0800DE207}"/>
                </a:ext>
              </a:extLst>
            </p:cNvPr>
            <p:cNvSpPr/>
            <p:nvPr/>
          </p:nvSpPr>
          <p:spPr>
            <a:xfrm>
              <a:off x="2371075" y="33995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3123;p78">
              <a:extLst>
                <a:ext uri="{FF2B5EF4-FFF2-40B4-BE49-F238E27FC236}">
                  <a16:creationId xmlns:a16="http://schemas.microsoft.com/office/drawing/2014/main" id="{04172CEE-A8DD-6D7A-F285-5AD5CD43E473}"/>
                </a:ext>
              </a:extLst>
            </p:cNvPr>
            <p:cNvSpPr/>
            <p:nvPr/>
          </p:nvSpPr>
          <p:spPr>
            <a:xfrm>
              <a:off x="2371075" y="3323300"/>
              <a:ext cx="62425" cy="53425"/>
            </a:xfrm>
            <a:custGeom>
              <a:avLst/>
              <a:gdLst/>
              <a:ahLst/>
              <a:cxnLst/>
              <a:rect l="l" t="t" r="r" b="b"/>
              <a:pathLst>
                <a:path w="2497" h="2137" extrusionOk="0">
                  <a:moveTo>
                    <a:pt x="1074" y="0"/>
                  </a:moveTo>
                  <a:cubicBezTo>
                    <a:pt x="480" y="0"/>
                    <a:pt x="9" y="480"/>
                    <a:pt x="1" y="1065"/>
                  </a:cubicBezTo>
                  <a:cubicBezTo>
                    <a:pt x="1" y="1709"/>
                    <a:pt x="526" y="2137"/>
                    <a:pt x="1074" y="2137"/>
                  </a:cubicBezTo>
                  <a:cubicBezTo>
                    <a:pt x="1336" y="2137"/>
                    <a:pt x="1603" y="2039"/>
                    <a:pt x="1822" y="1821"/>
                  </a:cubicBezTo>
                  <a:cubicBezTo>
                    <a:pt x="2496" y="1154"/>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3124;p78">
              <a:extLst>
                <a:ext uri="{FF2B5EF4-FFF2-40B4-BE49-F238E27FC236}">
                  <a16:creationId xmlns:a16="http://schemas.microsoft.com/office/drawing/2014/main" id="{66D2BD8C-2E8E-B23F-5311-C5957C76502B}"/>
                </a:ext>
              </a:extLst>
            </p:cNvPr>
            <p:cNvSpPr/>
            <p:nvPr/>
          </p:nvSpPr>
          <p:spPr>
            <a:xfrm>
              <a:off x="2371075" y="3247075"/>
              <a:ext cx="62425" cy="53450"/>
            </a:xfrm>
            <a:custGeom>
              <a:avLst/>
              <a:gdLst/>
              <a:ahLst/>
              <a:cxnLst/>
              <a:rect l="l" t="t" r="r" b="b"/>
              <a:pathLst>
                <a:path w="2497" h="2138" extrusionOk="0">
                  <a:moveTo>
                    <a:pt x="1074" y="1"/>
                  </a:moveTo>
                  <a:cubicBezTo>
                    <a:pt x="480" y="9"/>
                    <a:pt x="9" y="480"/>
                    <a:pt x="1" y="1066"/>
                  </a:cubicBezTo>
                  <a:cubicBezTo>
                    <a:pt x="1" y="1709"/>
                    <a:pt x="526" y="2137"/>
                    <a:pt x="1074" y="2137"/>
                  </a:cubicBezTo>
                  <a:cubicBezTo>
                    <a:pt x="1336" y="2137"/>
                    <a:pt x="1603" y="2040"/>
                    <a:pt x="1822" y="1822"/>
                  </a:cubicBezTo>
                  <a:cubicBezTo>
                    <a:pt x="2496" y="1155"/>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3125;p78">
              <a:extLst>
                <a:ext uri="{FF2B5EF4-FFF2-40B4-BE49-F238E27FC236}">
                  <a16:creationId xmlns:a16="http://schemas.microsoft.com/office/drawing/2014/main" id="{14822CE8-2AD6-6F80-E7D1-2335E29C1D74}"/>
                </a:ext>
              </a:extLst>
            </p:cNvPr>
            <p:cNvSpPr/>
            <p:nvPr/>
          </p:nvSpPr>
          <p:spPr>
            <a:xfrm>
              <a:off x="2295075" y="43136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3126;p78">
              <a:extLst>
                <a:ext uri="{FF2B5EF4-FFF2-40B4-BE49-F238E27FC236}">
                  <a16:creationId xmlns:a16="http://schemas.microsoft.com/office/drawing/2014/main" id="{A24BDC0F-A317-9F96-B4E1-2B40F45C39AE}"/>
                </a:ext>
              </a:extLst>
            </p:cNvPr>
            <p:cNvSpPr/>
            <p:nvPr/>
          </p:nvSpPr>
          <p:spPr>
            <a:xfrm>
              <a:off x="2295075" y="4237450"/>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3127;p78">
              <a:extLst>
                <a:ext uri="{FF2B5EF4-FFF2-40B4-BE49-F238E27FC236}">
                  <a16:creationId xmlns:a16="http://schemas.microsoft.com/office/drawing/2014/main" id="{9C852888-4248-B034-FA28-DABE444EF1D9}"/>
                </a:ext>
              </a:extLst>
            </p:cNvPr>
            <p:cNvSpPr/>
            <p:nvPr/>
          </p:nvSpPr>
          <p:spPr>
            <a:xfrm>
              <a:off x="2295075" y="4161425"/>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3128;p78">
              <a:extLst>
                <a:ext uri="{FF2B5EF4-FFF2-40B4-BE49-F238E27FC236}">
                  <a16:creationId xmlns:a16="http://schemas.microsoft.com/office/drawing/2014/main" id="{566F5C85-A572-FF03-20E4-2EF91B441A22}"/>
                </a:ext>
              </a:extLst>
            </p:cNvPr>
            <p:cNvSpPr/>
            <p:nvPr/>
          </p:nvSpPr>
          <p:spPr>
            <a:xfrm>
              <a:off x="2295075" y="4085225"/>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7"/>
                    <a:pt x="1813"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3129;p78">
              <a:extLst>
                <a:ext uri="{FF2B5EF4-FFF2-40B4-BE49-F238E27FC236}">
                  <a16:creationId xmlns:a16="http://schemas.microsoft.com/office/drawing/2014/main" id="{1FC6D014-806E-85CC-1D99-8ADEA1AD6B93}"/>
                </a:ext>
              </a:extLst>
            </p:cNvPr>
            <p:cNvSpPr/>
            <p:nvPr/>
          </p:nvSpPr>
          <p:spPr>
            <a:xfrm>
              <a:off x="2295075" y="4009000"/>
              <a:ext cx="62200" cy="53350"/>
            </a:xfrm>
            <a:custGeom>
              <a:avLst/>
              <a:gdLst/>
              <a:ahLst/>
              <a:cxnLst/>
              <a:rect l="l" t="t" r="r" b="b"/>
              <a:pathLst>
                <a:path w="2488" h="2134" extrusionOk="0">
                  <a:moveTo>
                    <a:pt x="1065" y="1"/>
                  </a:moveTo>
                  <a:cubicBezTo>
                    <a:pt x="472"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3130;p78">
              <a:extLst>
                <a:ext uri="{FF2B5EF4-FFF2-40B4-BE49-F238E27FC236}">
                  <a16:creationId xmlns:a16="http://schemas.microsoft.com/office/drawing/2014/main" id="{1B4E5810-6EE8-A849-F410-5A108A494249}"/>
                </a:ext>
              </a:extLst>
            </p:cNvPr>
            <p:cNvSpPr/>
            <p:nvPr/>
          </p:nvSpPr>
          <p:spPr>
            <a:xfrm>
              <a:off x="2294850" y="3932800"/>
              <a:ext cx="62425" cy="53475"/>
            </a:xfrm>
            <a:custGeom>
              <a:avLst/>
              <a:gdLst/>
              <a:ahLst/>
              <a:cxnLst/>
              <a:rect l="l" t="t" r="r" b="b"/>
              <a:pathLst>
                <a:path w="2497" h="2139" extrusionOk="0">
                  <a:moveTo>
                    <a:pt x="1074" y="0"/>
                  </a:moveTo>
                  <a:cubicBezTo>
                    <a:pt x="481" y="0"/>
                    <a:pt x="1" y="480"/>
                    <a:pt x="9" y="1073"/>
                  </a:cubicBezTo>
                  <a:cubicBezTo>
                    <a:pt x="9" y="1715"/>
                    <a:pt x="531" y="2139"/>
                    <a:pt x="1078" y="2139"/>
                  </a:cubicBezTo>
                  <a:cubicBezTo>
                    <a:pt x="1342" y="2139"/>
                    <a:pt x="1611" y="2041"/>
                    <a:pt x="1830"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3131;p78">
              <a:extLst>
                <a:ext uri="{FF2B5EF4-FFF2-40B4-BE49-F238E27FC236}">
                  <a16:creationId xmlns:a16="http://schemas.microsoft.com/office/drawing/2014/main" id="{0F697D50-8B5A-C8AB-A2F7-61E0993DFBD1}"/>
                </a:ext>
              </a:extLst>
            </p:cNvPr>
            <p:cNvSpPr/>
            <p:nvPr/>
          </p:nvSpPr>
          <p:spPr>
            <a:xfrm>
              <a:off x="229507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3132;p78">
              <a:extLst>
                <a:ext uri="{FF2B5EF4-FFF2-40B4-BE49-F238E27FC236}">
                  <a16:creationId xmlns:a16="http://schemas.microsoft.com/office/drawing/2014/main" id="{59DB03D6-754C-98EB-4912-CB4FF0FDE948}"/>
                </a:ext>
              </a:extLst>
            </p:cNvPr>
            <p:cNvSpPr/>
            <p:nvPr/>
          </p:nvSpPr>
          <p:spPr>
            <a:xfrm>
              <a:off x="2294850" y="3780375"/>
              <a:ext cx="62625" cy="53475"/>
            </a:xfrm>
            <a:custGeom>
              <a:avLst/>
              <a:gdLst/>
              <a:ahLst/>
              <a:cxnLst/>
              <a:rect l="l" t="t" r="r" b="b"/>
              <a:pathLst>
                <a:path w="2505" h="2139" extrusionOk="0">
                  <a:moveTo>
                    <a:pt x="1074" y="0"/>
                  </a:moveTo>
                  <a:cubicBezTo>
                    <a:pt x="481" y="0"/>
                    <a:pt x="1" y="480"/>
                    <a:pt x="9" y="1073"/>
                  </a:cubicBezTo>
                  <a:cubicBezTo>
                    <a:pt x="9" y="1715"/>
                    <a:pt x="535" y="2139"/>
                    <a:pt x="1082" y="2139"/>
                  </a:cubicBezTo>
                  <a:cubicBezTo>
                    <a:pt x="1345" y="2139"/>
                    <a:pt x="1613" y="2040"/>
                    <a:pt x="1830" y="1821"/>
                  </a:cubicBezTo>
                  <a:cubicBezTo>
                    <a:pt x="2505"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3133;p78">
              <a:extLst>
                <a:ext uri="{FF2B5EF4-FFF2-40B4-BE49-F238E27FC236}">
                  <a16:creationId xmlns:a16="http://schemas.microsoft.com/office/drawing/2014/main" id="{53A84D73-B763-ECB4-AF4A-75375155021D}"/>
                </a:ext>
              </a:extLst>
            </p:cNvPr>
            <p:cNvSpPr/>
            <p:nvPr/>
          </p:nvSpPr>
          <p:spPr>
            <a:xfrm>
              <a:off x="2295075" y="37041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3134;p78">
              <a:extLst>
                <a:ext uri="{FF2B5EF4-FFF2-40B4-BE49-F238E27FC236}">
                  <a16:creationId xmlns:a16="http://schemas.microsoft.com/office/drawing/2014/main" id="{FEE37E7C-B09E-EAD6-7395-B8E4959409CE}"/>
                </a:ext>
              </a:extLst>
            </p:cNvPr>
            <p:cNvSpPr/>
            <p:nvPr/>
          </p:nvSpPr>
          <p:spPr>
            <a:xfrm>
              <a:off x="2295075" y="3627950"/>
              <a:ext cx="62200" cy="53425"/>
            </a:xfrm>
            <a:custGeom>
              <a:avLst/>
              <a:gdLst/>
              <a:ahLst/>
              <a:cxnLst/>
              <a:rect l="l" t="t" r="r" b="b"/>
              <a:pathLst>
                <a:path w="2488" h="2137" extrusionOk="0">
                  <a:moveTo>
                    <a:pt x="1065" y="0"/>
                  </a:moveTo>
                  <a:cubicBezTo>
                    <a:pt x="472"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3135;p78">
              <a:extLst>
                <a:ext uri="{FF2B5EF4-FFF2-40B4-BE49-F238E27FC236}">
                  <a16:creationId xmlns:a16="http://schemas.microsoft.com/office/drawing/2014/main" id="{286D33CE-052F-DAB2-CE2F-912497323EEE}"/>
                </a:ext>
              </a:extLst>
            </p:cNvPr>
            <p:cNvSpPr/>
            <p:nvPr/>
          </p:nvSpPr>
          <p:spPr>
            <a:xfrm>
              <a:off x="229507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3136;p78">
              <a:extLst>
                <a:ext uri="{FF2B5EF4-FFF2-40B4-BE49-F238E27FC236}">
                  <a16:creationId xmlns:a16="http://schemas.microsoft.com/office/drawing/2014/main" id="{CDAEC496-4D07-61EC-82F9-2E5AA5F6EB53}"/>
                </a:ext>
              </a:extLst>
            </p:cNvPr>
            <p:cNvSpPr/>
            <p:nvPr/>
          </p:nvSpPr>
          <p:spPr>
            <a:xfrm>
              <a:off x="229507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3137;p78">
              <a:extLst>
                <a:ext uri="{FF2B5EF4-FFF2-40B4-BE49-F238E27FC236}">
                  <a16:creationId xmlns:a16="http://schemas.microsoft.com/office/drawing/2014/main" id="{41CC7AFB-DB00-09C2-2293-3561D48F9BB3}"/>
                </a:ext>
              </a:extLst>
            </p:cNvPr>
            <p:cNvSpPr/>
            <p:nvPr/>
          </p:nvSpPr>
          <p:spPr>
            <a:xfrm>
              <a:off x="2295075" y="33995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3138;p78">
              <a:extLst>
                <a:ext uri="{FF2B5EF4-FFF2-40B4-BE49-F238E27FC236}">
                  <a16:creationId xmlns:a16="http://schemas.microsoft.com/office/drawing/2014/main" id="{00C00BDC-A447-8BB1-CF2C-E1F7391B30C1}"/>
                </a:ext>
              </a:extLst>
            </p:cNvPr>
            <p:cNvSpPr/>
            <p:nvPr/>
          </p:nvSpPr>
          <p:spPr>
            <a:xfrm>
              <a:off x="2294925" y="3323300"/>
              <a:ext cx="62350" cy="53425"/>
            </a:xfrm>
            <a:custGeom>
              <a:avLst/>
              <a:gdLst/>
              <a:ahLst/>
              <a:cxnLst/>
              <a:rect l="l" t="t" r="r" b="b"/>
              <a:pathLst>
                <a:path w="2494" h="2137" extrusionOk="0">
                  <a:moveTo>
                    <a:pt x="1071" y="0"/>
                  </a:moveTo>
                  <a:cubicBezTo>
                    <a:pt x="486" y="8"/>
                    <a:pt x="6" y="480"/>
                    <a:pt x="6" y="1065"/>
                  </a:cubicBezTo>
                  <a:cubicBezTo>
                    <a:pt x="1" y="1709"/>
                    <a:pt x="528" y="2137"/>
                    <a:pt x="1076" y="2137"/>
                  </a:cubicBezTo>
                  <a:cubicBezTo>
                    <a:pt x="1337" y="2137"/>
                    <a:pt x="1604"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3139;p78">
              <a:extLst>
                <a:ext uri="{FF2B5EF4-FFF2-40B4-BE49-F238E27FC236}">
                  <a16:creationId xmlns:a16="http://schemas.microsoft.com/office/drawing/2014/main" id="{AA32A098-F80C-CDE9-B42F-869A2F380319}"/>
                </a:ext>
              </a:extLst>
            </p:cNvPr>
            <p:cNvSpPr/>
            <p:nvPr/>
          </p:nvSpPr>
          <p:spPr>
            <a:xfrm>
              <a:off x="2294925" y="3247075"/>
              <a:ext cx="62350" cy="53450"/>
            </a:xfrm>
            <a:custGeom>
              <a:avLst/>
              <a:gdLst/>
              <a:ahLst/>
              <a:cxnLst/>
              <a:rect l="l" t="t" r="r" b="b"/>
              <a:pathLst>
                <a:path w="2494"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3140;p78">
              <a:extLst>
                <a:ext uri="{FF2B5EF4-FFF2-40B4-BE49-F238E27FC236}">
                  <a16:creationId xmlns:a16="http://schemas.microsoft.com/office/drawing/2014/main" id="{A33B4C93-1A8D-10BF-8CF2-23D27BD40D3E}"/>
                </a:ext>
              </a:extLst>
            </p:cNvPr>
            <p:cNvSpPr/>
            <p:nvPr/>
          </p:nvSpPr>
          <p:spPr>
            <a:xfrm>
              <a:off x="2295075" y="3171075"/>
              <a:ext cx="62200" cy="53275"/>
            </a:xfrm>
            <a:custGeom>
              <a:avLst/>
              <a:gdLst/>
              <a:ahLst/>
              <a:cxnLst/>
              <a:rect l="l" t="t" r="r" b="b"/>
              <a:pathLst>
                <a:path w="2488" h="2131" extrusionOk="0">
                  <a:moveTo>
                    <a:pt x="1065" y="0"/>
                  </a:moveTo>
                  <a:cubicBezTo>
                    <a:pt x="472" y="0"/>
                    <a:pt x="0" y="472"/>
                    <a:pt x="0" y="1065"/>
                  </a:cubicBezTo>
                  <a:cubicBezTo>
                    <a:pt x="0" y="1707"/>
                    <a:pt x="522" y="2131"/>
                    <a:pt x="1067" y="2131"/>
                  </a:cubicBezTo>
                  <a:cubicBezTo>
                    <a:pt x="1329" y="2131"/>
                    <a:pt x="1596" y="2032"/>
                    <a:pt x="1813"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3141;p78">
              <a:extLst>
                <a:ext uri="{FF2B5EF4-FFF2-40B4-BE49-F238E27FC236}">
                  <a16:creationId xmlns:a16="http://schemas.microsoft.com/office/drawing/2014/main" id="{74FD190E-59CF-5F11-21C7-AD70F7984670}"/>
                </a:ext>
              </a:extLst>
            </p:cNvPr>
            <p:cNvSpPr/>
            <p:nvPr/>
          </p:nvSpPr>
          <p:spPr>
            <a:xfrm>
              <a:off x="22950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3142;p78">
              <a:extLst>
                <a:ext uri="{FF2B5EF4-FFF2-40B4-BE49-F238E27FC236}">
                  <a16:creationId xmlns:a16="http://schemas.microsoft.com/office/drawing/2014/main" id="{45E76495-D079-3566-844D-A68207B34DB1}"/>
                </a:ext>
              </a:extLst>
            </p:cNvPr>
            <p:cNvSpPr/>
            <p:nvPr/>
          </p:nvSpPr>
          <p:spPr>
            <a:xfrm>
              <a:off x="2218650" y="438987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3143;p78">
              <a:extLst>
                <a:ext uri="{FF2B5EF4-FFF2-40B4-BE49-F238E27FC236}">
                  <a16:creationId xmlns:a16="http://schemas.microsoft.com/office/drawing/2014/main" id="{60214373-4383-C1DD-7B71-29EC2E801268}"/>
                </a:ext>
              </a:extLst>
            </p:cNvPr>
            <p:cNvSpPr/>
            <p:nvPr/>
          </p:nvSpPr>
          <p:spPr>
            <a:xfrm>
              <a:off x="2218650" y="43136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3144;p78">
              <a:extLst>
                <a:ext uri="{FF2B5EF4-FFF2-40B4-BE49-F238E27FC236}">
                  <a16:creationId xmlns:a16="http://schemas.microsoft.com/office/drawing/2014/main" id="{30A172C7-2EF1-6278-1B41-9829F9B5B36D}"/>
                </a:ext>
              </a:extLst>
            </p:cNvPr>
            <p:cNvSpPr/>
            <p:nvPr/>
          </p:nvSpPr>
          <p:spPr>
            <a:xfrm>
              <a:off x="2218650" y="42374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40"/>
                    <a:pt x="1821" y="1821"/>
                  </a:cubicBezTo>
                  <a:cubicBezTo>
                    <a:pt x="2488" y="1155"/>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3145;p78">
              <a:extLst>
                <a:ext uri="{FF2B5EF4-FFF2-40B4-BE49-F238E27FC236}">
                  <a16:creationId xmlns:a16="http://schemas.microsoft.com/office/drawing/2014/main" id="{65A981F2-FC56-2707-91B0-AA3B927A980E}"/>
                </a:ext>
              </a:extLst>
            </p:cNvPr>
            <p:cNvSpPr/>
            <p:nvPr/>
          </p:nvSpPr>
          <p:spPr>
            <a:xfrm>
              <a:off x="2218650" y="4161425"/>
              <a:ext cx="62225" cy="53250"/>
            </a:xfrm>
            <a:custGeom>
              <a:avLst/>
              <a:gdLst/>
              <a:ahLst/>
              <a:cxnLst/>
              <a:rect l="l" t="t" r="r" b="b"/>
              <a:pathLst>
                <a:path w="2489" h="2130" extrusionOk="0">
                  <a:moveTo>
                    <a:pt x="1074" y="1"/>
                  </a:moveTo>
                  <a:cubicBezTo>
                    <a:pt x="480" y="1"/>
                    <a:pt x="0" y="472"/>
                    <a:pt x="0" y="1066"/>
                  </a:cubicBezTo>
                  <a:cubicBezTo>
                    <a:pt x="0" y="1704"/>
                    <a:pt x="525" y="2129"/>
                    <a:pt x="1073" y="2129"/>
                  </a:cubicBezTo>
                  <a:cubicBezTo>
                    <a:pt x="1335" y="2129"/>
                    <a:pt x="1603" y="2032"/>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3146;p78">
              <a:extLst>
                <a:ext uri="{FF2B5EF4-FFF2-40B4-BE49-F238E27FC236}">
                  <a16:creationId xmlns:a16="http://schemas.microsoft.com/office/drawing/2014/main" id="{2D72D6FF-9780-8B80-F222-30854D520A06}"/>
                </a:ext>
              </a:extLst>
            </p:cNvPr>
            <p:cNvSpPr/>
            <p:nvPr/>
          </p:nvSpPr>
          <p:spPr>
            <a:xfrm>
              <a:off x="2218650" y="4085225"/>
              <a:ext cx="62225" cy="53350"/>
            </a:xfrm>
            <a:custGeom>
              <a:avLst/>
              <a:gdLst/>
              <a:ahLst/>
              <a:cxnLst/>
              <a:rect l="l" t="t" r="r" b="b"/>
              <a:pathLst>
                <a:path w="2489" h="2134" extrusionOk="0">
                  <a:moveTo>
                    <a:pt x="1074" y="0"/>
                  </a:moveTo>
                  <a:cubicBezTo>
                    <a:pt x="480" y="0"/>
                    <a:pt x="0" y="472"/>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3147;p78">
              <a:extLst>
                <a:ext uri="{FF2B5EF4-FFF2-40B4-BE49-F238E27FC236}">
                  <a16:creationId xmlns:a16="http://schemas.microsoft.com/office/drawing/2014/main" id="{A7D744DD-F25C-C2EA-7BCE-ABE6AEF056A0}"/>
                </a:ext>
              </a:extLst>
            </p:cNvPr>
            <p:cNvSpPr/>
            <p:nvPr/>
          </p:nvSpPr>
          <p:spPr>
            <a:xfrm>
              <a:off x="2218650" y="4009000"/>
              <a:ext cx="62225" cy="53350"/>
            </a:xfrm>
            <a:custGeom>
              <a:avLst/>
              <a:gdLst/>
              <a:ahLst/>
              <a:cxnLst/>
              <a:rect l="l" t="t" r="r" b="b"/>
              <a:pathLst>
                <a:path w="2489" h="2134" extrusionOk="0">
                  <a:moveTo>
                    <a:pt x="1074" y="1"/>
                  </a:moveTo>
                  <a:cubicBezTo>
                    <a:pt x="480" y="1"/>
                    <a:pt x="0" y="480"/>
                    <a:pt x="0" y="1066"/>
                  </a:cubicBezTo>
                  <a:cubicBezTo>
                    <a:pt x="0" y="1710"/>
                    <a:pt x="526" y="2134"/>
                    <a:pt x="1074" y="2134"/>
                  </a:cubicBezTo>
                  <a:cubicBezTo>
                    <a:pt x="1336" y="2134"/>
                    <a:pt x="1603" y="2037"/>
                    <a:pt x="1821" y="1822"/>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3148;p78">
              <a:extLst>
                <a:ext uri="{FF2B5EF4-FFF2-40B4-BE49-F238E27FC236}">
                  <a16:creationId xmlns:a16="http://schemas.microsoft.com/office/drawing/2014/main" id="{8F9637CC-2053-3602-FD17-E93229A12A03}"/>
                </a:ext>
              </a:extLst>
            </p:cNvPr>
            <p:cNvSpPr/>
            <p:nvPr/>
          </p:nvSpPr>
          <p:spPr>
            <a:xfrm>
              <a:off x="2218650" y="3932800"/>
              <a:ext cx="62225" cy="53475"/>
            </a:xfrm>
            <a:custGeom>
              <a:avLst/>
              <a:gdLst/>
              <a:ahLst/>
              <a:cxnLst/>
              <a:rect l="l" t="t" r="r" b="b"/>
              <a:pathLst>
                <a:path w="2489" h="2139" extrusionOk="0">
                  <a:moveTo>
                    <a:pt x="1074" y="0"/>
                  </a:moveTo>
                  <a:cubicBezTo>
                    <a:pt x="480" y="0"/>
                    <a:pt x="0" y="480"/>
                    <a:pt x="0" y="1073"/>
                  </a:cubicBezTo>
                  <a:cubicBezTo>
                    <a:pt x="6" y="1715"/>
                    <a:pt x="530" y="2139"/>
                    <a:pt x="1075" y="2139"/>
                  </a:cubicBezTo>
                  <a:cubicBezTo>
                    <a:pt x="1337" y="2139"/>
                    <a:pt x="1605" y="2041"/>
                    <a:pt x="1821" y="1821"/>
                  </a:cubicBezTo>
                  <a:cubicBezTo>
                    <a:pt x="2488" y="1146"/>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3149;p78">
              <a:extLst>
                <a:ext uri="{FF2B5EF4-FFF2-40B4-BE49-F238E27FC236}">
                  <a16:creationId xmlns:a16="http://schemas.microsoft.com/office/drawing/2014/main" id="{10B40AB9-9B52-7B5B-D566-749839A68C26}"/>
                </a:ext>
              </a:extLst>
            </p:cNvPr>
            <p:cNvSpPr/>
            <p:nvPr/>
          </p:nvSpPr>
          <p:spPr>
            <a:xfrm>
              <a:off x="2218650" y="385677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3150;p78">
              <a:extLst>
                <a:ext uri="{FF2B5EF4-FFF2-40B4-BE49-F238E27FC236}">
                  <a16:creationId xmlns:a16="http://schemas.microsoft.com/office/drawing/2014/main" id="{983018EF-650A-ED41-B8FE-2F536E01AF52}"/>
                </a:ext>
              </a:extLst>
            </p:cNvPr>
            <p:cNvSpPr/>
            <p:nvPr/>
          </p:nvSpPr>
          <p:spPr>
            <a:xfrm>
              <a:off x="2218650" y="3780375"/>
              <a:ext cx="62425" cy="53475"/>
            </a:xfrm>
            <a:custGeom>
              <a:avLst/>
              <a:gdLst/>
              <a:ahLst/>
              <a:cxnLst/>
              <a:rect l="l" t="t" r="r" b="b"/>
              <a:pathLst>
                <a:path w="2497" h="2139" extrusionOk="0">
                  <a:moveTo>
                    <a:pt x="1074" y="0"/>
                  </a:moveTo>
                  <a:cubicBezTo>
                    <a:pt x="480" y="0"/>
                    <a:pt x="0" y="480"/>
                    <a:pt x="0" y="1073"/>
                  </a:cubicBezTo>
                  <a:cubicBezTo>
                    <a:pt x="6" y="1715"/>
                    <a:pt x="530" y="2139"/>
                    <a:pt x="1077" y="2139"/>
                  </a:cubicBezTo>
                  <a:cubicBezTo>
                    <a:pt x="1341" y="2139"/>
                    <a:pt x="1610" y="2040"/>
                    <a:pt x="1830"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3151;p78">
              <a:extLst>
                <a:ext uri="{FF2B5EF4-FFF2-40B4-BE49-F238E27FC236}">
                  <a16:creationId xmlns:a16="http://schemas.microsoft.com/office/drawing/2014/main" id="{633ADEF8-86F6-CBBB-21CA-93B1E4298DEF}"/>
                </a:ext>
              </a:extLst>
            </p:cNvPr>
            <p:cNvSpPr/>
            <p:nvPr/>
          </p:nvSpPr>
          <p:spPr>
            <a:xfrm>
              <a:off x="2218650" y="37041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3152;p78">
              <a:extLst>
                <a:ext uri="{FF2B5EF4-FFF2-40B4-BE49-F238E27FC236}">
                  <a16:creationId xmlns:a16="http://schemas.microsoft.com/office/drawing/2014/main" id="{604227C5-2B65-146C-A207-79C347A943D6}"/>
                </a:ext>
              </a:extLst>
            </p:cNvPr>
            <p:cNvSpPr/>
            <p:nvPr/>
          </p:nvSpPr>
          <p:spPr>
            <a:xfrm>
              <a:off x="2218650" y="36279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39"/>
                    <a:pt x="1821" y="1821"/>
                  </a:cubicBezTo>
                  <a:cubicBezTo>
                    <a:pt x="2488"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3153;p78">
              <a:extLst>
                <a:ext uri="{FF2B5EF4-FFF2-40B4-BE49-F238E27FC236}">
                  <a16:creationId xmlns:a16="http://schemas.microsoft.com/office/drawing/2014/main" id="{859C89E2-EE23-BE68-22FE-6B1FD785E046}"/>
                </a:ext>
              </a:extLst>
            </p:cNvPr>
            <p:cNvSpPr/>
            <p:nvPr/>
          </p:nvSpPr>
          <p:spPr>
            <a:xfrm>
              <a:off x="2218650" y="355192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3154;p78">
              <a:extLst>
                <a:ext uri="{FF2B5EF4-FFF2-40B4-BE49-F238E27FC236}">
                  <a16:creationId xmlns:a16="http://schemas.microsoft.com/office/drawing/2014/main" id="{C61A8EC5-619E-89B5-6DC1-135021BE0963}"/>
                </a:ext>
              </a:extLst>
            </p:cNvPr>
            <p:cNvSpPr/>
            <p:nvPr/>
          </p:nvSpPr>
          <p:spPr>
            <a:xfrm>
              <a:off x="2218650" y="347572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3155;p78">
              <a:extLst>
                <a:ext uri="{FF2B5EF4-FFF2-40B4-BE49-F238E27FC236}">
                  <a16:creationId xmlns:a16="http://schemas.microsoft.com/office/drawing/2014/main" id="{0C729C5A-A581-E80A-961E-43D3A845F85C}"/>
                </a:ext>
              </a:extLst>
            </p:cNvPr>
            <p:cNvSpPr/>
            <p:nvPr/>
          </p:nvSpPr>
          <p:spPr>
            <a:xfrm>
              <a:off x="2218650" y="3399500"/>
              <a:ext cx="62425" cy="53350"/>
            </a:xfrm>
            <a:custGeom>
              <a:avLst/>
              <a:gdLst/>
              <a:ahLst/>
              <a:cxnLst/>
              <a:rect l="l" t="t" r="r" b="b"/>
              <a:pathLst>
                <a:path w="2497" h="2134" extrusionOk="0">
                  <a:moveTo>
                    <a:pt x="1074" y="1"/>
                  </a:moveTo>
                  <a:cubicBezTo>
                    <a:pt x="480" y="1"/>
                    <a:pt x="9" y="480"/>
                    <a:pt x="0" y="1066"/>
                  </a:cubicBezTo>
                  <a:cubicBezTo>
                    <a:pt x="0" y="1709"/>
                    <a:pt x="526" y="2134"/>
                    <a:pt x="1074" y="2134"/>
                  </a:cubicBezTo>
                  <a:cubicBezTo>
                    <a:pt x="1336" y="2134"/>
                    <a:pt x="1603" y="2037"/>
                    <a:pt x="1821"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3156;p78">
              <a:extLst>
                <a:ext uri="{FF2B5EF4-FFF2-40B4-BE49-F238E27FC236}">
                  <a16:creationId xmlns:a16="http://schemas.microsoft.com/office/drawing/2014/main" id="{FD41E7C6-98A8-CDB8-B280-6F3C1AF6960D}"/>
                </a:ext>
              </a:extLst>
            </p:cNvPr>
            <p:cNvSpPr/>
            <p:nvPr/>
          </p:nvSpPr>
          <p:spPr>
            <a:xfrm>
              <a:off x="2218650" y="3323300"/>
              <a:ext cx="62425" cy="53425"/>
            </a:xfrm>
            <a:custGeom>
              <a:avLst/>
              <a:gdLst/>
              <a:ahLst/>
              <a:cxnLst/>
              <a:rect l="l" t="t" r="r" b="b"/>
              <a:pathLst>
                <a:path w="2497" h="2137" extrusionOk="0">
                  <a:moveTo>
                    <a:pt x="1074" y="0"/>
                  </a:moveTo>
                  <a:cubicBezTo>
                    <a:pt x="480" y="0"/>
                    <a:pt x="9" y="480"/>
                    <a:pt x="0" y="1065"/>
                  </a:cubicBezTo>
                  <a:cubicBezTo>
                    <a:pt x="0" y="1709"/>
                    <a:pt x="526" y="2137"/>
                    <a:pt x="1074" y="2137"/>
                  </a:cubicBezTo>
                  <a:cubicBezTo>
                    <a:pt x="1336" y="2137"/>
                    <a:pt x="1603" y="2039"/>
                    <a:pt x="1821" y="1821"/>
                  </a:cubicBezTo>
                  <a:cubicBezTo>
                    <a:pt x="2496"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3157;p78">
              <a:extLst>
                <a:ext uri="{FF2B5EF4-FFF2-40B4-BE49-F238E27FC236}">
                  <a16:creationId xmlns:a16="http://schemas.microsoft.com/office/drawing/2014/main" id="{1B725ED6-5B98-71F1-EE1B-9C936C65C898}"/>
                </a:ext>
              </a:extLst>
            </p:cNvPr>
            <p:cNvSpPr/>
            <p:nvPr/>
          </p:nvSpPr>
          <p:spPr>
            <a:xfrm>
              <a:off x="2218650" y="3247075"/>
              <a:ext cx="62425" cy="53500"/>
            </a:xfrm>
            <a:custGeom>
              <a:avLst/>
              <a:gdLst/>
              <a:ahLst/>
              <a:cxnLst/>
              <a:rect l="l" t="t" r="r" b="b"/>
              <a:pathLst>
                <a:path w="2497" h="2140" extrusionOk="0">
                  <a:moveTo>
                    <a:pt x="1074" y="1"/>
                  </a:moveTo>
                  <a:cubicBezTo>
                    <a:pt x="480" y="9"/>
                    <a:pt x="9" y="480"/>
                    <a:pt x="0" y="1066"/>
                  </a:cubicBezTo>
                  <a:cubicBezTo>
                    <a:pt x="0" y="1711"/>
                    <a:pt x="529" y="2140"/>
                    <a:pt x="1079" y="2140"/>
                  </a:cubicBezTo>
                  <a:cubicBezTo>
                    <a:pt x="1339" y="2140"/>
                    <a:pt x="1605" y="2044"/>
                    <a:pt x="1821" y="1830"/>
                  </a:cubicBezTo>
                  <a:cubicBezTo>
                    <a:pt x="2496" y="1155"/>
                    <a:pt x="2017" y="9"/>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3158;p78">
              <a:extLst>
                <a:ext uri="{FF2B5EF4-FFF2-40B4-BE49-F238E27FC236}">
                  <a16:creationId xmlns:a16="http://schemas.microsoft.com/office/drawing/2014/main" id="{800F65B7-3F2D-AEC1-AECE-CBE1F60EB41E}"/>
                </a:ext>
              </a:extLst>
            </p:cNvPr>
            <p:cNvSpPr/>
            <p:nvPr/>
          </p:nvSpPr>
          <p:spPr>
            <a:xfrm>
              <a:off x="2218650" y="3171075"/>
              <a:ext cx="62225" cy="53300"/>
            </a:xfrm>
            <a:custGeom>
              <a:avLst/>
              <a:gdLst/>
              <a:ahLst/>
              <a:cxnLst/>
              <a:rect l="l" t="t" r="r" b="b"/>
              <a:pathLst>
                <a:path w="2489" h="2132" extrusionOk="0">
                  <a:moveTo>
                    <a:pt x="1074" y="0"/>
                  </a:moveTo>
                  <a:cubicBezTo>
                    <a:pt x="480" y="0"/>
                    <a:pt x="0" y="472"/>
                    <a:pt x="0" y="1065"/>
                  </a:cubicBezTo>
                  <a:cubicBezTo>
                    <a:pt x="0" y="1705"/>
                    <a:pt x="528" y="2131"/>
                    <a:pt x="1078" y="2131"/>
                  </a:cubicBezTo>
                  <a:cubicBezTo>
                    <a:pt x="1339" y="2131"/>
                    <a:pt x="1604" y="2036"/>
                    <a:pt x="1821" y="1821"/>
                  </a:cubicBezTo>
                  <a:cubicBezTo>
                    <a:pt x="2488"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3159;p78">
              <a:extLst>
                <a:ext uri="{FF2B5EF4-FFF2-40B4-BE49-F238E27FC236}">
                  <a16:creationId xmlns:a16="http://schemas.microsoft.com/office/drawing/2014/main" id="{9A32A6DB-ED0A-A011-460E-8129C73C2688}"/>
                </a:ext>
              </a:extLst>
            </p:cNvPr>
            <p:cNvSpPr/>
            <p:nvPr/>
          </p:nvSpPr>
          <p:spPr>
            <a:xfrm>
              <a:off x="2218650" y="2180700"/>
              <a:ext cx="62225" cy="53350"/>
            </a:xfrm>
            <a:custGeom>
              <a:avLst/>
              <a:gdLst/>
              <a:ahLst/>
              <a:cxnLst/>
              <a:rect l="l" t="t" r="r" b="b"/>
              <a:pathLst>
                <a:path w="2489" h="2134" extrusionOk="0">
                  <a:moveTo>
                    <a:pt x="1074" y="1"/>
                  </a:moveTo>
                  <a:cubicBezTo>
                    <a:pt x="480" y="1"/>
                    <a:pt x="0" y="472"/>
                    <a:pt x="0" y="1066"/>
                  </a:cubicBezTo>
                  <a:cubicBezTo>
                    <a:pt x="0" y="1709"/>
                    <a:pt x="526" y="2133"/>
                    <a:pt x="1074" y="2133"/>
                  </a:cubicBezTo>
                  <a:cubicBezTo>
                    <a:pt x="1336" y="2133"/>
                    <a:pt x="1603" y="2037"/>
                    <a:pt x="1821" y="1822"/>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3160;p78">
              <a:extLst>
                <a:ext uri="{FF2B5EF4-FFF2-40B4-BE49-F238E27FC236}">
                  <a16:creationId xmlns:a16="http://schemas.microsoft.com/office/drawing/2014/main" id="{9E847E43-14A4-F457-0A18-A76B96A60042}"/>
                </a:ext>
              </a:extLst>
            </p:cNvPr>
            <p:cNvSpPr/>
            <p:nvPr/>
          </p:nvSpPr>
          <p:spPr>
            <a:xfrm>
              <a:off x="2218650" y="2028275"/>
              <a:ext cx="62225" cy="53450"/>
            </a:xfrm>
            <a:custGeom>
              <a:avLst/>
              <a:gdLst/>
              <a:ahLst/>
              <a:cxnLst/>
              <a:rect l="l" t="t" r="r" b="b"/>
              <a:pathLst>
                <a:path w="2489" h="2138" extrusionOk="0">
                  <a:moveTo>
                    <a:pt x="1074" y="1"/>
                  </a:moveTo>
                  <a:cubicBezTo>
                    <a:pt x="480" y="1"/>
                    <a:pt x="0" y="480"/>
                    <a:pt x="0" y="1065"/>
                  </a:cubicBezTo>
                  <a:cubicBezTo>
                    <a:pt x="0" y="1709"/>
                    <a:pt x="526" y="2137"/>
                    <a:pt x="1074" y="2137"/>
                  </a:cubicBezTo>
                  <a:cubicBezTo>
                    <a:pt x="1336" y="2137"/>
                    <a:pt x="1603" y="2040"/>
                    <a:pt x="1821" y="1821"/>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3161;p78">
              <a:extLst>
                <a:ext uri="{FF2B5EF4-FFF2-40B4-BE49-F238E27FC236}">
                  <a16:creationId xmlns:a16="http://schemas.microsoft.com/office/drawing/2014/main" id="{A0BC3CA1-E7E9-DCBA-9B08-9CFAA7E498E4}"/>
                </a:ext>
              </a:extLst>
            </p:cNvPr>
            <p:cNvSpPr/>
            <p:nvPr/>
          </p:nvSpPr>
          <p:spPr>
            <a:xfrm>
              <a:off x="2218650" y="1952050"/>
              <a:ext cx="62225" cy="53450"/>
            </a:xfrm>
            <a:custGeom>
              <a:avLst/>
              <a:gdLst/>
              <a:ahLst/>
              <a:cxnLst/>
              <a:rect l="l" t="t" r="r" b="b"/>
              <a:pathLst>
                <a:path w="2489" h="2138" extrusionOk="0">
                  <a:moveTo>
                    <a:pt x="1074" y="1"/>
                  </a:moveTo>
                  <a:cubicBezTo>
                    <a:pt x="480" y="9"/>
                    <a:pt x="0" y="481"/>
                    <a:pt x="0" y="1074"/>
                  </a:cubicBezTo>
                  <a:cubicBezTo>
                    <a:pt x="0" y="1712"/>
                    <a:pt x="525" y="2138"/>
                    <a:pt x="1073" y="2138"/>
                  </a:cubicBezTo>
                  <a:cubicBezTo>
                    <a:pt x="1335" y="2138"/>
                    <a:pt x="1603" y="2040"/>
                    <a:pt x="1821" y="1822"/>
                  </a:cubicBezTo>
                  <a:cubicBezTo>
                    <a:pt x="2488" y="1155"/>
                    <a:pt x="2017" y="9"/>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3162;p78">
              <a:extLst>
                <a:ext uri="{FF2B5EF4-FFF2-40B4-BE49-F238E27FC236}">
                  <a16:creationId xmlns:a16="http://schemas.microsoft.com/office/drawing/2014/main" id="{C4CA1433-09C1-14D3-3339-A774CA7577AE}"/>
                </a:ext>
              </a:extLst>
            </p:cNvPr>
            <p:cNvSpPr/>
            <p:nvPr/>
          </p:nvSpPr>
          <p:spPr>
            <a:xfrm>
              <a:off x="2142425" y="4618300"/>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3163;p78">
              <a:extLst>
                <a:ext uri="{FF2B5EF4-FFF2-40B4-BE49-F238E27FC236}">
                  <a16:creationId xmlns:a16="http://schemas.microsoft.com/office/drawing/2014/main" id="{8D3E179B-4C21-A3C5-D8EF-2B47C7B2FAD4}"/>
                </a:ext>
              </a:extLst>
            </p:cNvPr>
            <p:cNvSpPr/>
            <p:nvPr/>
          </p:nvSpPr>
          <p:spPr>
            <a:xfrm>
              <a:off x="2142425" y="438987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3164;p78">
              <a:extLst>
                <a:ext uri="{FF2B5EF4-FFF2-40B4-BE49-F238E27FC236}">
                  <a16:creationId xmlns:a16="http://schemas.microsoft.com/office/drawing/2014/main" id="{40E6D5B0-6894-5AFF-9D97-D618173B05D5}"/>
                </a:ext>
              </a:extLst>
            </p:cNvPr>
            <p:cNvSpPr/>
            <p:nvPr/>
          </p:nvSpPr>
          <p:spPr>
            <a:xfrm>
              <a:off x="2142425" y="43136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3165;p78">
              <a:extLst>
                <a:ext uri="{FF2B5EF4-FFF2-40B4-BE49-F238E27FC236}">
                  <a16:creationId xmlns:a16="http://schemas.microsoft.com/office/drawing/2014/main" id="{6C830CC2-AE9A-EA4D-B921-C9E6E7019CCB}"/>
                </a:ext>
              </a:extLst>
            </p:cNvPr>
            <p:cNvSpPr/>
            <p:nvPr/>
          </p:nvSpPr>
          <p:spPr>
            <a:xfrm>
              <a:off x="2142425" y="42374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3166;p78">
              <a:extLst>
                <a:ext uri="{FF2B5EF4-FFF2-40B4-BE49-F238E27FC236}">
                  <a16:creationId xmlns:a16="http://schemas.microsoft.com/office/drawing/2014/main" id="{4C043EAE-EC0E-4753-5E34-51AF53F9BCCD}"/>
                </a:ext>
              </a:extLst>
            </p:cNvPr>
            <p:cNvSpPr/>
            <p:nvPr/>
          </p:nvSpPr>
          <p:spPr>
            <a:xfrm>
              <a:off x="2142425" y="4161425"/>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3167;p78">
              <a:extLst>
                <a:ext uri="{FF2B5EF4-FFF2-40B4-BE49-F238E27FC236}">
                  <a16:creationId xmlns:a16="http://schemas.microsoft.com/office/drawing/2014/main" id="{5A04678A-F7E9-DEEC-4FD5-BA5789C2D89D}"/>
                </a:ext>
              </a:extLst>
            </p:cNvPr>
            <p:cNvSpPr/>
            <p:nvPr/>
          </p:nvSpPr>
          <p:spPr>
            <a:xfrm>
              <a:off x="2142425"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3168;p78">
              <a:extLst>
                <a:ext uri="{FF2B5EF4-FFF2-40B4-BE49-F238E27FC236}">
                  <a16:creationId xmlns:a16="http://schemas.microsoft.com/office/drawing/2014/main" id="{2878E527-4FDF-608E-644F-F9A5292DFAD1}"/>
                </a:ext>
              </a:extLst>
            </p:cNvPr>
            <p:cNvSpPr/>
            <p:nvPr/>
          </p:nvSpPr>
          <p:spPr>
            <a:xfrm>
              <a:off x="2142425"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3169;p78">
              <a:extLst>
                <a:ext uri="{FF2B5EF4-FFF2-40B4-BE49-F238E27FC236}">
                  <a16:creationId xmlns:a16="http://schemas.microsoft.com/office/drawing/2014/main" id="{C8F425E1-A194-F1CB-3E8F-168FA1E2454A}"/>
                </a:ext>
              </a:extLst>
            </p:cNvPr>
            <p:cNvSpPr/>
            <p:nvPr/>
          </p:nvSpPr>
          <p:spPr>
            <a:xfrm>
              <a:off x="2142425" y="3932800"/>
              <a:ext cx="62425" cy="53475"/>
            </a:xfrm>
            <a:custGeom>
              <a:avLst/>
              <a:gdLst/>
              <a:ahLst/>
              <a:cxnLst/>
              <a:rect l="l" t="t" r="r" b="b"/>
              <a:pathLst>
                <a:path w="2497" h="2139" extrusionOk="0">
                  <a:moveTo>
                    <a:pt x="1074" y="0"/>
                  </a:moveTo>
                  <a:cubicBezTo>
                    <a:pt x="481" y="0"/>
                    <a:pt x="1" y="480"/>
                    <a:pt x="1" y="1073"/>
                  </a:cubicBezTo>
                  <a:cubicBezTo>
                    <a:pt x="6" y="1715"/>
                    <a:pt x="530" y="2139"/>
                    <a:pt x="1075" y="2139"/>
                  </a:cubicBezTo>
                  <a:cubicBezTo>
                    <a:pt x="1338" y="2139"/>
                    <a:pt x="1605" y="2041"/>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3170;p78">
              <a:extLst>
                <a:ext uri="{FF2B5EF4-FFF2-40B4-BE49-F238E27FC236}">
                  <a16:creationId xmlns:a16="http://schemas.microsoft.com/office/drawing/2014/main" id="{30F74E71-9140-2AA5-902A-4FFC998D8D68}"/>
                </a:ext>
              </a:extLst>
            </p:cNvPr>
            <p:cNvSpPr/>
            <p:nvPr/>
          </p:nvSpPr>
          <p:spPr>
            <a:xfrm>
              <a:off x="2142425" y="385677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3171;p78">
              <a:extLst>
                <a:ext uri="{FF2B5EF4-FFF2-40B4-BE49-F238E27FC236}">
                  <a16:creationId xmlns:a16="http://schemas.microsoft.com/office/drawing/2014/main" id="{180ED11B-FF6C-047C-18D6-4D33F6F7285B}"/>
                </a:ext>
              </a:extLst>
            </p:cNvPr>
            <p:cNvSpPr/>
            <p:nvPr/>
          </p:nvSpPr>
          <p:spPr>
            <a:xfrm>
              <a:off x="2142425" y="3780375"/>
              <a:ext cx="62425" cy="53475"/>
            </a:xfrm>
            <a:custGeom>
              <a:avLst/>
              <a:gdLst/>
              <a:ahLst/>
              <a:cxnLst/>
              <a:rect l="l" t="t" r="r" b="b"/>
              <a:pathLst>
                <a:path w="2497" h="2139" extrusionOk="0">
                  <a:moveTo>
                    <a:pt x="1074" y="0"/>
                  </a:moveTo>
                  <a:cubicBezTo>
                    <a:pt x="481" y="0"/>
                    <a:pt x="1" y="480"/>
                    <a:pt x="1" y="1073"/>
                  </a:cubicBezTo>
                  <a:cubicBezTo>
                    <a:pt x="6" y="1715"/>
                    <a:pt x="530" y="2139"/>
                    <a:pt x="1078" y="2139"/>
                  </a:cubicBezTo>
                  <a:cubicBezTo>
                    <a:pt x="1342" y="2139"/>
                    <a:pt x="1611" y="2040"/>
                    <a:pt x="1830"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3172;p78">
              <a:extLst>
                <a:ext uri="{FF2B5EF4-FFF2-40B4-BE49-F238E27FC236}">
                  <a16:creationId xmlns:a16="http://schemas.microsoft.com/office/drawing/2014/main" id="{C02491BD-57FA-CA6E-DC48-A7BEB73B9DF6}"/>
                </a:ext>
              </a:extLst>
            </p:cNvPr>
            <p:cNvSpPr/>
            <p:nvPr/>
          </p:nvSpPr>
          <p:spPr>
            <a:xfrm>
              <a:off x="2142425"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3173;p78">
              <a:extLst>
                <a:ext uri="{FF2B5EF4-FFF2-40B4-BE49-F238E27FC236}">
                  <a16:creationId xmlns:a16="http://schemas.microsoft.com/office/drawing/2014/main" id="{7A9C1C65-8968-C267-9A4A-4313DBC2BDCB}"/>
                </a:ext>
              </a:extLst>
            </p:cNvPr>
            <p:cNvSpPr/>
            <p:nvPr/>
          </p:nvSpPr>
          <p:spPr>
            <a:xfrm>
              <a:off x="2142425"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3174;p78">
              <a:extLst>
                <a:ext uri="{FF2B5EF4-FFF2-40B4-BE49-F238E27FC236}">
                  <a16:creationId xmlns:a16="http://schemas.microsoft.com/office/drawing/2014/main" id="{B88EF467-946B-1FAB-7E85-50C05E641D7E}"/>
                </a:ext>
              </a:extLst>
            </p:cNvPr>
            <p:cNvSpPr/>
            <p:nvPr/>
          </p:nvSpPr>
          <p:spPr>
            <a:xfrm>
              <a:off x="2142425" y="355192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3175;p78">
              <a:extLst>
                <a:ext uri="{FF2B5EF4-FFF2-40B4-BE49-F238E27FC236}">
                  <a16:creationId xmlns:a16="http://schemas.microsoft.com/office/drawing/2014/main" id="{0F6BD172-41F7-8348-23DA-65507D7AFCED}"/>
                </a:ext>
              </a:extLst>
            </p:cNvPr>
            <p:cNvSpPr/>
            <p:nvPr/>
          </p:nvSpPr>
          <p:spPr>
            <a:xfrm>
              <a:off x="2142425" y="3475725"/>
              <a:ext cx="62425" cy="53350"/>
            </a:xfrm>
            <a:custGeom>
              <a:avLst/>
              <a:gdLst/>
              <a:ahLst/>
              <a:cxnLst/>
              <a:rect l="l" t="t" r="r" b="b"/>
              <a:pathLst>
                <a:path w="2497" h="2134" extrusionOk="0">
                  <a:moveTo>
                    <a:pt x="1074" y="0"/>
                  </a:moveTo>
                  <a:cubicBezTo>
                    <a:pt x="481" y="0"/>
                    <a:pt x="1"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3176;p78">
              <a:extLst>
                <a:ext uri="{FF2B5EF4-FFF2-40B4-BE49-F238E27FC236}">
                  <a16:creationId xmlns:a16="http://schemas.microsoft.com/office/drawing/2014/main" id="{490FC061-5189-CF8F-5B18-D2E1AB652EDC}"/>
                </a:ext>
              </a:extLst>
            </p:cNvPr>
            <p:cNvSpPr/>
            <p:nvPr/>
          </p:nvSpPr>
          <p:spPr>
            <a:xfrm>
              <a:off x="2142425" y="3399500"/>
              <a:ext cx="62425" cy="53350"/>
            </a:xfrm>
            <a:custGeom>
              <a:avLst/>
              <a:gdLst/>
              <a:ahLst/>
              <a:cxnLst/>
              <a:rect l="l" t="t" r="r" b="b"/>
              <a:pathLst>
                <a:path w="2497" h="2134" extrusionOk="0">
                  <a:moveTo>
                    <a:pt x="1074" y="1"/>
                  </a:moveTo>
                  <a:cubicBezTo>
                    <a:pt x="481" y="1"/>
                    <a:pt x="9" y="480"/>
                    <a:pt x="1" y="1066"/>
                  </a:cubicBezTo>
                  <a:cubicBezTo>
                    <a:pt x="1" y="1709"/>
                    <a:pt x="526" y="2134"/>
                    <a:pt x="1075" y="2134"/>
                  </a:cubicBezTo>
                  <a:cubicBezTo>
                    <a:pt x="1337" y="2134"/>
                    <a:pt x="1604"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3177;p78">
              <a:extLst>
                <a:ext uri="{FF2B5EF4-FFF2-40B4-BE49-F238E27FC236}">
                  <a16:creationId xmlns:a16="http://schemas.microsoft.com/office/drawing/2014/main" id="{4C9E75DB-EAD2-D8D0-14EA-95AC490B2717}"/>
                </a:ext>
              </a:extLst>
            </p:cNvPr>
            <p:cNvSpPr/>
            <p:nvPr/>
          </p:nvSpPr>
          <p:spPr>
            <a:xfrm>
              <a:off x="2142425" y="3323300"/>
              <a:ext cx="62425" cy="53425"/>
            </a:xfrm>
            <a:custGeom>
              <a:avLst/>
              <a:gdLst/>
              <a:ahLst/>
              <a:cxnLst/>
              <a:rect l="l" t="t" r="r" b="b"/>
              <a:pathLst>
                <a:path w="2497" h="2137" extrusionOk="0">
                  <a:moveTo>
                    <a:pt x="1074" y="0"/>
                  </a:moveTo>
                  <a:cubicBezTo>
                    <a:pt x="481" y="0"/>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3178;p78">
              <a:extLst>
                <a:ext uri="{FF2B5EF4-FFF2-40B4-BE49-F238E27FC236}">
                  <a16:creationId xmlns:a16="http://schemas.microsoft.com/office/drawing/2014/main" id="{5743BF19-34F7-197D-CAAE-60CB7FF37A14}"/>
                </a:ext>
              </a:extLst>
            </p:cNvPr>
            <p:cNvSpPr/>
            <p:nvPr/>
          </p:nvSpPr>
          <p:spPr>
            <a:xfrm>
              <a:off x="2142425" y="3247075"/>
              <a:ext cx="62425" cy="53450"/>
            </a:xfrm>
            <a:custGeom>
              <a:avLst/>
              <a:gdLst/>
              <a:ahLst/>
              <a:cxnLst/>
              <a:rect l="l" t="t" r="r" b="b"/>
              <a:pathLst>
                <a:path w="2497" h="2138" extrusionOk="0">
                  <a:moveTo>
                    <a:pt x="1074" y="1"/>
                  </a:moveTo>
                  <a:cubicBezTo>
                    <a:pt x="481" y="9"/>
                    <a:pt x="9" y="480"/>
                    <a:pt x="1" y="1066"/>
                  </a:cubicBezTo>
                  <a:cubicBezTo>
                    <a:pt x="1" y="1709"/>
                    <a:pt x="526" y="2137"/>
                    <a:pt x="1075" y="2137"/>
                  </a:cubicBezTo>
                  <a:cubicBezTo>
                    <a:pt x="1337" y="2137"/>
                    <a:pt x="1604"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3179;p78">
              <a:extLst>
                <a:ext uri="{FF2B5EF4-FFF2-40B4-BE49-F238E27FC236}">
                  <a16:creationId xmlns:a16="http://schemas.microsoft.com/office/drawing/2014/main" id="{20C5CEC3-C361-136F-BA0A-0AF45B73472E}"/>
                </a:ext>
              </a:extLst>
            </p:cNvPr>
            <p:cNvSpPr/>
            <p:nvPr/>
          </p:nvSpPr>
          <p:spPr>
            <a:xfrm>
              <a:off x="2142425"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3180;p78">
              <a:extLst>
                <a:ext uri="{FF2B5EF4-FFF2-40B4-BE49-F238E27FC236}">
                  <a16:creationId xmlns:a16="http://schemas.microsoft.com/office/drawing/2014/main" id="{A11E7548-F138-2AFF-718F-F18699600B24}"/>
                </a:ext>
              </a:extLst>
            </p:cNvPr>
            <p:cNvSpPr/>
            <p:nvPr/>
          </p:nvSpPr>
          <p:spPr>
            <a:xfrm>
              <a:off x="2142425"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3181;p78">
              <a:extLst>
                <a:ext uri="{FF2B5EF4-FFF2-40B4-BE49-F238E27FC236}">
                  <a16:creationId xmlns:a16="http://schemas.microsoft.com/office/drawing/2014/main" id="{5D7F2F92-A64B-ECEB-49A8-A3CB67729E12}"/>
                </a:ext>
              </a:extLst>
            </p:cNvPr>
            <p:cNvSpPr/>
            <p:nvPr/>
          </p:nvSpPr>
          <p:spPr>
            <a:xfrm>
              <a:off x="2142425"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3182;p78">
              <a:extLst>
                <a:ext uri="{FF2B5EF4-FFF2-40B4-BE49-F238E27FC236}">
                  <a16:creationId xmlns:a16="http://schemas.microsoft.com/office/drawing/2014/main" id="{00AB6A41-195B-5C52-1985-DF9D04A91547}"/>
                </a:ext>
              </a:extLst>
            </p:cNvPr>
            <p:cNvSpPr/>
            <p:nvPr/>
          </p:nvSpPr>
          <p:spPr>
            <a:xfrm>
              <a:off x="2142425"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3183;p78">
              <a:extLst>
                <a:ext uri="{FF2B5EF4-FFF2-40B4-BE49-F238E27FC236}">
                  <a16:creationId xmlns:a16="http://schemas.microsoft.com/office/drawing/2014/main" id="{C73FEDC9-B8DA-2E4B-EDB0-0CE45BB540A7}"/>
                </a:ext>
              </a:extLst>
            </p:cNvPr>
            <p:cNvSpPr/>
            <p:nvPr/>
          </p:nvSpPr>
          <p:spPr>
            <a:xfrm>
              <a:off x="2142425"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3184;p78">
              <a:extLst>
                <a:ext uri="{FF2B5EF4-FFF2-40B4-BE49-F238E27FC236}">
                  <a16:creationId xmlns:a16="http://schemas.microsoft.com/office/drawing/2014/main" id="{E90BECBD-0EDF-55D0-1509-43783DBFAAF4}"/>
                </a:ext>
              </a:extLst>
            </p:cNvPr>
            <p:cNvSpPr/>
            <p:nvPr/>
          </p:nvSpPr>
          <p:spPr>
            <a:xfrm>
              <a:off x="2142425"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3185;p78">
              <a:extLst>
                <a:ext uri="{FF2B5EF4-FFF2-40B4-BE49-F238E27FC236}">
                  <a16:creationId xmlns:a16="http://schemas.microsoft.com/office/drawing/2014/main" id="{5E1D7BCE-667A-C8C9-B066-383E562DF22F}"/>
                </a:ext>
              </a:extLst>
            </p:cNvPr>
            <p:cNvSpPr/>
            <p:nvPr/>
          </p:nvSpPr>
          <p:spPr>
            <a:xfrm>
              <a:off x="2142425"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3186;p78">
              <a:extLst>
                <a:ext uri="{FF2B5EF4-FFF2-40B4-BE49-F238E27FC236}">
                  <a16:creationId xmlns:a16="http://schemas.microsoft.com/office/drawing/2014/main" id="{0F03F12F-A533-3B27-F6C9-7215B3A4125A}"/>
                </a:ext>
              </a:extLst>
            </p:cNvPr>
            <p:cNvSpPr/>
            <p:nvPr/>
          </p:nvSpPr>
          <p:spPr>
            <a:xfrm>
              <a:off x="2142425"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3187;p78">
              <a:extLst>
                <a:ext uri="{FF2B5EF4-FFF2-40B4-BE49-F238E27FC236}">
                  <a16:creationId xmlns:a16="http://schemas.microsoft.com/office/drawing/2014/main" id="{51E2A07E-23A4-5E1D-5E9F-09782D2E86C2}"/>
                </a:ext>
              </a:extLst>
            </p:cNvPr>
            <p:cNvSpPr/>
            <p:nvPr/>
          </p:nvSpPr>
          <p:spPr>
            <a:xfrm>
              <a:off x="2142425" y="1038125"/>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3188;p78">
              <a:extLst>
                <a:ext uri="{FF2B5EF4-FFF2-40B4-BE49-F238E27FC236}">
                  <a16:creationId xmlns:a16="http://schemas.microsoft.com/office/drawing/2014/main" id="{0288F5D0-3A6A-0191-C803-0DD5FD2C7594}"/>
                </a:ext>
              </a:extLst>
            </p:cNvPr>
            <p:cNvSpPr/>
            <p:nvPr/>
          </p:nvSpPr>
          <p:spPr>
            <a:xfrm>
              <a:off x="2066425" y="4618300"/>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3189;p78">
              <a:extLst>
                <a:ext uri="{FF2B5EF4-FFF2-40B4-BE49-F238E27FC236}">
                  <a16:creationId xmlns:a16="http://schemas.microsoft.com/office/drawing/2014/main" id="{D06D4C0A-0298-9060-0E6A-01849F13EA20}"/>
                </a:ext>
              </a:extLst>
            </p:cNvPr>
            <p:cNvSpPr/>
            <p:nvPr/>
          </p:nvSpPr>
          <p:spPr>
            <a:xfrm>
              <a:off x="2066425" y="4542300"/>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3"/>
                    <a:pt x="1813" y="1813"/>
                  </a:cubicBezTo>
                  <a:cubicBezTo>
                    <a:pt x="2488" y="1147"/>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3190;p78">
              <a:extLst>
                <a:ext uri="{FF2B5EF4-FFF2-40B4-BE49-F238E27FC236}">
                  <a16:creationId xmlns:a16="http://schemas.microsoft.com/office/drawing/2014/main" id="{B58FF537-EF3D-43AD-F5E5-C6950EC2E079}"/>
                </a:ext>
              </a:extLst>
            </p:cNvPr>
            <p:cNvSpPr/>
            <p:nvPr/>
          </p:nvSpPr>
          <p:spPr>
            <a:xfrm>
              <a:off x="2066425" y="446607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3191;p78">
              <a:extLst>
                <a:ext uri="{FF2B5EF4-FFF2-40B4-BE49-F238E27FC236}">
                  <a16:creationId xmlns:a16="http://schemas.microsoft.com/office/drawing/2014/main" id="{E03C5135-9793-8866-8B58-38F138D7059B}"/>
                </a:ext>
              </a:extLst>
            </p:cNvPr>
            <p:cNvSpPr/>
            <p:nvPr/>
          </p:nvSpPr>
          <p:spPr>
            <a:xfrm>
              <a:off x="2066425" y="438987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7"/>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3192;p78">
              <a:extLst>
                <a:ext uri="{FF2B5EF4-FFF2-40B4-BE49-F238E27FC236}">
                  <a16:creationId xmlns:a16="http://schemas.microsoft.com/office/drawing/2014/main" id="{8304D3E2-F5CE-0B40-8425-429C466A4B99}"/>
                </a:ext>
              </a:extLst>
            </p:cNvPr>
            <p:cNvSpPr/>
            <p:nvPr/>
          </p:nvSpPr>
          <p:spPr>
            <a:xfrm>
              <a:off x="2066425" y="43136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3193;p78">
              <a:extLst>
                <a:ext uri="{FF2B5EF4-FFF2-40B4-BE49-F238E27FC236}">
                  <a16:creationId xmlns:a16="http://schemas.microsoft.com/office/drawing/2014/main" id="{055F8B4E-8636-7266-90BF-0F572A5FE602}"/>
                </a:ext>
              </a:extLst>
            </p:cNvPr>
            <p:cNvSpPr/>
            <p:nvPr/>
          </p:nvSpPr>
          <p:spPr>
            <a:xfrm>
              <a:off x="2066425" y="42374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40"/>
                    <a:pt x="1813" y="1821"/>
                  </a:cubicBezTo>
                  <a:cubicBezTo>
                    <a:pt x="2488" y="1155"/>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3194;p78">
              <a:extLst>
                <a:ext uri="{FF2B5EF4-FFF2-40B4-BE49-F238E27FC236}">
                  <a16:creationId xmlns:a16="http://schemas.microsoft.com/office/drawing/2014/main" id="{D3534EE1-3643-8DCE-9F85-B7422F795119}"/>
                </a:ext>
              </a:extLst>
            </p:cNvPr>
            <p:cNvSpPr/>
            <p:nvPr/>
          </p:nvSpPr>
          <p:spPr>
            <a:xfrm>
              <a:off x="2066425" y="416142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3195;p78">
              <a:extLst>
                <a:ext uri="{FF2B5EF4-FFF2-40B4-BE49-F238E27FC236}">
                  <a16:creationId xmlns:a16="http://schemas.microsoft.com/office/drawing/2014/main" id="{CDDB3C77-DD8B-0348-9EF7-BDBF21E6F208}"/>
                </a:ext>
              </a:extLst>
            </p:cNvPr>
            <p:cNvSpPr/>
            <p:nvPr/>
          </p:nvSpPr>
          <p:spPr>
            <a:xfrm>
              <a:off x="2066425" y="37041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3196;p78">
              <a:extLst>
                <a:ext uri="{FF2B5EF4-FFF2-40B4-BE49-F238E27FC236}">
                  <a16:creationId xmlns:a16="http://schemas.microsoft.com/office/drawing/2014/main" id="{E78FB035-D6DB-94F3-A3C2-EBE759EF80F9}"/>
                </a:ext>
              </a:extLst>
            </p:cNvPr>
            <p:cNvSpPr/>
            <p:nvPr/>
          </p:nvSpPr>
          <p:spPr>
            <a:xfrm>
              <a:off x="2066425" y="36279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3197;p78">
              <a:extLst>
                <a:ext uri="{FF2B5EF4-FFF2-40B4-BE49-F238E27FC236}">
                  <a16:creationId xmlns:a16="http://schemas.microsoft.com/office/drawing/2014/main" id="{C136A47E-1C6F-4034-F44C-75CDED98A9EA}"/>
                </a:ext>
              </a:extLst>
            </p:cNvPr>
            <p:cNvSpPr/>
            <p:nvPr/>
          </p:nvSpPr>
          <p:spPr>
            <a:xfrm>
              <a:off x="2066425" y="3551925"/>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3198;p78">
              <a:extLst>
                <a:ext uri="{FF2B5EF4-FFF2-40B4-BE49-F238E27FC236}">
                  <a16:creationId xmlns:a16="http://schemas.microsoft.com/office/drawing/2014/main" id="{5EC5940E-3F76-F86C-3C60-03841751F798}"/>
                </a:ext>
              </a:extLst>
            </p:cNvPr>
            <p:cNvSpPr/>
            <p:nvPr/>
          </p:nvSpPr>
          <p:spPr>
            <a:xfrm>
              <a:off x="2066425"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3199;p78">
              <a:extLst>
                <a:ext uri="{FF2B5EF4-FFF2-40B4-BE49-F238E27FC236}">
                  <a16:creationId xmlns:a16="http://schemas.microsoft.com/office/drawing/2014/main" id="{08058947-1A68-9991-1942-AD0A92460ADD}"/>
                </a:ext>
              </a:extLst>
            </p:cNvPr>
            <p:cNvSpPr/>
            <p:nvPr/>
          </p:nvSpPr>
          <p:spPr>
            <a:xfrm>
              <a:off x="2066275" y="3399500"/>
              <a:ext cx="62375" cy="53350"/>
            </a:xfrm>
            <a:custGeom>
              <a:avLst/>
              <a:gdLst/>
              <a:ahLst/>
              <a:cxnLst/>
              <a:rect l="l" t="t" r="r" b="b"/>
              <a:pathLst>
                <a:path w="2495" h="2134" extrusionOk="0">
                  <a:moveTo>
                    <a:pt x="1071" y="1"/>
                  </a:moveTo>
                  <a:cubicBezTo>
                    <a:pt x="478" y="1"/>
                    <a:pt x="6" y="480"/>
                    <a:pt x="6" y="1066"/>
                  </a:cubicBezTo>
                  <a:cubicBezTo>
                    <a:pt x="1" y="1709"/>
                    <a:pt x="528" y="2134"/>
                    <a:pt x="1076" y="2134"/>
                  </a:cubicBezTo>
                  <a:cubicBezTo>
                    <a:pt x="1338" y="2134"/>
                    <a:pt x="1604" y="2037"/>
                    <a:pt x="1819" y="1822"/>
                  </a:cubicBezTo>
                  <a:cubicBezTo>
                    <a:pt x="2494" y="1147"/>
                    <a:pt x="2014"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3200;p78">
              <a:extLst>
                <a:ext uri="{FF2B5EF4-FFF2-40B4-BE49-F238E27FC236}">
                  <a16:creationId xmlns:a16="http://schemas.microsoft.com/office/drawing/2014/main" id="{7CDDCD79-0D95-0D5A-16A5-E645AEA88AA1}"/>
                </a:ext>
              </a:extLst>
            </p:cNvPr>
            <p:cNvSpPr/>
            <p:nvPr/>
          </p:nvSpPr>
          <p:spPr>
            <a:xfrm>
              <a:off x="2066275" y="3323300"/>
              <a:ext cx="62375" cy="53425"/>
            </a:xfrm>
            <a:custGeom>
              <a:avLst/>
              <a:gdLst/>
              <a:ahLst/>
              <a:cxnLst/>
              <a:rect l="l" t="t" r="r" b="b"/>
              <a:pathLst>
                <a:path w="2495" h="2137" extrusionOk="0">
                  <a:moveTo>
                    <a:pt x="1071" y="0"/>
                  </a:moveTo>
                  <a:cubicBezTo>
                    <a:pt x="478" y="8"/>
                    <a:pt x="6" y="480"/>
                    <a:pt x="6" y="1065"/>
                  </a:cubicBezTo>
                  <a:cubicBezTo>
                    <a:pt x="1" y="1709"/>
                    <a:pt x="524" y="2137"/>
                    <a:pt x="1072" y="2137"/>
                  </a:cubicBezTo>
                  <a:cubicBezTo>
                    <a:pt x="1334" y="2137"/>
                    <a:pt x="1601" y="2039"/>
                    <a:pt x="1819" y="1821"/>
                  </a:cubicBezTo>
                  <a:cubicBezTo>
                    <a:pt x="2494" y="1154"/>
                    <a:pt x="2023"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3201;p78">
              <a:extLst>
                <a:ext uri="{FF2B5EF4-FFF2-40B4-BE49-F238E27FC236}">
                  <a16:creationId xmlns:a16="http://schemas.microsoft.com/office/drawing/2014/main" id="{526CCE58-1FEA-FA59-85B2-D4EDED92A7EB}"/>
                </a:ext>
              </a:extLst>
            </p:cNvPr>
            <p:cNvSpPr/>
            <p:nvPr/>
          </p:nvSpPr>
          <p:spPr>
            <a:xfrm>
              <a:off x="2066275" y="3247075"/>
              <a:ext cx="62375" cy="53450"/>
            </a:xfrm>
            <a:custGeom>
              <a:avLst/>
              <a:gdLst/>
              <a:ahLst/>
              <a:cxnLst/>
              <a:rect l="l" t="t" r="r" b="b"/>
              <a:pathLst>
                <a:path w="2495"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3"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3202;p78">
              <a:extLst>
                <a:ext uri="{FF2B5EF4-FFF2-40B4-BE49-F238E27FC236}">
                  <a16:creationId xmlns:a16="http://schemas.microsoft.com/office/drawing/2014/main" id="{1D1076AA-51AF-C11B-4B8F-C15B882AD5FE}"/>
                </a:ext>
              </a:extLst>
            </p:cNvPr>
            <p:cNvSpPr/>
            <p:nvPr/>
          </p:nvSpPr>
          <p:spPr>
            <a:xfrm>
              <a:off x="206642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3203;p78">
              <a:extLst>
                <a:ext uri="{FF2B5EF4-FFF2-40B4-BE49-F238E27FC236}">
                  <a16:creationId xmlns:a16="http://schemas.microsoft.com/office/drawing/2014/main" id="{4863331C-A678-85DF-3CE6-EAE4D0322078}"/>
                </a:ext>
              </a:extLst>
            </p:cNvPr>
            <p:cNvSpPr/>
            <p:nvPr/>
          </p:nvSpPr>
          <p:spPr>
            <a:xfrm>
              <a:off x="206642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3204;p78">
              <a:extLst>
                <a:ext uri="{FF2B5EF4-FFF2-40B4-BE49-F238E27FC236}">
                  <a16:creationId xmlns:a16="http://schemas.microsoft.com/office/drawing/2014/main" id="{BD092BDC-A397-A21A-21A5-5ACD2135ED00}"/>
                </a:ext>
              </a:extLst>
            </p:cNvPr>
            <p:cNvSpPr/>
            <p:nvPr/>
          </p:nvSpPr>
          <p:spPr>
            <a:xfrm>
              <a:off x="2066425" y="2942425"/>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3205;p78">
              <a:extLst>
                <a:ext uri="{FF2B5EF4-FFF2-40B4-BE49-F238E27FC236}">
                  <a16:creationId xmlns:a16="http://schemas.microsoft.com/office/drawing/2014/main" id="{A324873D-DA73-EAD8-6CD7-0E0B8733D709}"/>
                </a:ext>
              </a:extLst>
            </p:cNvPr>
            <p:cNvSpPr/>
            <p:nvPr/>
          </p:nvSpPr>
          <p:spPr>
            <a:xfrm>
              <a:off x="206642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3206;p78">
              <a:extLst>
                <a:ext uri="{FF2B5EF4-FFF2-40B4-BE49-F238E27FC236}">
                  <a16:creationId xmlns:a16="http://schemas.microsoft.com/office/drawing/2014/main" id="{7A270658-3393-0D76-5F99-79C5CEDD2317}"/>
                </a:ext>
              </a:extLst>
            </p:cNvPr>
            <p:cNvSpPr/>
            <p:nvPr/>
          </p:nvSpPr>
          <p:spPr>
            <a:xfrm>
              <a:off x="206642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3207;p78">
              <a:extLst>
                <a:ext uri="{FF2B5EF4-FFF2-40B4-BE49-F238E27FC236}">
                  <a16:creationId xmlns:a16="http://schemas.microsoft.com/office/drawing/2014/main" id="{D6984AF4-A76E-9E19-6C41-88B0F2544613}"/>
                </a:ext>
              </a:extLst>
            </p:cNvPr>
            <p:cNvSpPr/>
            <p:nvPr/>
          </p:nvSpPr>
          <p:spPr>
            <a:xfrm>
              <a:off x="206642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3208;p78">
              <a:extLst>
                <a:ext uri="{FF2B5EF4-FFF2-40B4-BE49-F238E27FC236}">
                  <a16:creationId xmlns:a16="http://schemas.microsoft.com/office/drawing/2014/main" id="{B52BFD88-FC1F-C408-586D-D6AFA9C8B881}"/>
                </a:ext>
              </a:extLst>
            </p:cNvPr>
            <p:cNvSpPr/>
            <p:nvPr/>
          </p:nvSpPr>
          <p:spPr>
            <a:xfrm>
              <a:off x="206642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3209;p78">
              <a:extLst>
                <a:ext uri="{FF2B5EF4-FFF2-40B4-BE49-F238E27FC236}">
                  <a16:creationId xmlns:a16="http://schemas.microsoft.com/office/drawing/2014/main" id="{B293876A-7120-E8CA-3B11-FB389AACC07E}"/>
                </a:ext>
              </a:extLst>
            </p:cNvPr>
            <p:cNvSpPr/>
            <p:nvPr/>
          </p:nvSpPr>
          <p:spPr>
            <a:xfrm>
              <a:off x="2066425"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3210;p78">
              <a:extLst>
                <a:ext uri="{FF2B5EF4-FFF2-40B4-BE49-F238E27FC236}">
                  <a16:creationId xmlns:a16="http://schemas.microsoft.com/office/drawing/2014/main" id="{010B2D7E-8630-45BD-C593-97B6D13A9A0D}"/>
                </a:ext>
              </a:extLst>
            </p:cNvPr>
            <p:cNvSpPr/>
            <p:nvPr/>
          </p:nvSpPr>
          <p:spPr>
            <a:xfrm>
              <a:off x="2066425"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3211;p78">
              <a:extLst>
                <a:ext uri="{FF2B5EF4-FFF2-40B4-BE49-F238E27FC236}">
                  <a16:creationId xmlns:a16="http://schemas.microsoft.com/office/drawing/2014/main" id="{0F694294-57E1-FE46-B512-8B04114CF26D}"/>
                </a:ext>
              </a:extLst>
            </p:cNvPr>
            <p:cNvSpPr/>
            <p:nvPr/>
          </p:nvSpPr>
          <p:spPr>
            <a:xfrm>
              <a:off x="2066425" y="1571400"/>
              <a:ext cx="62225" cy="53250"/>
            </a:xfrm>
            <a:custGeom>
              <a:avLst/>
              <a:gdLst/>
              <a:ahLst/>
              <a:cxnLst/>
              <a:rect l="l" t="t" r="r" b="b"/>
              <a:pathLst>
                <a:path w="2489"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3212;p78">
              <a:extLst>
                <a:ext uri="{FF2B5EF4-FFF2-40B4-BE49-F238E27FC236}">
                  <a16:creationId xmlns:a16="http://schemas.microsoft.com/office/drawing/2014/main" id="{024B1B24-D50F-5E9A-7F95-DF7830D67009}"/>
                </a:ext>
              </a:extLst>
            </p:cNvPr>
            <p:cNvSpPr/>
            <p:nvPr/>
          </p:nvSpPr>
          <p:spPr>
            <a:xfrm>
              <a:off x="2066425"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3213;p78">
              <a:extLst>
                <a:ext uri="{FF2B5EF4-FFF2-40B4-BE49-F238E27FC236}">
                  <a16:creationId xmlns:a16="http://schemas.microsoft.com/office/drawing/2014/main" id="{02D40AD5-53D5-71F1-F25C-6AC6AB6B6F15}"/>
                </a:ext>
              </a:extLst>
            </p:cNvPr>
            <p:cNvSpPr/>
            <p:nvPr/>
          </p:nvSpPr>
          <p:spPr>
            <a:xfrm>
              <a:off x="206642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3214;p78">
              <a:extLst>
                <a:ext uri="{FF2B5EF4-FFF2-40B4-BE49-F238E27FC236}">
                  <a16:creationId xmlns:a16="http://schemas.microsoft.com/office/drawing/2014/main" id="{5920845F-3889-F062-C9DF-9E8735FF8DEF}"/>
                </a:ext>
              </a:extLst>
            </p:cNvPr>
            <p:cNvSpPr/>
            <p:nvPr/>
          </p:nvSpPr>
          <p:spPr>
            <a:xfrm>
              <a:off x="206642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3215;p78">
              <a:extLst>
                <a:ext uri="{FF2B5EF4-FFF2-40B4-BE49-F238E27FC236}">
                  <a16:creationId xmlns:a16="http://schemas.microsoft.com/office/drawing/2014/main" id="{604A7B8D-C595-302D-E514-631E36F0A242}"/>
                </a:ext>
              </a:extLst>
            </p:cNvPr>
            <p:cNvSpPr/>
            <p:nvPr/>
          </p:nvSpPr>
          <p:spPr>
            <a:xfrm>
              <a:off x="2066425" y="1038125"/>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3216;p78">
              <a:extLst>
                <a:ext uri="{FF2B5EF4-FFF2-40B4-BE49-F238E27FC236}">
                  <a16:creationId xmlns:a16="http://schemas.microsoft.com/office/drawing/2014/main" id="{D6B67319-D0ED-F552-33E4-47C21C84ECB2}"/>
                </a:ext>
              </a:extLst>
            </p:cNvPr>
            <p:cNvSpPr/>
            <p:nvPr/>
          </p:nvSpPr>
          <p:spPr>
            <a:xfrm>
              <a:off x="1990200" y="4542300"/>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3"/>
                    <a:pt x="1822" y="1813"/>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3217;p78">
              <a:extLst>
                <a:ext uri="{FF2B5EF4-FFF2-40B4-BE49-F238E27FC236}">
                  <a16:creationId xmlns:a16="http://schemas.microsoft.com/office/drawing/2014/main" id="{4B05C062-2DA4-129E-39D4-A67592E7E84C}"/>
                </a:ext>
              </a:extLst>
            </p:cNvPr>
            <p:cNvSpPr/>
            <p:nvPr/>
          </p:nvSpPr>
          <p:spPr>
            <a:xfrm>
              <a:off x="1990200" y="4466075"/>
              <a:ext cx="62225" cy="53300"/>
            </a:xfrm>
            <a:custGeom>
              <a:avLst/>
              <a:gdLst/>
              <a:ahLst/>
              <a:cxnLst/>
              <a:rect l="l" t="t" r="r" b="b"/>
              <a:pathLst>
                <a:path w="2489" h="2132" extrusionOk="0">
                  <a:moveTo>
                    <a:pt x="1066" y="1"/>
                  </a:moveTo>
                  <a:cubicBezTo>
                    <a:pt x="481" y="1"/>
                    <a:pt x="1" y="472"/>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3218;p78">
              <a:extLst>
                <a:ext uri="{FF2B5EF4-FFF2-40B4-BE49-F238E27FC236}">
                  <a16:creationId xmlns:a16="http://schemas.microsoft.com/office/drawing/2014/main" id="{994AAC06-E441-9A17-0245-55014A63AA39}"/>
                </a:ext>
              </a:extLst>
            </p:cNvPr>
            <p:cNvSpPr/>
            <p:nvPr/>
          </p:nvSpPr>
          <p:spPr>
            <a:xfrm>
              <a:off x="1990200" y="438987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3219;p78">
              <a:extLst>
                <a:ext uri="{FF2B5EF4-FFF2-40B4-BE49-F238E27FC236}">
                  <a16:creationId xmlns:a16="http://schemas.microsoft.com/office/drawing/2014/main" id="{1F935E52-2254-ACF8-01C6-293A72D9E1CB}"/>
                </a:ext>
              </a:extLst>
            </p:cNvPr>
            <p:cNvSpPr/>
            <p:nvPr/>
          </p:nvSpPr>
          <p:spPr>
            <a:xfrm>
              <a:off x="1990200"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3220;p78">
              <a:extLst>
                <a:ext uri="{FF2B5EF4-FFF2-40B4-BE49-F238E27FC236}">
                  <a16:creationId xmlns:a16="http://schemas.microsoft.com/office/drawing/2014/main" id="{A2A6FF7B-8418-020C-D4DA-E4CF4A76428C}"/>
                </a:ext>
              </a:extLst>
            </p:cNvPr>
            <p:cNvSpPr/>
            <p:nvPr/>
          </p:nvSpPr>
          <p:spPr>
            <a:xfrm>
              <a:off x="1990200" y="3551925"/>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3221;p78">
              <a:extLst>
                <a:ext uri="{FF2B5EF4-FFF2-40B4-BE49-F238E27FC236}">
                  <a16:creationId xmlns:a16="http://schemas.microsoft.com/office/drawing/2014/main" id="{67BA83C7-F46A-DFBA-BA9C-1A057FEB35F3}"/>
                </a:ext>
              </a:extLst>
            </p:cNvPr>
            <p:cNvSpPr/>
            <p:nvPr/>
          </p:nvSpPr>
          <p:spPr>
            <a:xfrm>
              <a:off x="19902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3222;p78">
              <a:extLst>
                <a:ext uri="{FF2B5EF4-FFF2-40B4-BE49-F238E27FC236}">
                  <a16:creationId xmlns:a16="http://schemas.microsoft.com/office/drawing/2014/main" id="{14723F9D-50FC-30DB-38C9-60192A43CE3E}"/>
                </a:ext>
              </a:extLst>
            </p:cNvPr>
            <p:cNvSpPr/>
            <p:nvPr/>
          </p:nvSpPr>
          <p:spPr>
            <a:xfrm>
              <a:off x="1990200"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3223;p78">
              <a:extLst>
                <a:ext uri="{FF2B5EF4-FFF2-40B4-BE49-F238E27FC236}">
                  <a16:creationId xmlns:a16="http://schemas.microsoft.com/office/drawing/2014/main" id="{05F9D4BC-E0C2-A43C-8D1D-34975D2595F1}"/>
                </a:ext>
              </a:extLst>
            </p:cNvPr>
            <p:cNvSpPr/>
            <p:nvPr/>
          </p:nvSpPr>
          <p:spPr>
            <a:xfrm>
              <a:off x="1990075" y="3323300"/>
              <a:ext cx="62350" cy="53425"/>
            </a:xfrm>
            <a:custGeom>
              <a:avLst/>
              <a:gdLst/>
              <a:ahLst/>
              <a:cxnLst/>
              <a:rect l="l" t="t" r="r" b="b"/>
              <a:pathLst>
                <a:path w="2494" h="2137" extrusionOk="0">
                  <a:moveTo>
                    <a:pt x="1071" y="0"/>
                  </a:moveTo>
                  <a:cubicBezTo>
                    <a:pt x="486" y="8"/>
                    <a:pt x="6" y="480"/>
                    <a:pt x="6" y="1065"/>
                  </a:cubicBezTo>
                  <a:cubicBezTo>
                    <a:pt x="0" y="1709"/>
                    <a:pt x="528" y="2137"/>
                    <a:pt x="1075" y="2137"/>
                  </a:cubicBezTo>
                  <a:cubicBezTo>
                    <a:pt x="1337" y="2137"/>
                    <a:pt x="1603"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3224;p78">
              <a:extLst>
                <a:ext uri="{FF2B5EF4-FFF2-40B4-BE49-F238E27FC236}">
                  <a16:creationId xmlns:a16="http://schemas.microsoft.com/office/drawing/2014/main" id="{51D1B1FA-F018-66B1-2132-F3E1C2BB5A33}"/>
                </a:ext>
              </a:extLst>
            </p:cNvPr>
            <p:cNvSpPr/>
            <p:nvPr/>
          </p:nvSpPr>
          <p:spPr>
            <a:xfrm>
              <a:off x="1990075" y="3247075"/>
              <a:ext cx="62350" cy="53450"/>
            </a:xfrm>
            <a:custGeom>
              <a:avLst/>
              <a:gdLst/>
              <a:ahLst/>
              <a:cxnLst/>
              <a:rect l="l" t="t" r="r" b="b"/>
              <a:pathLst>
                <a:path w="2494" h="2138" extrusionOk="0">
                  <a:moveTo>
                    <a:pt x="1071" y="1"/>
                  </a:moveTo>
                  <a:cubicBezTo>
                    <a:pt x="486" y="9"/>
                    <a:pt x="6" y="480"/>
                    <a:pt x="6" y="1066"/>
                  </a:cubicBezTo>
                  <a:cubicBezTo>
                    <a:pt x="0" y="1709"/>
                    <a:pt x="528" y="2137"/>
                    <a:pt x="1075" y="2137"/>
                  </a:cubicBezTo>
                  <a:cubicBezTo>
                    <a:pt x="1337" y="2137"/>
                    <a:pt x="1603"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3225;p78">
              <a:extLst>
                <a:ext uri="{FF2B5EF4-FFF2-40B4-BE49-F238E27FC236}">
                  <a16:creationId xmlns:a16="http://schemas.microsoft.com/office/drawing/2014/main" id="{AFA2E6D2-6DF8-F19A-896C-6043B3FFF322}"/>
                </a:ext>
              </a:extLst>
            </p:cNvPr>
            <p:cNvSpPr/>
            <p:nvPr/>
          </p:nvSpPr>
          <p:spPr>
            <a:xfrm>
              <a:off x="1990200"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3226;p78">
              <a:extLst>
                <a:ext uri="{FF2B5EF4-FFF2-40B4-BE49-F238E27FC236}">
                  <a16:creationId xmlns:a16="http://schemas.microsoft.com/office/drawing/2014/main" id="{0700AA0B-5AE8-D2B7-EEBF-0DE2800B60DB}"/>
                </a:ext>
              </a:extLst>
            </p:cNvPr>
            <p:cNvSpPr/>
            <p:nvPr/>
          </p:nvSpPr>
          <p:spPr>
            <a:xfrm>
              <a:off x="1990200"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3227;p78">
              <a:extLst>
                <a:ext uri="{FF2B5EF4-FFF2-40B4-BE49-F238E27FC236}">
                  <a16:creationId xmlns:a16="http://schemas.microsoft.com/office/drawing/2014/main" id="{DD4188DA-F71B-17A9-1004-4DA9CCFA53C2}"/>
                </a:ext>
              </a:extLst>
            </p:cNvPr>
            <p:cNvSpPr/>
            <p:nvPr/>
          </p:nvSpPr>
          <p:spPr>
            <a:xfrm>
              <a:off x="1990200"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3228;p78">
              <a:extLst>
                <a:ext uri="{FF2B5EF4-FFF2-40B4-BE49-F238E27FC236}">
                  <a16:creationId xmlns:a16="http://schemas.microsoft.com/office/drawing/2014/main" id="{D164F56E-BF65-F9E7-4808-B41368D52C8B}"/>
                </a:ext>
              </a:extLst>
            </p:cNvPr>
            <p:cNvSpPr/>
            <p:nvPr/>
          </p:nvSpPr>
          <p:spPr>
            <a:xfrm>
              <a:off x="1990200" y="2333125"/>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3229;p78">
              <a:extLst>
                <a:ext uri="{FF2B5EF4-FFF2-40B4-BE49-F238E27FC236}">
                  <a16:creationId xmlns:a16="http://schemas.microsoft.com/office/drawing/2014/main" id="{AFA3FCA0-6F7B-5426-017E-DD7F32584B9E}"/>
                </a:ext>
              </a:extLst>
            </p:cNvPr>
            <p:cNvSpPr/>
            <p:nvPr/>
          </p:nvSpPr>
          <p:spPr>
            <a:xfrm>
              <a:off x="199020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30" y="2137"/>
                    <a:pt x="1078" y="2137"/>
                  </a:cubicBezTo>
                  <a:cubicBezTo>
                    <a:pt x="1340" y="2137"/>
                    <a:pt x="1607"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3230;p78">
              <a:extLst>
                <a:ext uri="{FF2B5EF4-FFF2-40B4-BE49-F238E27FC236}">
                  <a16:creationId xmlns:a16="http://schemas.microsoft.com/office/drawing/2014/main" id="{E4CD9E6E-6C41-75E8-514F-D0AA2AB1CA01}"/>
                </a:ext>
              </a:extLst>
            </p:cNvPr>
            <p:cNvSpPr/>
            <p:nvPr/>
          </p:nvSpPr>
          <p:spPr>
            <a:xfrm>
              <a:off x="1990200" y="2180700"/>
              <a:ext cx="62225" cy="53350"/>
            </a:xfrm>
            <a:custGeom>
              <a:avLst/>
              <a:gdLst/>
              <a:ahLst/>
              <a:cxnLst/>
              <a:rect l="l" t="t" r="r" b="b"/>
              <a:pathLst>
                <a:path w="2489" h="2134" extrusionOk="0">
                  <a:moveTo>
                    <a:pt x="1066" y="1"/>
                  </a:moveTo>
                  <a:cubicBezTo>
                    <a:pt x="481" y="1"/>
                    <a:pt x="1" y="480"/>
                    <a:pt x="1" y="1066"/>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3231;p78">
              <a:extLst>
                <a:ext uri="{FF2B5EF4-FFF2-40B4-BE49-F238E27FC236}">
                  <a16:creationId xmlns:a16="http://schemas.microsoft.com/office/drawing/2014/main" id="{02344F56-5AEF-8EF8-54D0-12393653D615}"/>
                </a:ext>
              </a:extLst>
            </p:cNvPr>
            <p:cNvSpPr/>
            <p:nvPr/>
          </p:nvSpPr>
          <p:spPr>
            <a:xfrm>
              <a:off x="1990200"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3232;p78">
              <a:extLst>
                <a:ext uri="{FF2B5EF4-FFF2-40B4-BE49-F238E27FC236}">
                  <a16:creationId xmlns:a16="http://schemas.microsoft.com/office/drawing/2014/main" id="{964BDC2B-5056-446C-95DB-499EDD0A9BFA}"/>
                </a:ext>
              </a:extLst>
            </p:cNvPr>
            <p:cNvSpPr/>
            <p:nvPr/>
          </p:nvSpPr>
          <p:spPr>
            <a:xfrm>
              <a:off x="1990200"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3233;p78">
              <a:extLst>
                <a:ext uri="{FF2B5EF4-FFF2-40B4-BE49-F238E27FC236}">
                  <a16:creationId xmlns:a16="http://schemas.microsoft.com/office/drawing/2014/main" id="{05CFEA55-6A2A-044E-FFAD-3EBB035A3F17}"/>
                </a:ext>
              </a:extLst>
            </p:cNvPr>
            <p:cNvSpPr/>
            <p:nvPr/>
          </p:nvSpPr>
          <p:spPr>
            <a:xfrm>
              <a:off x="1990200"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3234;p78">
              <a:extLst>
                <a:ext uri="{FF2B5EF4-FFF2-40B4-BE49-F238E27FC236}">
                  <a16:creationId xmlns:a16="http://schemas.microsoft.com/office/drawing/2014/main" id="{D6CA81C5-76E1-A658-BEC1-DEF61BE7423E}"/>
                </a:ext>
              </a:extLst>
            </p:cNvPr>
            <p:cNvSpPr/>
            <p:nvPr/>
          </p:nvSpPr>
          <p:spPr>
            <a:xfrm>
              <a:off x="1990200"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3" y="2131"/>
                    <a:pt x="1603" y="2033"/>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3235;p78">
              <a:extLst>
                <a:ext uri="{FF2B5EF4-FFF2-40B4-BE49-F238E27FC236}">
                  <a16:creationId xmlns:a16="http://schemas.microsoft.com/office/drawing/2014/main" id="{C5BDC376-13C3-AB02-FB8C-45FDB7AE0EE6}"/>
                </a:ext>
              </a:extLst>
            </p:cNvPr>
            <p:cNvSpPr/>
            <p:nvPr/>
          </p:nvSpPr>
          <p:spPr>
            <a:xfrm>
              <a:off x="1990200"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3236;p78">
              <a:extLst>
                <a:ext uri="{FF2B5EF4-FFF2-40B4-BE49-F238E27FC236}">
                  <a16:creationId xmlns:a16="http://schemas.microsoft.com/office/drawing/2014/main" id="{41C59F0F-4F5C-E6DF-CC20-51A13FDC48D0}"/>
                </a:ext>
              </a:extLst>
            </p:cNvPr>
            <p:cNvSpPr/>
            <p:nvPr/>
          </p:nvSpPr>
          <p:spPr>
            <a:xfrm>
              <a:off x="1990200"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3237;p78">
              <a:extLst>
                <a:ext uri="{FF2B5EF4-FFF2-40B4-BE49-F238E27FC236}">
                  <a16:creationId xmlns:a16="http://schemas.microsoft.com/office/drawing/2014/main" id="{863080B2-E607-05F3-1E1F-A3670D7E8E64}"/>
                </a:ext>
              </a:extLst>
            </p:cNvPr>
            <p:cNvSpPr/>
            <p:nvPr/>
          </p:nvSpPr>
          <p:spPr>
            <a:xfrm>
              <a:off x="1990200" y="1571400"/>
              <a:ext cx="62225" cy="53250"/>
            </a:xfrm>
            <a:custGeom>
              <a:avLst/>
              <a:gdLst/>
              <a:ahLst/>
              <a:cxnLst/>
              <a:rect l="l" t="t" r="r" b="b"/>
              <a:pathLst>
                <a:path w="2489" h="2130" extrusionOk="0">
                  <a:moveTo>
                    <a:pt x="1066" y="1"/>
                  </a:moveTo>
                  <a:cubicBezTo>
                    <a:pt x="481" y="1"/>
                    <a:pt x="1" y="472"/>
                    <a:pt x="1" y="1066"/>
                  </a:cubicBezTo>
                  <a:cubicBezTo>
                    <a:pt x="1" y="1703"/>
                    <a:pt x="525" y="2129"/>
                    <a:pt x="1074" y="2129"/>
                  </a:cubicBezTo>
                  <a:cubicBezTo>
                    <a:pt x="1336" y="2129"/>
                    <a:pt x="1604" y="2032"/>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3238;p78">
              <a:extLst>
                <a:ext uri="{FF2B5EF4-FFF2-40B4-BE49-F238E27FC236}">
                  <a16:creationId xmlns:a16="http://schemas.microsoft.com/office/drawing/2014/main" id="{E7CFA33B-4981-F914-7628-3D8810A062CE}"/>
                </a:ext>
              </a:extLst>
            </p:cNvPr>
            <p:cNvSpPr/>
            <p:nvPr/>
          </p:nvSpPr>
          <p:spPr>
            <a:xfrm>
              <a:off x="1990200"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3239;p78">
              <a:extLst>
                <a:ext uri="{FF2B5EF4-FFF2-40B4-BE49-F238E27FC236}">
                  <a16:creationId xmlns:a16="http://schemas.microsoft.com/office/drawing/2014/main" id="{FEA039E1-1F6E-38BC-23CB-434F94FBF6E2}"/>
                </a:ext>
              </a:extLst>
            </p:cNvPr>
            <p:cNvSpPr/>
            <p:nvPr/>
          </p:nvSpPr>
          <p:spPr>
            <a:xfrm>
              <a:off x="1990200"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3240;p78">
              <a:extLst>
                <a:ext uri="{FF2B5EF4-FFF2-40B4-BE49-F238E27FC236}">
                  <a16:creationId xmlns:a16="http://schemas.microsoft.com/office/drawing/2014/main" id="{21A5E57A-4BF4-BD08-9F7B-704211AF9D4A}"/>
                </a:ext>
              </a:extLst>
            </p:cNvPr>
            <p:cNvSpPr/>
            <p:nvPr/>
          </p:nvSpPr>
          <p:spPr>
            <a:xfrm>
              <a:off x="1990200"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3241;p78">
              <a:extLst>
                <a:ext uri="{FF2B5EF4-FFF2-40B4-BE49-F238E27FC236}">
                  <a16:creationId xmlns:a16="http://schemas.microsoft.com/office/drawing/2014/main" id="{0473C165-F7AF-D508-AAF3-0DE289A7CF74}"/>
                </a:ext>
              </a:extLst>
            </p:cNvPr>
            <p:cNvSpPr/>
            <p:nvPr/>
          </p:nvSpPr>
          <p:spPr>
            <a:xfrm>
              <a:off x="1990200" y="1038125"/>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3242;p78">
              <a:extLst>
                <a:ext uri="{FF2B5EF4-FFF2-40B4-BE49-F238E27FC236}">
                  <a16:creationId xmlns:a16="http://schemas.microsoft.com/office/drawing/2014/main" id="{658BFB78-A58C-E086-31F5-1CF269507058}"/>
                </a:ext>
              </a:extLst>
            </p:cNvPr>
            <p:cNvSpPr/>
            <p:nvPr/>
          </p:nvSpPr>
          <p:spPr>
            <a:xfrm>
              <a:off x="1914000" y="3551925"/>
              <a:ext cx="62225" cy="53300"/>
            </a:xfrm>
            <a:custGeom>
              <a:avLst/>
              <a:gdLst/>
              <a:ahLst/>
              <a:cxnLst/>
              <a:rect l="l" t="t" r="r" b="b"/>
              <a:pathLst>
                <a:path w="2489" h="2132" extrusionOk="0">
                  <a:moveTo>
                    <a:pt x="1065" y="1"/>
                  </a:moveTo>
                  <a:cubicBezTo>
                    <a:pt x="480" y="1"/>
                    <a:pt x="0" y="480"/>
                    <a:pt x="0" y="1066"/>
                  </a:cubicBezTo>
                  <a:cubicBezTo>
                    <a:pt x="0" y="1708"/>
                    <a:pt x="526" y="2131"/>
                    <a:pt x="1073" y="2131"/>
                  </a:cubicBezTo>
                  <a:cubicBezTo>
                    <a:pt x="1337" y="2131"/>
                    <a:pt x="1605"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3243;p78">
              <a:extLst>
                <a:ext uri="{FF2B5EF4-FFF2-40B4-BE49-F238E27FC236}">
                  <a16:creationId xmlns:a16="http://schemas.microsoft.com/office/drawing/2014/main" id="{F7C06D9B-862E-511D-FB21-53593B1A33D3}"/>
                </a:ext>
              </a:extLst>
            </p:cNvPr>
            <p:cNvSpPr/>
            <p:nvPr/>
          </p:nvSpPr>
          <p:spPr>
            <a:xfrm>
              <a:off x="1914000"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3244;p78">
              <a:extLst>
                <a:ext uri="{FF2B5EF4-FFF2-40B4-BE49-F238E27FC236}">
                  <a16:creationId xmlns:a16="http://schemas.microsoft.com/office/drawing/2014/main" id="{EF8CDB2F-3AB4-060B-8F2F-77C6278624C5}"/>
                </a:ext>
              </a:extLst>
            </p:cNvPr>
            <p:cNvSpPr/>
            <p:nvPr/>
          </p:nvSpPr>
          <p:spPr>
            <a:xfrm>
              <a:off x="1914000"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3245;p78">
              <a:extLst>
                <a:ext uri="{FF2B5EF4-FFF2-40B4-BE49-F238E27FC236}">
                  <a16:creationId xmlns:a16="http://schemas.microsoft.com/office/drawing/2014/main" id="{E25DD3F5-8BCF-0291-746C-FFDF65B1B953}"/>
                </a:ext>
              </a:extLst>
            </p:cNvPr>
            <p:cNvSpPr/>
            <p:nvPr/>
          </p:nvSpPr>
          <p:spPr>
            <a:xfrm>
              <a:off x="1914000" y="3323300"/>
              <a:ext cx="62225" cy="53425"/>
            </a:xfrm>
            <a:custGeom>
              <a:avLst/>
              <a:gdLst/>
              <a:ahLst/>
              <a:cxnLst/>
              <a:rect l="l" t="t" r="r" b="b"/>
              <a:pathLst>
                <a:path w="2489" h="2137" extrusionOk="0">
                  <a:moveTo>
                    <a:pt x="1065" y="0"/>
                  </a:moveTo>
                  <a:cubicBezTo>
                    <a:pt x="480" y="8"/>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3246;p78">
              <a:extLst>
                <a:ext uri="{FF2B5EF4-FFF2-40B4-BE49-F238E27FC236}">
                  <a16:creationId xmlns:a16="http://schemas.microsoft.com/office/drawing/2014/main" id="{BBC14FCF-80A7-A202-508D-E5E55C8C6DB2}"/>
                </a:ext>
              </a:extLst>
            </p:cNvPr>
            <p:cNvSpPr/>
            <p:nvPr/>
          </p:nvSpPr>
          <p:spPr>
            <a:xfrm>
              <a:off x="1914000" y="3247075"/>
              <a:ext cx="62425" cy="53450"/>
            </a:xfrm>
            <a:custGeom>
              <a:avLst/>
              <a:gdLst/>
              <a:ahLst/>
              <a:cxnLst/>
              <a:rect l="l" t="t" r="r" b="b"/>
              <a:pathLst>
                <a:path w="2497" h="2138" extrusionOk="0">
                  <a:moveTo>
                    <a:pt x="1065" y="1"/>
                  </a:moveTo>
                  <a:cubicBezTo>
                    <a:pt x="480" y="9"/>
                    <a:pt x="9"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3247;p78">
              <a:extLst>
                <a:ext uri="{FF2B5EF4-FFF2-40B4-BE49-F238E27FC236}">
                  <a16:creationId xmlns:a16="http://schemas.microsoft.com/office/drawing/2014/main" id="{30F9099A-A8C6-8A32-FDAB-6757FACBA1C4}"/>
                </a:ext>
              </a:extLst>
            </p:cNvPr>
            <p:cNvSpPr/>
            <p:nvPr/>
          </p:nvSpPr>
          <p:spPr>
            <a:xfrm>
              <a:off x="1914000"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3248;p78">
              <a:extLst>
                <a:ext uri="{FF2B5EF4-FFF2-40B4-BE49-F238E27FC236}">
                  <a16:creationId xmlns:a16="http://schemas.microsoft.com/office/drawing/2014/main" id="{5FE45A47-449C-415C-860F-BE2576765AED}"/>
                </a:ext>
              </a:extLst>
            </p:cNvPr>
            <p:cNvSpPr/>
            <p:nvPr/>
          </p:nvSpPr>
          <p:spPr>
            <a:xfrm>
              <a:off x="1914000"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3249;p78">
              <a:extLst>
                <a:ext uri="{FF2B5EF4-FFF2-40B4-BE49-F238E27FC236}">
                  <a16:creationId xmlns:a16="http://schemas.microsoft.com/office/drawing/2014/main" id="{D748BC21-B158-0C26-6347-48467B041E60}"/>
                </a:ext>
              </a:extLst>
            </p:cNvPr>
            <p:cNvSpPr/>
            <p:nvPr/>
          </p:nvSpPr>
          <p:spPr>
            <a:xfrm>
              <a:off x="1914000"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3250;p78">
              <a:extLst>
                <a:ext uri="{FF2B5EF4-FFF2-40B4-BE49-F238E27FC236}">
                  <a16:creationId xmlns:a16="http://schemas.microsoft.com/office/drawing/2014/main" id="{0597F93A-B279-2256-37FF-C0E82735BE9B}"/>
                </a:ext>
              </a:extLst>
            </p:cNvPr>
            <p:cNvSpPr/>
            <p:nvPr/>
          </p:nvSpPr>
          <p:spPr>
            <a:xfrm>
              <a:off x="1914000"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3251;p78">
              <a:extLst>
                <a:ext uri="{FF2B5EF4-FFF2-40B4-BE49-F238E27FC236}">
                  <a16:creationId xmlns:a16="http://schemas.microsoft.com/office/drawing/2014/main" id="{4223F2E3-CA37-9292-2C1A-956867DCB454}"/>
                </a:ext>
              </a:extLst>
            </p:cNvPr>
            <p:cNvSpPr/>
            <p:nvPr/>
          </p:nvSpPr>
          <p:spPr>
            <a:xfrm>
              <a:off x="1914000"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3252;p78">
              <a:extLst>
                <a:ext uri="{FF2B5EF4-FFF2-40B4-BE49-F238E27FC236}">
                  <a16:creationId xmlns:a16="http://schemas.microsoft.com/office/drawing/2014/main" id="{36784483-3D09-5F6E-ED88-3694B6FF0267}"/>
                </a:ext>
              </a:extLst>
            </p:cNvPr>
            <p:cNvSpPr/>
            <p:nvPr/>
          </p:nvSpPr>
          <p:spPr>
            <a:xfrm>
              <a:off x="191400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30"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3253;p78">
              <a:extLst>
                <a:ext uri="{FF2B5EF4-FFF2-40B4-BE49-F238E27FC236}">
                  <a16:creationId xmlns:a16="http://schemas.microsoft.com/office/drawing/2014/main" id="{5266237E-F634-1442-7E47-BA7FCDEBAB25}"/>
                </a:ext>
              </a:extLst>
            </p:cNvPr>
            <p:cNvSpPr/>
            <p:nvPr/>
          </p:nvSpPr>
          <p:spPr>
            <a:xfrm>
              <a:off x="1914000"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3254;p78">
              <a:extLst>
                <a:ext uri="{FF2B5EF4-FFF2-40B4-BE49-F238E27FC236}">
                  <a16:creationId xmlns:a16="http://schemas.microsoft.com/office/drawing/2014/main" id="{8543D280-17F1-52C3-7AF0-BD6A84DB206B}"/>
                </a:ext>
              </a:extLst>
            </p:cNvPr>
            <p:cNvSpPr/>
            <p:nvPr/>
          </p:nvSpPr>
          <p:spPr>
            <a:xfrm>
              <a:off x="1914000"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3255;p78">
              <a:extLst>
                <a:ext uri="{FF2B5EF4-FFF2-40B4-BE49-F238E27FC236}">
                  <a16:creationId xmlns:a16="http://schemas.microsoft.com/office/drawing/2014/main" id="{95FF1B6F-62A2-4F1F-D9AF-C29257AA9BB1}"/>
                </a:ext>
              </a:extLst>
            </p:cNvPr>
            <p:cNvSpPr/>
            <p:nvPr/>
          </p:nvSpPr>
          <p:spPr>
            <a:xfrm>
              <a:off x="1914000"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3256;p78">
              <a:extLst>
                <a:ext uri="{FF2B5EF4-FFF2-40B4-BE49-F238E27FC236}">
                  <a16:creationId xmlns:a16="http://schemas.microsoft.com/office/drawing/2014/main" id="{B481FCC3-7760-BF25-3420-31A5B2E982BE}"/>
                </a:ext>
              </a:extLst>
            </p:cNvPr>
            <p:cNvSpPr/>
            <p:nvPr/>
          </p:nvSpPr>
          <p:spPr>
            <a:xfrm>
              <a:off x="1914000"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3257;p78">
              <a:extLst>
                <a:ext uri="{FF2B5EF4-FFF2-40B4-BE49-F238E27FC236}">
                  <a16:creationId xmlns:a16="http://schemas.microsoft.com/office/drawing/2014/main" id="{DEF1DECF-853C-9D74-52CB-F3141CFAC22C}"/>
                </a:ext>
              </a:extLst>
            </p:cNvPr>
            <p:cNvSpPr/>
            <p:nvPr/>
          </p:nvSpPr>
          <p:spPr>
            <a:xfrm>
              <a:off x="1914000"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3258;p78">
              <a:extLst>
                <a:ext uri="{FF2B5EF4-FFF2-40B4-BE49-F238E27FC236}">
                  <a16:creationId xmlns:a16="http://schemas.microsoft.com/office/drawing/2014/main" id="{08584756-3E40-6F62-A8F2-D6E784DB0E15}"/>
                </a:ext>
              </a:extLst>
            </p:cNvPr>
            <p:cNvSpPr/>
            <p:nvPr/>
          </p:nvSpPr>
          <p:spPr>
            <a:xfrm>
              <a:off x="1914000"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3259;p78">
              <a:extLst>
                <a:ext uri="{FF2B5EF4-FFF2-40B4-BE49-F238E27FC236}">
                  <a16:creationId xmlns:a16="http://schemas.microsoft.com/office/drawing/2014/main" id="{851D3A5B-BC32-A149-B0CE-A7A8DF8E3FE0}"/>
                </a:ext>
              </a:extLst>
            </p:cNvPr>
            <p:cNvSpPr/>
            <p:nvPr/>
          </p:nvSpPr>
          <p:spPr>
            <a:xfrm>
              <a:off x="1914000"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3260;p78">
              <a:extLst>
                <a:ext uri="{FF2B5EF4-FFF2-40B4-BE49-F238E27FC236}">
                  <a16:creationId xmlns:a16="http://schemas.microsoft.com/office/drawing/2014/main" id="{D01D8F48-919A-B881-EB38-3086A65091D2}"/>
                </a:ext>
              </a:extLst>
            </p:cNvPr>
            <p:cNvSpPr/>
            <p:nvPr/>
          </p:nvSpPr>
          <p:spPr>
            <a:xfrm>
              <a:off x="1837775"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3261;p78">
              <a:extLst>
                <a:ext uri="{FF2B5EF4-FFF2-40B4-BE49-F238E27FC236}">
                  <a16:creationId xmlns:a16="http://schemas.microsoft.com/office/drawing/2014/main" id="{148ACF70-BFB0-22C3-7939-AAC473626957}"/>
                </a:ext>
              </a:extLst>
            </p:cNvPr>
            <p:cNvSpPr/>
            <p:nvPr/>
          </p:nvSpPr>
          <p:spPr>
            <a:xfrm>
              <a:off x="1837775" y="2866425"/>
              <a:ext cx="62425" cy="53275"/>
            </a:xfrm>
            <a:custGeom>
              <a:avLst/>
              <a:gdLst/>
              <a:ahLst/>
              <a:cxnLst/>
              <a:rect l="l" t="t" r="r" b="b"/>
              <a:pathLst>
                <a:path w="2497" h="2131" extrusionOk="0">
                  <a:moveTo>
                    <a:pt x="1066" y="0"/>
                  </a:moveTo>
                  <a:cubicBezTo>
                    <a:pt x="481" y="0"/>
                    <a:pt x="1" y="472"/>
                    <a:pt x="1" y="1065"/>
                  </a:cubicBezTo>
                  <a:cubicBezTo>
                    <a:pt x="1" y="1707"/>
                    <a:pt x="527" y="2131"/>
                    <a:pt x="1074" y="2131"/>
                  </a:cubicBezTo>
                  <a:cubicBezTo>
                    <a:pt x="1337" y="2131"/>
                    <a:pt x="1605"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3262;p78">
              <a:extLst>
                <a:ext uri="{FF2B5EF4-FFF2-40B4-BE49-F238E27FC236}">
                  <a16:creationId xmlns:a16="http://schemas.microsoft.com/office/drawing/2014/main" id="{F872F556-0182-9773-A352-C303EB869A3E}"/>
                </a:ext>
              </a:extLst>
            </p:cNvPr>
            <p:cNvSpPr/>
            <p:nvPr/>
          </p:nvSpPr>
          <p:spPr>
            <a:xfrm>
              <a:off x="1837775" y="2714000"/>
              <a:ext cx="62425" cy="53350"/>
            </a:xfrm>
            <a:custGeom>
              <a:avLst/>
              <a:gdLst/>
              <a:ahLst/>
              <a:cxnLst/>
              <a:rect l="l" t="t" r="r" b="b"/>
              <a:pathLst>
                <a:path w="2497" h="2134"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3263;p78">
              <a:extLst>
                <a:ext uri="{FF2B5EF4-FFF2-40B4-BE49-F238E27FC236}">
                  <a16:creationId xmlns:a16="http://schemas.microsoft.com/office/drawing/2014/main" id="{8DB9CC54-0552-1914-AE66-ABCDA7301912}"/>
                </a:ext>
              </a:extLst>
            </p:cNvPr>
            <p:cNvSpPr/>
            <p:nvPr/>
          </p:nvSpPr>
          <p:spPr>
            <a:xfrm>
              <a:off x="1837775" y="2637775"/>
              <a:ext cx="62425" cy="53450"/>
            </a:xfrm>
            <a:custGeom>
              <a:avLst/>
              <a:gdLst/>
              <a:ahLst/>
              <a:cxnLst/>
              <a:rect l="l" t="t" r="r" b="b"/>
              <a:pathLst>
                <a:path w="2497" h="2138" extrusionOk="0">
                  <a:moveTo>
                    <a:pt x="1066" y="1"/>
                  </a:moveTo>
                  <a:cubicBezTo>
                    <a:pt x="481" y="9"/>
                    <a:pt x="1" y="480"/>
                    <a:pt x="1" y="1074"/>
                  </a:cubicBezTo>
                  <a:cubicBezTo>
                    <a:pt x="1" y="1712"/>
                    <a:pt x="529" y="2137"/>
                    <a:pt x="1077" y="2137"/>
                  </a:cubicBezTo>
                  <a:cubicBezTo>
                    <a:pt x="1339" y="2137"/>
                    <a:pt x="1606"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3264;p78">
              <a:extLst>
                <a:ext uri="{FF2B5EF4-FFF2-40B4-BE49-F238E27FC236}">
                  <a16:creationId xmlns:a16="http://schemas.microsoft.com/office/drawing/2014/main" id="{26FBCD8E-53BC-3ABD-FF5C-7313832422F3}"/>
                </a:ext>
              </a:extLst>
            </p:cNvPr>
            <p:cNvSpPr/>
            <p:nvPr/>
          </p:nvSpPr>
          <p:spPr>
            <a:xfrm>
              <a:off x="1837775" y="2561575"/>
              <a:ext cx="62425" cy="53425"/>
            </a:xfrm>
            <a:custGeom>
              <a:avLst/>
              <a:gdLst/>
              <a:ahLst/>
              <a:cxnLst/>
              <a:rect l="l" t="t" r="r" b="b"/>
              <a:pathLst>
                <a:path w="2497" h="2137" extrusionOk="0">
                  <a:moveTo>
                    <a:pt x="1066" y="0"/>
                  </a:moveTo>
                  <a:cubicBezTo>
                    <a:pt x="481" y="8"/>
                    <a:pt x="9" y="480"/>
                    <a:pt x="1" y="1073"/>
                  </a:cubicBezTo>
                  <a:cubicBezTo>
                    <a:pt x="1" y="1711"/>
                    <a:pt x="525" y="2137"/>
                    <a:pt x="1074" y="2137"/>
                  </a:cubicBezTo>
                  <a:cubicBezTo>
                    <a:pt x="1336" y="2137"/>
                    <a:pt x="1604" y="2039"/>
                    <a:pt x="1822" y="1821"/>
                  </a:cubicBezTo>
                  <a:cubicBezTo>
                    <a:pt x="2497"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3265;p78">
              <a:extLst>
                <a:ext uri="{FF2B5EF4-FFF2-40B4-BE49-F238E27FC236}">
                  <a16:creationId xmlns:a16="http://schemas.microsoft.com/office/drawing/2014/main" id="{250A919B-C9B2-B5E1-D766-6F16C2D31B5F}"/>
                </a:ext>
              </a:extLst>
            </p:cNvPr>
            <p:cNvSpPr/>
            <p:nvPr/>
          </p:nvSpPr>
          <p:spPr>
            <a:xfrm>
              <a:off x="1837775" y="2485550"/>
              <a:ext cx="62425" cy="53300"/>
            </a:xfrm>
            <a:custGeom>
              <a:avLst/>
              <a:gdLst/>
              <a:ahLst/>
              <a:cxnLst/>
              <a:rect l="l" t="t" r="r" b="b"/>
              <a:pathLst>
                <a:path w="2497" h="2132" extrusionOk="0">
                  <a:moveTo>
                    <a:pt x="1066" y="1"/>
                  </a:moveTo>
                  <a:cubicBezTo>
                    <a:pt x="481" y="1"/>
                    <a:pt x="1" y="480"/>
                    <a:pt x="1" y="1066"/>
                  </a:cubicBezTo>
                  <a:cubicBezTo>
                    <a:pt x="1" y="1708"/>
                    <a:pt x="527" y="2131"/>
                    <a:pt x="1074" y="2131"/>
                  </a:cubicBezTo>
                  <a:cubicBezTo>
                    <a:pt x="1337" y="2131"/>
                    <a:pt x="1605"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3266;p78">
              <a:extLst>
                <a:ext uri="{FF2B5EF4-FFF2-40B4-BE49-F238E27FC236}">
                  <a16:creationId xmlns:a16="http://schemas.microsoft.com/office/drawing/2014/main" id="{EB3E357C-C73E-CA1E-9792-F5E39CC2C01F}"/>
                </a:ext>
              </a:extLst>
            </p:cNvPr>
            <p:cNvSpPr/>
            <p:nvPr/>
          </p:nvSpPr>
          <p:spPr>
            <a:xfrm>
              <a:off x="1837775" y="2409350"/>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3267;p78">
              <a:extLst>
                <a:ext uri="{FF2B5EF4-FFF2-40B4-BE49-F238E27FC236}">
                  <a16:creationId xmlns:a16="http://schemas.microsoft.com/office/drawing/2014/main" id="{F0A7E9B5-DC4D-AA09-A02A-AB48AD68505B}"/>
                </a:ext>
              </a:extLst>
            </p:cNvPr>
            <p:cNvSpPr/>
            <p:nvPr/>
          </p:nvSpPr>
          <p:spPr>
            <a:xfrm>
              <a:off x="1837775"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3268;p78">
              <a:extLst>
                <a:ext uri="{FF2B5EF4-FFF2-40B4-BE49-F238E27FC236}">
                  <a16:creationId xmlns:a16="http://schemas.microsoft.com/office/drawing/2014/main" id="{7BC12FA4-4891-4596-AFE4-4DAAFBD57B26}"/>
                </a:ext>
              </a:extLst>
            </p:cNvPr>
            <p:cNvSpPr/>
            <p:nvPr/>
          </p:nvSpPr>
          <p:spPr>
            <a:xfrm>
              <a:off x="1837775"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3269;p78">
              <a:extLst>
                <a:ext uri="{FF2B5EF4-FFF2-40B4-BE49-F238E27FC236}">
                  <a16:creationId xmlns:a16="http://schemas.microsoft.com/office/drawing/2014/main" id="{96797887-BEFB-01B3-A4C2-E618DFC66619}"/>
                </a:ext>
              </a:extLst>
            </p:cNvPr>
            <p:cNvSpPr/>
            <p:nvPr/>
          </p:nvSpPr>
          <p:spPr>
            <a:xfrm>
              <a:off x="1837775"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3270;p78">
              <a:extLst>
                <a:ext uri="{FF2B5EF4-FFF2-40B4-BE49-F238E27FC236}">
                  <a16:creationId xmlns:a16="http://schemas.microsoft.com/office/drawing/2014/main" id="{B908C823-3BFC-1F1A-A636-878DF532814E}"/>
                </a:ext>
              </a:extLst>
            </p:cNvPr>
            <p:cNvSpPr/>
            <p:nvPr/>
          </p:nvSpPr>
          <p:spPr>
            <a:xfrm>
              <a:off x="1837775" y="2104500"/>
              <a:ext cx="62425" cy="53325"/>
            </a:xfrm>
            <a:custGeom>
              <a:avLst/>
              <a:gdLst/>
              <a:ahLst/>
              <a:cxnLst/>
              <a:rect l="l" t="t" r="r" b="b"/>
              <a:pathLst>
                <a:path w="2497" h="2133"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3271;p78">
              <a:extLst>
                <a:ext uri="{FF2B5EF4-FFF2-40B4-BE49-F238E27FC236}">
                  <a16:creationId xmlns:a16="http://schemas.microsoft.com/office/drawing/2014/main" id="{6356DA52-BAA7-A27B-554B-8E89AB9006D3}"/>
                </a:ext>
              </a:extLst>
            </p:cNvPr>
            <p:cNvSpPr/>
            <p:nvPr/>
          </p:nvSpPr>
          <p:spPr>
            <a:xfrm>
              <a:off x="1837775"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3272;p78">
              <a:extLst>
                <a:ext uri="{FF2B5EF4-FFF2-40B4-BE49-F238E27FC236}">
                  <a16:creationId xmlns:a16="http://schemas.microsoft.com/office/drawing/2014/main" id="{DAB305E2-D258-9B6E-D9CE-037586F94C14}"/>
                </a:ext>
              </a:extLst>
            </p:cNvPr>
            <p:cNvSpPr/>
            <p:nvPr/>
          </p:nvSpPr>
          <p:spPr>
            <a:xfrm>
              <a:off x="1837775"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3273;p78">
              <a:extLst>
                <a:ext uri="{FF2B5EF4-FFF2-40B4-BE49-F238E27FC236}">
                  <a16:creationId xmlns:a16="http://schemas.microsoft.com/office/drawing/2014/main" id="{522CBF9E-BDF2-8EA1-6798-6EDD8B339594}"/>
                </a:ext>
              </a:extLst>
            </p:cNvPr>
            <p:cNvSpPr/>
            <p:nvPr/>
          </p:nvSpPr>
          <p:spPr>
            <a:xfrm>
              <a:off x="1837775"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3274;p78">
              <a:extLst>
                <a:ext uri="{FF2B5EF4-FFF2-40B4-BE49-F238E27FC236}">
                  <a16:creationId xmlns:a16="http://schemas.microsoft.com/office/drawing/2014/main" id="{A0001270-4022-A99D-4D31-7628E16653F2}"/>
                </a:ext>
              </a:extLst>
            </p:cNvPr>
            <p:cNvSpPr/>
            <p:nvPr/>
          </p:nvSpPr>
          <p:spPr>
            <a:xfrm>
              <a:off x="1837775"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3275;p78">
              <a:extLst>
                <a:ext uri="{FF2B5EF4-FFF2-40B4-BE49-F238E27FC236}">
                  <a16:creationId xmlns:a16="http://schemas.microsoft.com/office/drawing/2014/main" id="{0ABF5954-9924-2617-5622-3996C8DA76F2}"/>
                </a:ext>
              </a:extLst>
            </p:cNvPr>
            <p:cNvSpPr/>
            <p:nvPr/>
          </p:nvSpPr>
          <p:spPr>
            <a:xfrm>
              <a:off x="1837775"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3276;p78">
              <a:extLst>
                <a:ext uri="{FF2B5EF4-FFF2-40B4-BE49-F238E27FC236}">
                  <a16:creationId xmlns:a16="http://schemas.microsoft.com/office/drawing/2014/main" id="{9CB218CC-14DB-8991-38CE-0ED8886BAC38}"/>
                </a:ext>
              </a:extLst>
            </p:cNvPr>
            <p:cNvSpPr/>
            <p:nvPr/>
          </p:nvSpPr>
          <p:spPr>
            <a:xfrm>
              <a:off x="1837775" y="11905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3277;p78">
              <a:extLst>
                <a:ext uri="{FF2B5EF4-FFF2-40B4-BE49-F238E27FC236}">
                  <a16:creationId xmlns:a16="http://schemas.microsoft.com/office/drawing/2014/main" id="{68BD9FFE-04CA-739F-6AEE-74213F393561}"/>
                </a:ext>
              </a:extLst>
            </p:cNvPr>
            <p:cNvSpPr/>
            <p:nvPr/>
          </p:nvSpPr>
          <p:spPr>
            <a:xfrm>
              <a:off x="1837775" y="1114325"/>
              <a:ext cx="62425" cy="53350"/>
            </a:xfrm>
            <a:custGeom>
              <a:avLst/>
              <a:gdLst/>
              <a:ahLst/>
              <a:cxnLst/>
              <a:rect l="l" t="t" r="r" b="b"/>
              <a:pathLst>
                <a:path w="2497" h="2134" extrusionOk="0">
                  <a:moveTo>
                    <a:pt x="1066" y="1"/>
                  </a:moveTo>
                  <a:cubicBezTo>
                    <a:pt x="481"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3278;p78">
              <a:extLst>
                <a:ext uri="{FF2B5EF4-FFF2-40B4-BE49-F238E27FC236}">
                  <a16:creationId xmlns:a16="http://schemas.microsoft.com/office/drawing/2014/main" id="{84CD22F6-0CA8-4164-8C16-EC2FFFC03CC1}"/>
                </a:ext>
              </a:extLst>
            </p:cNvPr>
            <p:cNvSpPr/>
            <p:nvPr/>
          </p:nvSpPr>
          <p:spPr>
            <a:xfrm>
              <a:off x="176177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3279;p78">
              <a:extLst>
                <a:ext uri="{FF2B5EF4-FFF2-40B4-BE49-F238E27FC236}">
                  <a16:creationId xmlns:a16="http://schemas.microsoft.com/office/drawing/2014/main" id="{BF4457B4-5EE8-074A-B3B6-3075BA7618D4}"/>
                </a:ext>
              </a:extLst>
            </p:cNvPr>
            <p:cNvSpPr/>
            <p:nvPr/>
          </p:nvSpPr>
          <p:spPr>
            <a:xfrm>
              <a:off x="176177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3280;p78">
              <a:extLst>
                <a:ext uri="{FF2B5EF4-FFF2-40B4-BE49-F238E27FC236}">
                  <a16:creationId xmlns:a16="http://schemas.microsoft.com/office/drawing/2014/main" id="{1A2873D9-83B4-98F1-EF77-9B63BD250A9B}"/>
                </a:ext>
              </a:extLst>
            </p:cNvPr>
            <p:cNvSpPr/>
            <p:nvPr/>
          </p:nvSpPr>
          <p:spPr>
            <a:xfrm>
              <a:off x="1761775"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3281;p78">
              <a:extLst>
                <a:ext uri="{FF2B5EF4-FFF2-40B4-BE49-F238E27FC236}">
                  <a16:creationId xmlns:a16="http://schemas.microsoft.com/office/drawing/2014/main" id="{EACA2648-9D3A-5C3B-A219-FAC19969D0FD}"/>
                </a:ext>
              </a:extLst>
            </p:cNvPr>
            <p:cNvSpPr/>
            <p:nvPr/>
          </p:nvSpPr>
          <p:spPr>
            <a:xfrm>
              <a:off x="1761775"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3282;p78">
              <a:extLst>
                <a:ext uri="{FF2B5EF4-FFF2-40B4-BE49-F238E27FC236}">
                  <a16:creationId xmlns:a16="http://schemas.microsoft.com/office/drawing/2014/main" id="{8B502856-7C72-3071-AD40-DA5BB84E9891}"/>
                </a:ext>
              </a:extLst>
            </p:cNvPr>
            <p:cNvSpPr/>
            <p:nvPr/>
          </p:nvSpPr>
          <p:spPr>
            <a:xfrm>
              <a:off x="1761775" y="2485550"/>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3283;p78">
              <a:extLst>
                <a:ext uri="{FF2B5EF4-FFF2-40B4-BE49-F238E27FC236}">
                  <a16:creationId xmlns:a16="http://schemas.microsoft.com/office/drawing/2014/main" id="{1D5ADEF4-6E36-86C5-D2C5-8A6EB8613B55}"/>
                </a:ext>
              </a:extLst>
            </p:cNvPr>
            <p:cNvSpPr/>
            <p:nvPr/>
          </p:nvSpPr>
          <p:spPr>
            <a:xfrm>
              <a:off x="1761775"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3284;p78">
              <a:extLst>
                <a:ext uri="{FF2B5EF4-FFF2-40B4-BE49-F238E27FC236}">
                  <a16:creationId xmlns:a16="http://schemas.microsoft.com/office/drawing/2014/main" id="{5EE98146-D237-E762-B154-61F13E898DF9}"/>
                </a:ext>
              </a:extLst>
            </p:cNvPr>
            <p:cNvSpPr/>
            <p:nvPr/>
          </p:nvSpPr>
          <p:spPr>
            <a:xfrm>
              <a:off x="1761775"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3285;p78">
              <a:extLst>
                <a:ext uri="{FF2B5EF4-FFF2-40B4-BE49-F238E27FC236}">
                  <a16:creationId xmlns:a16="http://schemas.microsoft.com/office/drawing/2014/main" id="{9CA1F556-80C3-A9DC-96B7-6CDE4A2497D7}"/>
                </a:ext>
              </a:extLst>
            </p:cNvPr>
            <p:cNvSpPr/>
            <p:nvPr/>
          </p:nvSpPr>
          <p:spPr>
            <a:xfrm>
              <a:off x="176177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3286;p78">
              <a:extLst>
                <a:ext uri="{FF2B5EF4-FFF2-40B4-BE49-F238E27FC236}">
                  <a16:creationId xmlns:a16="http://schemas.microsoft.com/office/drawing/2014/main" id="{63EF5E27-A739-8B71-855D-E3F66C1D47D6}"/>
                </a:ext>
              </a:extLst>
            </p:cNvPr>
            <p:cNvSpPr/>
            <p:nvPr/>
          </p:nvSpPr>
          <p:spPr>
            <a:xfrm>
              <a:off x="176177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3287;p78">
              <a:extLst>
                <a:ext uri="{FF2B5EF4-FFF2-40B4-BE49-F238E27FC236}">
                  <a16:creationId xmlns:a16="http://schemas.microsoft.com/office/drawing/2014/main" id="{76CB08E2-B206-0918-D930-BFBB5CE16151}"/>
                </a:ext>
              </a:extLst>
            </p:cNvPr>
            <p:cNvSpPr/>
            <p:nvPr/>
          </p:nvSpPr>
          <p:spPr>
            <a:xfrm>
              <a:off x="176177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3288;p78">
              <a:extLst>
                <a:ext uri="{FF2B5EF4-FFF2-40B4-BE49-F238E27FC236}">
                  <a16:creationId xmlns:a16="http://schemas.microsoft.com/office/drawing/2014/main" id="{447CB7E8-D051-2F75-3942-DC845312E3AD}"/>
                </a:ext>
              </a:extLst>
            </p:cNvPr>
            <p:cNvSpPr/>
            <p:nvPr/>
          </p:nvSpPr>
          <p:spPr>
            <a:xfrm>
              <a:off x="176177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3289;p78">
              <a:extLst>
                <a:ext uri="{FF2B5EF4-FFF2-40B4-BE49-F238E27FC236}">
                  <a16:creationId xmlns:a16="http://schemas.microsoft.com/office/drawing/2014/main" id="{04801462-B7E1-6A25-A9E1-E747C30EB720}"/>
                </a:ext>
              </a:extLst>
            </p:cNvPr>
            <p:cNvSpPr/>
            <p:nvPr/>
          </p:nvSpPr>
          <p:spPr>
            <a:xfrm>
              <a:off x="1761775"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3290;p78">
              <a:extLst>
                <a:ext uri="{FF2B5EF4-FFF2-40B4-BE49-F238E27FC236}">
                  <a16:creationId xmlns:a16="http://schemas.microsoft.com/office/drawing/2014/main" id="{C19482B5-6B8F-7E2D-A902-52313F10D178}"/>
                </a:ext>
              </a:extLst>
            </p:cNvPr>
            <p:cNvSpPr/>
            <p:nvPr/>
          </p:nvSpPr>
          <p:spPr>
            <a:xfrm>
              <a:off x="1761775" y="164740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3291;p78">
              <a:extLst>
                <a:ext uri="{FF2B5EF4-FFF2-40B4-BE49-F238E27FC236}">
                  <a16:creationId xmlns:a16="http://schemas.microsoft.com/office/drawing/2014/main" id="{6994E228-393E-91A6-BB57-2AAC85197A5A}"/>
                </a:ext>
              </a:extLst>
            </p:cNvPr>
            <p:cNvSpPr/>
            <p:nvPr/>
          </p:nvSpPr>
          <p:spPr>
            <a:xfrm>
              <a:off x="176177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3292;p78">
              <a:extLst>
                <a:ext uri="{FF2B5EF4-FFF2-40B4-BE49-F238E27FC236}">
                  <a16:creationId xmlns:a16="http://schemas.microsoft.com/office/drawing/2014/main" id="{25E534B7-E24C-610E-AABE-61DEACAB8ED1}"/>
                </a:ext>
              </a:extLst>
            </p:cNvPr>
            <p:cNvSpPr/>
            <p:nvPr/>
          </p:nvSpPr>
          <p:spPr>
            <a:xfrm>
              <a:off x="1761775" y="11905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3293;p78">
              <a:extLst>
                <a:ext uri="{FF2B5EF4-FFF2-40B4-BE49-F238E27FC236}">
                  <a16:creationId xmlns:a16="http://schemas.microsoft.com/office/drawing/2014/main" id="{99CB0314-0A5A-F837-9B3E-B7B8D1AFDD0C}"/>
                </a:ext>
              </a:extLst>
            </p:cNvPr>
            <p:cNvSpPr/>
            <p:nvPr/>
          </p:nvSpPr>
          <p:spPr>
            <a:xfrm>
              <a:off x="176177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3294;p78">
              <a:extLst>
                <a:ext uri="{FF2B5EF4-FFF2-40B4-BE49-F238E27FC236}">
                  <a16:creationId xmlns:a16="http://schemas.microsoft.com/office/drawing/2014/main" id="{981FCE4D-CE33-89FE-5CF2-6353DF051EE2}"/>
                </a:ext>
              </a:extLst>
            </p:cNvPr>
            <p:cNvSpPr/>
            <p:nvPr/>
          </p:nvSpPr>
          <p:spPr>
            <a:xfrm>
              <a:off x="1685550" y="3018650"/>
              <a:ext cx="62225" cy="53425"/>
            </a:xfrm>
            <a:custGeom>
              <a:avLst/>
              <a:gdLst/>
              <a:ahLst/>
              <a:cxnLst/>
              <a:rect l="l" t="t" r="r" b="b"/>
              <a:pathLst>
                <a:path w="2489" h="2137" extrusionOk="0">
                  <a:moveTo>
                    <a:pt x="1066" y="0"/>
                  </a:moveTo>
                  <a:cubicBezTo>
                    <a:pt x="472"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3295;p78">
              <a:extLst>
                <a:ext uri="{FF2B5EF4-FFF2-40B4-BE49-F238E27FC236}">
                  <a16:creationId xmlns:a16="http://schemas.microsoft.com/office/drawing/2014/main" id="{9B59822C-90D0-2668-3387-FBAEB645EBB5}"/>
                </a:ext>
              </a:extLst>
            </p:cNvPr>
            <p:cNvSpPr/>
            <p:nvPr/>
          </p:nvSpPr>
          <p:spPr>
            <a:xfrm>
              <a:off x="168555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3296;p78">
              <a:extLst>
                <a:ext uri="{FF2B5EF4-FFF2-40B4-BE49-F238E27FC236}">
                  <a16:creationId xmlns:a16="http://schemas.microsoft.com/office/drawing/2014/main" id="{B6E8D886-5BC3-D580-DE69-99B297EA40B9}"/>
                </a:ext>
              </a:extLst>
            </p:cNvPr>
            <p:cNvSpPr/>
            <p:nvPr/>
          </p:nvSpPr>
          <p:spPr>
            <a:xfrm>
              <a:off x="168555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3297;p78">
              <a:extLst>
                <a:ext uri="{FF2B5EF4-FFF2-40B4-BE49-F238E27FC236}">
                  <a16:creationId xmlns:a16="http://schemas.microsoft.com/office/drawing/2014/main" id="{907A83D5-D274-9EBC-D136-6D6A41DA6CDD}"/>
                </a:ext>
              </a:extLst>
            </p:cNvPr>
            <p:cNvSpPr/>
            <p:nvPr/>
          </p:nvSpPr>
          <p:spPr>
            <a:xfrm>
              <a:off x="168555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3298;p78">
              <a:extLst>
                <a:ext uri="{FF2B5EF4-FFF2-40B4-BE49-F238E27FC236}">
                  <a16:creationId xmlns:a16="http://schemas.microsoft.com/office/drawing/2014/main" id="{FF145D92-B030-A471-D25B-D070DBE1294F}"/>
                </a:ext>
              </a:extLst>
            </p:cNvPr>
            <p:cNvSpPr/>
            <p:nvPr/>
          </p:nvSpPr>
          <p:spPr>
            <a:xfrm>
              <a:off x="168555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3299;p78">
              <a:extLst>
                <a:ext uri="{FF2B5EF4-FFF2-40B4-BE49-F238E27FC236}">
                  <a16:creationId xmlns:a16="http://schemas.microsoft.com/office/drawing/2014/main" id="{10A16BEC-865B-D178-EA37-5F6490718A75}"/>
                </a:ext>
              </a:extLst>
            </p:cNvPr>
            <p:cNvSpPr/>
            <p:nvPr/>
          </p:nvSpPr>
          <p:spPr>
            <a:xfrm>
              <a:off x="16855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3300;p78">
              <a:extLst>
                <a:ext uri="{FF2B5EF4-FFF2-40B4-BE49-F238E27FC236}">
                  <a16:creationId xmlns:a16="http://schemas.microsoft.com/office/drawing/2014/main" id="{5AE1A3FB-66DA-D4DA-31E2-AEB0E547659B}"/>
                </a:ext>
              </a:extLst>
            </p:cNvPr>
            <p:cNvSpPr/>
            <p:nvPr/>
          </p:nvSpPr>
          <p:spPr>
            <a:xfrm>
              <a:off x="16855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3301;p78">
              <a:extLst>
                <a:ext uri="{FF2B5EF4-FFF2-40B4-BE49-F238E27FC236}">
                  <a16:creationId xmlns:a16="http://schemas.microsoft.com/office/drawing/2014/main" id="{9881D4BB-0CF3-79A4-EE16-A02B47B0D4FF}"/>
                </a:ext>
              </a:extLst>
            </p:cNvPr>
            <p:cNvSpPr/>
            <p:nvPr/>
          </p:nvSpPr>
          <p:spPr>
            <a:xfrm>
              <a:off x="168555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3302;p78">
              <a:extLst>
                <a:ext uri="{FF2B5EF4-FFF2-40B4-BE49-F238E27FC236}">
                  <a16:creationId xmlns:a16="http://schemas.microsoft.com/office/drawing/2014/main" id="{BDE793CF-09A2-C3EF-2481-6AF43825EDCF}"/>
                </a:ext>
              </a:extLst>
            </p:cNvPr>
            <p:cNvSpPr/>
            <p:nvPr/>
          </p:nvSpPr>
          <p:spPr>
            <a:xfrm>
              <a:off x="168555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3303;p78">
              <a:extLst>
                <a:ext uri="{FF2B5EF4-FFF2-40B4-BE49-F238E27FC236}">
                  <a16:creationId xmlns:a16="http://schemas.microsoft.com/office/drawing/2014/main" id="{9FF93644-F1B0-9808-B717-7AB79D30E32D}"/>
                </a:ext>
              </a:extLst>
            </p:cNvPr>
            <p:cNvSpPr/>
            <p:nvPr/>
          </p:nvSpPr>
          <p:spPr>
            <a:xfrm>
              <a:off x="168555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3304;p78">
              <a:extLst>
                <a:ext uri="{FF2B5EF4-FFF2-40B4-BE49-F238E27FC236}">
                  <a16:creationId xmlns:a16="http://schemas.microsoft.com/office/drawing/2014/main" id="{A41582E9-13D6-8697-D325-5CFD66B57DDF}"/>
                </a:ext>
              </a:extLst>
            </p:cNvPr>
            <p:cNvSpPr/>
            <p:nvPr/>
          </p:nvSpPr>
          <p:spPr>
            <a:xfrm>
              <a:off x="168555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3305;p78">
              <a:extLst>
                <a:ext uri="{FF2B5EF4-FFF2-40B4-BE49-F238E27FC236}">
                  <a16:creationId xmlns:a16="http://schemas.microsoft.com/office/drawing/2014/main" id="{1FAD9A99-4A48-9233-6449-E47A3E86442D}"/>
                </a:ext>
              </a:extLst>
            </p:cNvPr>
            <p:cNvSpPr/>
            <p:nvPr/>
          </p:nvSpPr>
          <p:spPr>
            <a:xfrm>
              <a:off x="16855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3306;p78">
              <a:extLst>
                <a:ext uri="{FF2B5EF4-FFF2-40B4-BE49-F238E27FC236}">
                  <a16:creationId xmlns:a16="http://schemas.microsoft.com/office/drawing/2014/main" id="{432C445F-76F3-2A12-A442-BC81196D1E75}"/>
                </a:ext>
              </a:extLst>
            </p:cNvPr>
            <p:cNvSpPr/>
            <p:nvPr/>
          </p:nvSpPr>
          <p:spPr>
            <a:xfrm>
              <a:off x="1685550"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3307;p78">
              <a:extLst>
                <a:ext uri="{FF2B5EF4-FFF2-40B4-BE49-F238E27FC236}">
                  <a16:creationId xmlns:a16="http://schemas.microsoft.com/office/drawing/2014/main" id="{CA5DC332-03C7-F57F-096F-F2B4629FFB2A}"/>
                </a:ext>
              </a:extLst>
            </p:cNvPr>
            <p:cNvSpPr/>
            <p:nvPr/>
          </p:nvSpPr>
          <p:spPr>
            <a:xfrm>
              <a:off x="16855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3308;p78">
              <a:extLst>
                <a:ext uri="{FF2B5EF4-FFF2-40B4-BE49-F238E27FC236}">
                  <a16:creationId xmlns:a16="http://schemas.microsoft.com/office/drawing/2014/main" id="{1116F516-DD71-B494-CD9D-4CD3B7F15033}"/>
                </a:ext>
              </a:extLst>
            </p:cNvPr>
            <p:cNvSpPr/>
            <p:nvPr/>
          </p:nvSpPr>
          <p:spPr>
            <a:xfrm>
              <a:off x="16855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3309;p78">
              <a:extLst>
                <a:ext uri="{FF2B5EF4-FFF2-40B4-BE49-F238E27FC236}">
                  <a16:creationId xmlns:a16="http://schemas.microsoft.com/office/drawing/2014/main" id="{8FF113FC-EB6C-9CAD-C5A4-7DD224BD57BA}"/>
                </a:ext>
              </a:extLst>
            </p:cNvPr>
            <p:cNvSpPr/>
            <p:nvPr/>
          </p:nvSpPr>
          <p:spPr>
            <a:xfrm>
              <a:off x="1685550"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3310;p78">
              <a:extLst>
                <a:ext uri="{FF2B5EF4-FFF2-40B4-BE49-F238E27FC236}">
                  <a16:creationId xmlns:a16="http://schemas.microsoft.com/office/drawing/2014/main" id="{99C1C6A5-8595-702D-84E5-B4AB292D0A1F}"/>
                </a:ext>
              </a:extLst>
            </p:cNvPr>
            <p:cNvSpPr/>
            <p:nvPr/>
          </p:nvSpPr>
          <p:spPr>
            <a:xfrm>
              <a:off x="160935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3311;p78">
              <a:extLst>
                <a:ext uri="{FF2B5EF4-FFF2-40B4-BE49-F238E27FC236}">
                  <a16:creationId xmlns:a16="http://schemas.microsoft.com/office/drawing/2014/main" id="{B7C61D42-B32A-0B5F-BA36-A0E57C81DFC5}"/>
                </a:ext>
              </a:extLst>
            </p:cNvPr>
            <p:cNvSpPr/>
            <p:nvPr/>
          </p:nvSpPr>
          <p:spPr>
            <a:xfrm>
              <a:off x="160935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3312;p78">
              <a:extLst>
                <a:ext uri="{FF2B5EF4-FFF2-40B4-BE49-F238E27FC236}">
                  <a16:creationId xmlns:a16="http://schemas.microsoft.com/office/drawing/2014/main" id="{1EE563AB-302A-FEB0-759C-0C79281B2A55}"/>
                </a:ext>
              </a:extLst>
            </p:cNvPr>
            <p:cNvSpPr/>
            <p:nvPr/>
          </p:nvSpPr>
          <p:spPr>
            <a:xfrm>
              <a:off x="16093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3313;p78">
              <a:extLst>
                <a:ext uri="{FF2B5EF4-FFF2-40B4-BE49-F238E27FC236}">
                  <a16:creationId xmlns:a16="http://schemas.microsoft.com/office/drawing/2014/main" id="{F957818F-4CBC-C6A1-79F3-DC40CC83516E}"/>
                </a:ext>
              </a:extLst>
            </p:cNvPr>
            <p:cNvSpPr/>
            <p:nvPr/>
          </p:nvSpPr>
          <p:spPr>
            <a:xfrm>
              <a:off x="160935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3314;p78">
              <a:extLst>
                <a:ext uri="{FF2B5EF4-FFF2-40B4-BE49-F238E27FC236}">
                  <a16:creationId xmlns:a16="http://schemas.microsoft.com/office/drawing/2014/main" id="{2FED77F9-3BD9-3F86-2E70-BA041243CB8E}"/>
                </a:ext>
              </a:extLst>
            </p:cNvPr>
            <p:cNvSpPr/>
            <p:nvPr/>
          </p:nvSpPr>
          <p:spPr>
            <a:xfrm>
              <a:off x="160935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3315;p78">
              <a:extLst>
                <a:ext uri="{FF2B5EF4-FFF2-40B4-BE49-F238E27FC236}">
                  <a16:creationId xmlns:a16="http://schemas.microsoft.com/office/drawing/2014/main" id="{0452C9FF-C326-89C8-A161-B63B30395AA8}"/>
                </a:ext>
              </a:extLst>
            </p:cNvPr>
            <p:cNvSpPr/>
            <p:nvPr/>
          </p:nvSpPr>
          <p:spPr>
            <a:xfrm>
              <a:off x="1609350" y="2333125"/>
              <a:ext cx="62200" cy="53450"/>
            </a:xfrm>
            <a:custGeom>
              <a:avLst/>
              <a:gdLst/>
              <a:ahLst/>
              <a:cxnLst/>
              <a:rect l="l" t="t" r="r" b="b"/>
              <a:pathLst>
                <a:path w="2488"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3316;p78">
              <a:extLst>
                <a:ext uri="{FF2B5EF4-FFF2-40B4-BE49-F238E27FC236}">
                  <a16:creationId xmlns:a16="http://schemas.microsoft.com/office/drawing/2014/main" id="{B5EFF5FB-75A8-AD34-A449-FD967E2DD9D9}"/>
                </a:ext>
              </a:extLst>
            </p:cNvPr>
            <p:cNvSpPr/>
            <p:nvPr/>
          </p:nvSpPr>
          <p:spPr>
            <a:xfrm>
              <a:off x="160935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3317;p78">
              <a:extLst>
                <a:ext uri="{FF2B5EF4-FFF2-40B4-BE49-F238E27FC236}">
                  <a16:creationId xmlns:a16="http://schemas.microsoft.com/office/drawing/2014/main" id="{95CD0DB8-5769-D3C0-E8F8-7D32BBA9B15D}"/>
                </a:ext>
              </a:extLst>
            </p:cNvPr>
            <p:cNvSpPr/>
            <p:nvPr/>
          </p:nvSpPr>
          <p:spPr>
            <a:xfrm>
              <a:off x="160935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3318;p78">
              <a:extLst>
                <a:ext uri="{FF2B5EF4-FFF2-40B4-BE49-F238E27FC236}">
                  <a16:creationId xmlns:a16="http://schemas.microsoft.com/office/drawing/2014/main" id="{9677400C-0B1C-6009-DD06-FB532E85EA5A}"/>
                </a:ext>
              </a:extLst>
            </p:cNvPr>
            <p:cNvSpPr/>
            <p:nvPr/>
          </p:nvSpPr>
          <p:spPr>
            <a:xfrm>
              <a:off x="160935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3319;p78">
              <a:extLst>
                <a:ext uri="{FF2B5EF4-FFF2-40B4-BE49-F238E27FC236}">
                  <a16:creationId xmlns:a16="http://schemas.microsoft.com/office/drawing/2014/main" id="{935CA2A4-3BE7-BCCC-7104-EED6A3F9041C}"/>
                </a:ext>
              </a:extLst>
            </p:cNvPr>
            <p:cNvSpPr/>
            <p:nvPr/>
          </p:nvSpPr>
          <p:spPr>
            <a:xfrm>
              <a:off x="160935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3320;p78">
              <a:extLst>
                <a:ext uri="{FF2B5EF4-FFF2-40B4-BE49-F238E27FC236}">
                  <a16:creationId xmlns:a16="http://schemas.microsoft.com/office/drawing/2014/main" id="{C25D96A7-274C-AF98-362B-17D491750EE8}"/>
                </a:ext>
              </a:extLst>
            </p:cNvPr>
            <p:cNvSpPr/>
            <p:nvPr/>
          </p:nvSpPr>
          <p:spPr>
            <a:xfrm>
              <a:off x="16093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3321;p78">
              <a:extLst>
                <a:ext uri="{FF2B5EF4-FFF2-40B4-BE49-F238E27FC236}">
                  <a16:creationId xmlns:a16="http://schemas.microsoft.com/office/drawing/2014/main" id="{D5F3481E-453E-2995-629B-A10D3149F205}"/>
                </a:ext>
              </a:extLst>
            </p:cNvPr>
            <p:cNvSpPr/>
            <p:nvPr/>
          </p:nvSpPr>
          <p:spPr>
            <a:xfrm>
              <a:off x="160935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3322;p78">
              <a:extLst>
                <a:ext uri="{FF2B5EF4-FFF2-40B4-BE49-F238E27FC236}">
                  <a16:creationId xmlns:a16="http://schemas.microsoft.com/office/drawing/2014/main" id="{940B930D-6046-2BCD-9033-6263A9C3A5E2}"/>
                </a:ext>
              </a:extLst>
            </p:cNvPr>
            <p:cNvSpPr/>
            <p:nvPr/>
          </p:nvSpPr>
          <p:spPr>
            <a:xfrm>
              <a:off x="16093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3323;p78">
              <a:extLst>
                <a:ext uri="{FF2B5EF4-FFF2-40B4-BE49-F238E27FC236}">
                  <a16:creationId xmlns:a16="http://schemas.microsoft.com/office/drawing/2014/main" id="{07F791F1-5BCF-E231-DBF0-E4F1F7174B32}"/>
                </a:ext>
              </a:extLst>
            </p:cNvPr>
            <p:cNvSpPr/>
            <p:nvPr/>
          </p:nvSpPr>
          <p:spPr>
            <a:xfrm>
              <a:off x="1609350" y="1647400"/>
              <a:ext cx="62200" cy="53450"/>
            </a:xfrm>
            <a:custGeom>
              <a:avLst/>
              <a:gdLst/>
              <a:ahLst/>
              <a:cxnLst/>
              <a:rect l="l" t="t" r="r" b="b"/>
              <a:pathLst>
                <a:path w="2488" h="2138" extrusionOk="0">
                  <a:moveTo>
                    <a:pt x="1065" y="1"/>
                  </a:moveTo>
                  <a:cubicBezTo>
                    <a:pt x="480" y="9"/>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3324;p78">
              <a:extLst>
                <a:ext uri="{FF2B5EF4-FFF2-40B4-BE49-F238E27FC236}">
                  <a16:creationId xmlns:a16="http://schemas.microsoft.com/office/drawing/2014/main" id="{17A6A118-68AD-1040-B93F-14DB90DF68E2}"/>
                </a:ext>
              </a:extLst>
            </p:cNvPr>
            <p:cNvSpPr/>
            <p:nvPr/>
          </p:nvSpPr>
          <p:spPr>
            <a:xfrm>
              <a:off x="16093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3325;p78">
              <a:extLst>
                <a:ext uri="{FF2B5EF4-FFF2-40B4-BE49-F238E27FC236}">
                  <a16:creationId xmlns:a16="http://schemas.microsoft.com/office/drawing/2014/main" id="{3BBB3478-2002-1179-3499-8CBE3E92D9C4}"/>
                </a:ext>
              </a:extLst>
            </p:cNvPr>
            <p:cNvSpPr/>
            <p:nvPr/>
          </p:nvSpPr>
          <p:spPr>
            <a:xfrm>
              <a:off x="16093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3326;p78">
              <a:extLst>
                <a:ext uri="{FF2B5EF4-FFF2-40B4-BE49-F238E27FC236}">
                  <a16:creationId xmlns:a16="http://schemas.microsoft.com/office/drawing/2014/main" id="{32516622-1B72-EED3-8702-EF8601E90C4B}"/>
                </a:ext>
              </a:extLst>
            </p:cNvPr>
            <p:cNvSpPr/>
            <p:nvPr/>
          </p:nvSpPr>
          <p:spPr>
            <a:xfrm>
              <a:off x="16093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3327;p78">
              <a:extLst>
                <a:ext uri="{FF2B5EF4-FFF2-40B4-BE49-F238E27FC236}">
                  <a16:creationId xmlns:a16="http://schemas.microsoft.com/office/drawing/2014/main" id="{AA62B16D-7D84-5175-12A8-298012461D89}"/>
                </a:ext>
              </a:extLst>
            </p:cNvPr>
            <p:cNvSpPr/>
            <p:nvPr/>
          </p:nvSpPr>
          <p:spPr>
            <a:xfrm>
              <a:off x="160935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3328;p78">
              <a:extLst>
                <a:ext uri="{FF2B5EF4-FFF2-40B4-BE49-F238E27FC236}">
                  <a16:creationId xmlns:a16="http://schemas.microsoft.com/office/drawing/2014/main" id="{85DA0828-75A4-D6BE-B695-E277A12308D3}"/>
                </a:ext>
              </a:extLst>
            </p:cNvPr>
            <p:cNvSpPr/>
            <p:nvPr/>
          </p:nvSpPr>
          <p:spPr>
            <a:xfrm>
              <a:off x="1533125" y="2942425"/>
              <a:ext cx="62425" cy="53450"/>
            </a:xfrm>
            <a:custGeom>
              <a:avLst/>
              <a:gdLst/>
              <a:ahLst/>
              <a:cxnLst/>
              <a:rect l="l" t="t" r="r" b="b"/>
              <a:pathLst>
                <a:path w="2497" h="2138" extrusionOk="0">
                  <a:moveTo>
                    <a:pt x="1066" y="1"/>
                  </a:moveTo>
                  <a:cubicBezTo>
                    <a:pt x="480" y="9"/>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3329;p78">
              <a:extLst>
                <a:ext uri="{FF2B5EF4-FFF2-40B4-BE49-F238E27FC236}">
                  <a16:creationId xmlns:a16="http://schemas.microsoft.com/office/drawing/2014/main" id="{F89EF884-32D2-4B92-3F23-B11092D0681A}"/>
                </a:ext>
              </a:extLst>
            </p:cNvPr>
            <p:cNvSpPr/>
            <p:nvPr/>
          </p:nvSpPr>
          <p:spPr>
            <a:xfrm>
              <a:off x="1533125"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3330;p78">
              <a:extLst>
                <a:ext uri="{FF2B5EF4-FFF2-40B4-BE49-F238E27FC236}">
                  <a16:creationId xmlns:a16="http://schemas.microsoft.com/office/drawing/2014/main" id="{0D3CF24F-751A-659D-2BE0-E07865D2490E}"/>
                </a:ext>
              </a:extLst>
            </p:cNvPr>
            <p:cNvSpPr/>
            <p:nvPr/>
          </p:nvSpPr>
          <p:spPr>
            <a:xfrm>
              <a:off x="1533125" y="2561575"/>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39"/>
                    <a:pt x="1822" y="1821"/>
                  </a:cubicBezTo>
                  <a:cubicBezTo>
                    <a:pt x="2497"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3331;p78">
              <a:extLst>
                <a:ext uri="{FF2B5EF4-FFF2-40B4-BE49-F238E27FC236}">
                  <a16:creationId xmlns:a16="http://schemas.microsoft.com/office/drawing/2014/main" id="{0FC11D14-0F2F-AADA-B89D-9F4F3D0F1D02}"/>
                </a:ext>
              </a:extLst>
            </p:cNvPr>
            <p:cNvSpPr/>
            <p:nvPr/>
          </p:nvSpPr>
          <p:spPr>
            <a:xfrm>
              <a:off x="1533125"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3332;p78">
              <a:extLst>
                <a:ext uri="{FF2B5EF4-FFF2-40B4-BE49-F238E27FC236}">
                  <a16:creationId xmlns:a16="http://schemas.microsoft.com/office/drawing/2014/main" id="{D7821A55-860E-E74E-D4C7-87376378888E}"/>
                </a:ext>
              </a:extLst>
            </p:cNvPr>
            <p:cNvSpPr/>
            <p:nvPr/>
          </p:nvSpPr>
          <p:spPr>
            <a:xfrm>
              <a:off x="1533125" y="2409350"/>
              <a:ext cx="62425" cy="53350"/>
            </a:xfrm>
            <a:custGeom>
              <a:avLst/>
              <a:gdLst/>
              <a:ahLst/>
              <a:cxnLst/>
              <a:rect l="l" t="t" r="r" b="b"/>
              <a:pathLst>
                <a:path w="2497" h="2134"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3333;p78">
              <a:extLst>
                <a:ext uri="{FF2B5EF4-FFF2-40B4-BE49-F238E27FC236}">
                  <a16:creationId xmlns:a16="http://schemas.microsoft.com/office/drawing/2014/main" id="{5CBFFE3B-1D7E-701B-EA7B-F94DBB232B30}"/>
                </a:ext>
              </a:extLst>
            </p:cNvPr>
            <p:cNvSpPr/>
            <p:nvPr/>
          </p:nvSpPr>
          <p:spPr>
            <a:xfrm>
              <a:off x="1533125" y="2333125"/>
              <a:ext cx="62425" cy="53450"/>
            </a:xfrm>
            <a:custGeom>
              <a:avLst/>
              <a:gdLst/>
              <a:ahLst/>
              <a:cxnLst/>
              <a:rect l="l" t="t" r="r" b="b"/>
              <a:pathLst>
                <a:path w="2497" h="2138" extrusionOk="0">
                  <a:moveTo>
                    <a:pt x="1066" y="1"/>
                  </a:moveTo>
                  <a:cubicBezTo>
                    <a:pt x="480"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3334;p78">
              <a:extLst>
                <a:ext uri="{FF2B5EF4-FFF2-40B4-BE49-F238E27FC236}">
                  <a16:creationId xmlns:a16="http://schemas.microsoft.com/office/drawing/2014/main" id="{CF55178A-6610-AFBB-2DB2-AD8F7CFBA89A}"/>
                </a:ext>
              </a:extLst>
            </p:cNvPr>
            <p:cNvSpPr/>
            <p:nvPr/>
          </p:nvSpPr>
          <p:spPr>
            <a:xfrm>
              <a:off x="1533125" y="2256925"/>
              <a:ext cx="62575" cy="53425"/>
            </a:xfrm>
            <a:custGeom>
              <a:avLst/>
              <a:gdLst/>
              <a:ahLst/>
              <a:cxnLst/>
              <a:rect l="l" t="t" r="r" b="b"/>
              <a:pathLst>
                <a:path w="2503" h="2137" extrusionOk="0">
                  <a:moveTo>
                    <a:pt x="1076" y="0"/>
                  </a:moveTo>
                  <a:cubicBezTo>
                    <a:pt x="1073" y="0"/>
                    <a:pt x="1069" y="0"/>
                    <a:pt x="1066" y="0"/>
                  </a:cubicBezTo>
                  <a:cubicBezTo>
                    <a:pt x="480"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3335;p78">
              <a:extLst>
                <a:ext uri="{FF2B5EF4-FFF2-40B4-BE49-F238E27FC236}">
                  <a16:creationId xmlns:a16="http://schemas.microsoft.com/office/drawing/2014/main" id="{C15ACDB5-E210-0469-FE4E-AD7E9D8345D7}"/>
                </a:ext>
              </a:extLst>
            </p:cNvPr>
            <p:cNvSpPr/>
            <p:nvPr/>
          </p:nvSpPr>
          <p:spPr>
            <a:xfrm>
              <a:off x="1533125" y="2180700"/>
              <a:ext cx="62425" cy="53350"/>
            </a:xfrm>
            <a:custGeom>
              <a:avLst/>
              <a:gdLst/>
              <a:ahLst/>
              <a:cxnLst/>
              <a:rect l="l" t="t" r="r" b="b"/>
              <a:pathLst>
                <a:path w="2497" h="2134" extrusionOk="0">
                  <a:moveTo>
                    <a:pt x="1066" y="1"/>
                  </a:moveTo>
                  <a:cubicBezTo>
                    <a:pt x="480" y="1"/>
                    <a:pt x="1"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3336;p78">
              <a:extLst>
                <a:ext uri="{FF2B5EF4-FFF2-40B4-BE49-F238E27FC236}">
                  <a16:creationId xmlns:a16="http://schemas.microsoft.com/office/drawing/2014/main" id="{8CF43F98-1700-DAF9-D917-40DD7B85B2BC}"/>
                </a:ext>
              </a:extLst>
            </p:cNvPr>
            <p:cNvSpPr/>
            <p:nvPr/>
          </p:nvSpPr>
          <p:spPr>
            <a:xfrm>
              <a:off x="1533125" y="21045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3337;p78">
              <a:extLst>
                <a:ext uri="{FF2B5EF4-FFF2-40B4-BE49-F238E27FC236}">
                  <a16:creationId xmlns:a16="http://schemas.microsoft.com/office/drawing/2014/main" id="{A54C45F5-44C0-5195-9406-7C7D98F24224}"/>
                </a:ext>
              </a:extLst>
            </p:cNvPr>
            <p:cNvSpPr/>
            <p:nvPr/>
          </p:nvSpPr>
          <p:spPr>
            <a:xfrm>
              <a:off x="1533125" y="2028275"/>
              <a:ext cx="62425" cy="53450"/>
            </a:xfrm>
            <a:custGeom>
              <a:avLst/>
              <a:gdLst/>
              <a:ahLst/>
              <a:cxnLst/>
              <a:rect l="l" t="t" r="r" b="b"/>
              <a:pathLst>
                <a:path w="2497" h="2138" extrusionOk="0">
                  <a:moveTo>
                    <a:pt x="1066" y="1"/>
                  </a:moveTo>
                  <a:cubicBezTo>
                    <a:pt x="480" y="1"/>
                    <a:pt x="1"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3338;p78">
              <a:extLst>
                <a:ext uri="{FF2B5EF4-FFF2-40B4-BE49-F238E27FC236}">
                  <a16:creationId xmlns:a16="http://schemas.microsoft.com/office/drawing/2014/main" id="{D39CBD58-EA91-5A1A-384B-109A8FC0210D}"/>
                </a:ext>
              </a:extLst>
            </p:cNvPr>
            <p:cNvSpPr/>
            <p:nvPr/>
          </p:nvSpPr>
          <p:spPr>
            <a:xfrm>
              <a:off x="1533125" y="1952050"/>
              <a:ext cx="62425" cy="53450"/>
            </a:xfrm>
            <a:custGeom>
              <a:avLst/>
              <a:gdLst/>
              <a:ahLst/>
              <a:cxnLst/>
              <a:rect l="l" t="t" r="r" b="b"/>
              <a:pathLst>
                <a:path w="2497" h="2138" extrusionOk="0">
                  <a:moveTo>
                    <a:pt x="1066" y="1"/>
                  </a:moveTo>
                  <a:cubicBezTo>
                    <a:pt x="480" y="9"/>
                    <a:pt x="1" y="481"/>
                    <a:pt x="1" y="1074"/>
                  </a:cubicBezTo>
                  <a:cubicBezTo>
                    <a:pt x="1" y="1712"/>
                    <a:pt x="525" y="2138"/>
                    <a:pt x="1073" y="2138"/>
                  </a:cubicBezTo>
                  <a:cubicBezTo>
                    <a:pt x="1336" y="2138"/>
                    <a:pt x="1603"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3339;p78">
              <a:extLst>
                <a:ext uri="{FF2B5EF4-FFF2-40B4-BE49-F238E27FC236}">
                  <a16:creationId xmlns:a16="http://schemas.microsoft.com/office/drawing/2014/main" id="{2EA2C93D-5C8D-CC42-28CC-2A60835026BD}"/>
                </a:ext>
              </a:extLst>
            </p:cNvPr>
            <p:cNvSpPr/>
            <p:nvPr/>
          </p:nvSpPr>
          <p:spPr>
            <a:xfrm>
              <a:off x="1533125" y="1876050"/>
              <a:ext cx="62425" cy="53275"/>
            </a:xfrm>
            <a:custGeom>
              <a:avLst/>
              <a:gdLst/>
              <a:ahLst/>
              <a:cxnLst/>
              <a:rect l="l" t="t" r="r" b="b"/>
              <a:pathLst>
                <a:path w="2497" h="2131" extrusionOk="0">
                  <a:moveTo>
                    <a:pt x="1066" y="1"/>
                  </a:moveTo>
                  <a:cubicBezTo>
                    <a:pt x="480" y="1"/>
                    <a:pt x="1" y="472"/>
                    <a:pt x="1" y="1066"/>
                  </a:cubicBezTo>
                  <a:cubicBezTo>
                    <a:pt x="1" y="1707"/>
                    <a:pt x="523" y="2131"/>
                    <a:pt x="1070" y="2131"/>
                  </a:cubicBezTo>
                  <a:cubicBezTo>
                    <a:pt x="1333" y="2131"/>
                    <a:pt x="1602" y="2033"/>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3340;p78">
              <a:extLst>
                <a:ext uri="{FF2B5EF4-FFF2-40B4-BE49-F238E27FC236}">
                  <a16:creationId xmlns:a16="http://schemas.microsoft.com/office/drawing/2014/main" id="{11E1C6BD-6146-C19F-BD9F-37CFC31B44C2}"/>
                </a:ext>
              </a:extLst>
            </p:cNvPr>
            <p:cNvSpPr/>
            <p:nvPr/>
          </p:nvSpPr>
          <p:spPr>
            <a:xfrm>
              <a:off x="1533125"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3341;p78">
              <a:extLst>
                <a:ext uri="{FF2B5EF4-FFF2-40B4-BE49-F238E27FC236}">
                  <a16:creationId xmlns:a16="http://schemas.microsoft.com/office/drawing/2014/main" id="{3B659B6C-1D3F-ACE7-D39E-BC14D1B9D35E}"/>
                </a:ext>
              </a:extLst>
            </p:cNvPr>
            <p:cNvSpPr/>
            <p:nvPr/>
          </p:nvSpPr>
          <p:spPr>
            <a:xfrm>
              <a:off x="1533125"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3342;p78">
              <a:extLst>
                <a:ext uri="{FF2B5EF4-FFF2-40B4-BE49-F238E27FC236}">
                  <a16:creationId xmlns:a16="http://schemas.microsoft.com/office/drawing/2014/main" id="{92C977FE-D617-6A5E-9882-352956E53749}"/>
                </a:ext>
              </a:extLst>
            </p:cNvPr>
            <p:cNvSpPr/>
            <p:nvPr/>
          </p:nvSpPr>
          <p:spPr>
            <a:xfrm>
              <a:off x="1533125" y="164740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3343;p78">
              <a:extLst>
                <a:ext uri="{FF2B5EF4-FFF2-40B4-BE49-F238E27FC236}">
                  <a16:creationId xmlns:a16="http://schemas.microsoft.com/office/drawing/2014/main" id="{CE00B2A1-E95F-4D1C-F89D-B49ABBC4C00F}"/>
                </a:ext>
              </a:extLst>
            </p:cNvPr>
            <p:cNvSpPr/>
            <p:nvPr/>
          </p:nvSpPr>
          <p:spPr>
            <a:xfrm>
              <a:off x="1533125" y="134275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3344;p78">
              <a:extLst>
                <a:ext uri="{FF2B5EF4-FFF2-40B4-BE49-F238E27FC236}">
                  <a16:creationId xmlns:a16="http://schemas.microsoft.com/office/drawing/2014/main" id="{66DD8FC4-A703-9A3D-05FF-3D9F359496AB}"/>
                </a:ext>
              </a:extLst>
            </p:cNvPr>
            <p:cNvSpPr/>
            <p:nvPr/>
          </p:nvSpPr>
          <p:spPr>
            <a:xfrm>
              <a:off x="1456925"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3345;p78">
              <a:extLst>
                <a:ext uri="{FF2B5EF4-FFF2-40B4-BE49-F238E27FC236}">
                  <a16:creationId xmlns:a16="http://schemas.microsoft.com/office/drawing/2014/main" id="{C84FC114-31D8-0FAD-FC84-AE2E2269FC4D}"/>
                </a:ext>
              </a:extLst>
            </p:cNvPr>
            <p:cNvSpPr/>
            <p:nvPr/>
          </p:nvSpPr>
          <p:spPr>
            <a:xfrm>
              <a:off x="1456925" y="2790200"/>
              <a:ext cx="62425" cy="53350"/>
            </a:xfrm>
            <a:custGeom>
              <a:avLst/>
              <a:gdLst/>
              <a:ahLst/>
              <a:cxnLst/>
              <a:rect l="l" t="t" r="r" b="b"/>
              <a:pathLst>
                <a:path w="2497" h="2134" extrusionOk="0">
                  <a:moveTo>
                    <a:pt x="1065" y="1"/>
                  </a:moveTo>
                  <a:cubicBezTo>
                    <a:pt x="480" y="1"/>
                    <a:pt x="8"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3346;p78">
              <a:extLst>
                <a:ext uri="{FF2B5EF4-FFF2-40B4-BE49-F238E27FC236}">
                  <a16:creationId xmlns:a16="http://schemas.microsoft.com/office/drawing/2014/main" id="{B5746036-80E5-8CB5-E07B-E6691C2B030C}"/>
                </a:ext>
              </a:extLst>
            </p:cNvPr>
            <p:cNvSpPr/>
            <p:nvPr/>
          </p:nvSpPr>
          <p:spPr>
            <a:xfrm>
              <a:off x="145692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3347;p78">
              <a:extLst>
                <a:ext uri="{FF2B5EF4-FFF2-40B4-BE49-F238E27FC236}">
                  <a16:creationId xmlns:a16="http://schemas.microsoft.com/office/drawing/2014/main" id="{647341CE-9745-84F6-4AF4-A9C11ECD4D3F}"/>
                </a:ext>
              </a:extLst>
            </p:cNvPr>
            <p:cNvSpPr/>
            <p:nvPr/>
          </p:nvSpPr>
          <p:spPr>
            <a:xfrm>
              <a:off x="1456925"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3348;p78">
              <a:extLst>
                <a:ext uri="{FF2B5EF4-FFF2-40B4-BE49-F238E27FC236}">
                  <a16:creationId xmlns:a16="http://schemas.microsoft.com/office/drawing/2014/main" id="{A0F1F2B5-3B84-031E-7850-DEBE80BB14C2}"/>
                </a:ext>
              </a:extLst>
            </p:cNvPr>
            <p:cNvSpPr/>
            <p:nvPr/>
          </p:nvSpPr>
          <p:spPr>
            <a:xfrm>
              <a:off x="1456925" y="2561575"/>
              <a:ext cx="62425" cy="53425"/>
            </a:xfrm>
            <a:custGeom>
              <a:avLst/>
              <a:gdLst/>
              <a:ahLst/>
              <a:cxnLst/>
              <a:rect l="l" t="t" r="r" b="b"/>
              <a:pathLst>
                <a:path w="2497"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3349;p78">
              <a:extLst>
                <a:ext uri="{FF2B5EF4-FFF2-40B4-BE49-F238E27FC236}">
                  <a16:creationId xmlns:a16="http://schemas.microsoft.com/office/drawing/2014/main" id="{2B69690D-88F6-FD5A-2BE6-22914D73E288}"/>
                </a:ext>
              </a:extLst>
            </p:cNvPr>
            <p:cNvSpPr/>
            <p:nvPr/>
          </p:nvSpPr>
          <p:spPr>
            <a:xfrm>
              <a:off x="1456925" y="2485550"/>
              <a:ext cx="62425" cy="53300"/>
            </a:xfrm>
            <a:custGeom>
              <a:avLst/>
              <a:gdLst/>
              <a:ahLst/>
              <a:cxnLst/>
              <a:rect l="l" t="t" r="r" b="b"/>
              <a:pathLst>
                <a:path w="2497"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3350;p78">
              <a:extLst>
                <a:ext uri="{FF2B5EF4-FFF2-40B4-BE49-F238E27FC236}">
                  <a16:creationId xmlns:a16="http://schemas.microsoft.com/office/drawing/2014/main" id="{1302A04D-091C-C229-91AE-44D154B97DFC}"/>
                </a:ext>
              </a:extLst>
            </p:cNvPr>
            <p:cNvSpPr/>
            <p:nvPr/>
          </p:nvSpPr>
          <p:spPr>
            <a:xfrm>
              <a:off x="1456925" y="2409350"/>
              <a:ext cx="62425" cy="53350"/>
            </a:xfrm>
            <a:custGeom>
              <a:avLst/>
              <a:gdLst/>
              <a:ahLst/>
              <a:cxnLst/>
              <a:rect l="l" t="t" r="r" b="b"/>
              <a:pathLst>
                <a:path w="2497"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3351;p78">
              <a:extLst>
                <a:ext uri="{FF2B5EF4-FFF2-40B4-BE49-F238E27FC236}">
                  <a16:creationId xmlns:a16="http://schemas.microsoft.com/office/drawing/2014/main" id="{D839B393-0F1B-3F51-02C9-29F85D12CFDE}"/>
                </a:ext>
              </a:extLst>
            </p:cNvPr>
            <p:cNvSpPr/>
            <p:nvPr/>
          </p:nvSpPr>
          <p:spPr>
            <a:xfrm>
              <a:off x="1456925"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3352;p78">
              <a:extLst>
                <a:ext uri="{FF2B5EF4-FFF2-40B4-BE49-F238E27FC236}">
                  <a16:creationId xmlns:a16="http://schemas.microsoft.com/office/drawing/2014/main" id="{0F0CB199-1E4D-34D6-3E8D-05E5E710B8AC}"/>
                </a:ext>
              </a:extLst>
            </p:cNvPr>
            <p:cNvSpPr/>
            <p:nvPr/>
          </p:nvSpPr>
          <p:spPr>
            <a:xfrm>
              <a:off x="145692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3353;p78">
              <a:extLst>
                <a:ext uri="{FF2B5EF4-FFF2-40B4-BE49-F238E27FC236}">
                  <a16:creationId xmlns:a16="http://schemas.microsoft.com/office/drawing/2014/main" id="{180D058D-5C72-4A51-425A-7643649D6FBB}"/>
                </a:ext>
              </a:extLst>
            </p:cNvPr>
            <p:cNvSpPr/>
            <p:nvPr/>
          </p:nvSpPr>
          <p:spPr>
            <a:xfrm>
              <a:off x="1456925" y="2180700"/>
              <a:ext cx="62425" cy="53350"/>
            </a:xfrm>
            <a:custGeom>
              <a:avLst/>
              <a:gdLst/>
              <a:ahLst/>
              <a:cxnLst/>
              <a:rect l="l" t="t" r="r" b="b"/>
              <a:pathLst>
                <a:path w="2497" h="2134" extrusionOk="0">
                  <a:moveTo>
                    <a:pt x="1065" y="1"/>
                  </a:moveTo>
                  <a:cubicBezTo>
                    <a:pt x="480" y="1"/>
                    <a:pt x="8"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3354;p78">
              <a:extLst>
                <a:ext uri="{FF2B5EF4-FFF2-40B4-BE49-F238E27FC236}">
                  <a16:creationId xmlns:a16="http://schemas.microsoft.com/office/drawing/2014/main" id="{5140ACD5-92CB-171C-207F-E105F5F35D88}"/>
                </a:ext>
              </a:extLst>
            </p:cNvPr>
            <p:cNvSpPr/>
            <p:nvPr/>
          </p:nvSpPr>
          <p:spPr>
            <a:xfrm>
              <a:off x="145692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3355;p78">
              <a:extLst>
                <a:ext uri="{FF2B5EF4-FFF2-40B4-BE49-F238E27FC236}">
                  <a16:creationId xmlns:a16="http://schemas.microsoft.com/office/drawing/2014/main" id="{660D5F87-FC24-6805-E69C-C00974F52033}"/>
                </a:ext>
              </a:extLst>
            </p:cNvPr>
            <p:cNvSpPr/>
            <p:nvPr/>
          </p:nvSpPr>
          <p:spPr>
            <a:xfrm>
              <a:off x="1456925" y="2028275"/>
              <a:ext cx="62425" cy="53450"/>
            </a:xfrm>
            <a:custGeom>
              <a:avLst/>
              <a:gdLst/>
              <a:ahLst/>
              <a:cxnLst/>
              <a:rect l="l" t="t" r="r" b="b"/>
              <a:pathLst>
                <a:path w="2497" h="2138" extrusionOk="0">
                  <a:moveTo>
                    <a:pt x="1065" y="1"/>
                  </a:moveTo>
                  <a:cubicBezTo>
                    <a:pt x="480" y="1"/>
                    <a:pt x="8"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3356;p78">
              <a:extLst>
                <a:ext uri="{FF2B5EF4-FFF2-40B4-BE49-F238E27FC236}">
                  <a16:creationId xmlns:a16="http://schemas.microsoft.com/office/drawing/2014/main" id="{D8ED49F5-DDEE-D99F-565D-DB9A40913D78}"/>
                </a:ext>
              </a:extLst>
            </p:cNvPr>
            <p:cNvSpPr/>
            <p:nvPr/>
          </p:nvSpPr>
          <p:spPr>
            <a:xfrm>
              <a:off x="1456925" y="1952050"/>
              <a:ext cx="62425" cy="53450"/>
            </a:xfrm>
            <a:custGeom>
              <a:avLst/>
              <a:gdLst/>
              <a:ahLst/>
              <a:cxnLst/>
              <a:rect l="l" t="t" r="r" b="b"/>
              <a:pathLst>
                <a:path w="2497" h="2138" extrusionOk="0">
                  <a:moveTo>
                    <a:pt x="1065" y="1"/>
                  </a:moveTo>
                  <a:cubicBezTo>
                    <a:pt x="480" y="9"/>
                    <a:pt x="8"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3357;p78">
              <a:extLst>
                <a:ext uri="{FF2B5EF4-FFF2-40B4-BE49-F238E27FC236}">
                  <a16:creationId xmlns:a16="http://schemas.microsoft.com/office/drawing/2014/main" id="{B5DB2053-F354-79AB-1EAB-D25912D33559}"/>
                </a:ext>
              </a:extLst>
            </p:cNvPr>
            <p:cNvSpPr/>
            <p:nvPr/>
          </p:nvSpPr>
          <p:spPr>
            <a:xfrm>
              <a:off x="145692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3358;p78">
              <a:extLst>
                <a:ext uri="{FF2B5EF4-FFF2-40B4-BE49-F238E27FC236}">
                  <a16:creationId xmlns:a16="http://schemas.microsoft.com/office/drawing/2014/main" id="{FFE6EC27-AFF7-7037-746B-9BBE872A7334}"/>
                </a:ext>
              </a:extLst>
            </p:cNvPr>
            <p:cNvSpPr/>
            <p:nvPr/>
          </p:nvSpPr>
          <p:spPr>
            <a:xfrm>
              <a:off x="1456925" y="1799850"/>
              <a:ext cx="62425" cy="53325"/>
            </a:xfrm>
            <a:custGeom>
              <a:avLst/>
              <a:gdLst/>
              <a:ahLst/>
              <a:cxnLst/>
              <a:rect l="l" t="t" r="r" b="b"/>
              <a:pathLst>
                <a:path w="2497" h="2133"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3359;p78">
              <a:extLst>
                <a:ext uri="{FF2B5EF4-FFF2-40B4-BE49-F238E27FC236}">
                  <a16:creationId xmlns:a16="http://schemas.microsoft.com/office/drawing/2014/main" id="{7BCD4611-17E1-681B-BF1E-F91B96CC2681}"/>
                </a:ext>
              </a:extLst>
            </p:cNvPr>
            <p:cNvSpPr/>
            <p:nvPr/>
          </p:nvSpPr>
          <p:spPr>
            <a:xfrm>
              <a:off x="145692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3360;p78">
              <a:extLst>
                <a:ext uri="{FF2B5EF4-FFF2-40B4-BE49-F238E27FC236}">
                  <a16:creationId xmlns:a16="http://schemas.microsoft.com/office/drawing/2014/main" id="{8D204511-F3F5-7E83-F17E-5C2D21373479}"/>
                </a:ext>
              </a:extLst>
            </p:cNvPr>
            <p:cNvSpPr/>
            <p:nvPr/>
          </p:nvSpPr>
          <p:spPr>
            <a:xfrm>
              <a:off x="1456925" y="1647400"/>
              <a:ext cx="62425" cy="53450"/>
            </a:xfrm>
            <a:custGeom>
              <a:avLst/>
              <a:gdLst/>
              <a:ahLst/>
              <a:cxnLst/>
              <a:rect l="l" t="t" r="r" b="b"/>
              <a:pathLst>
                <a:path w="2497"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3361;p78">
              <a:extLst>
                <a:ext uri="{FF2B5EF4-FFF2-40B4-BE49-F238E27FC236}">
                  <a16:creationId xmlns:a16="http://schemas.microsoft.com/office/drawing/2014/main" id="{03EC9875-B916-F348-B62D-00B43C4FC5EF}"/>
                </a:ext>
              </a:extLst>
            </p:cNvPr>
            <p:cNvSpPr/>
            <p:nvPr/>
          </p:nvSpPr>
          <p:spPr>
            <a:xfrm>
              <a:off x="1456925" y="1571400"/>
              <a:ext cx="62425" cy="53250"/>
            </a:xfrm>
            <a:custGeom>
              <a:avLst/>
              <a:gdLst/>
              <a:ahLst/>
              <a:cxnLst/>
              <a:rect l="l" t="t" r="r" b="b"/>
              <a:pathLst>
                <a:path w="2497"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3362;p78">
              <a:extLst>
                <a:ext uri="{FF2B5EF4-FFF2-40B4-BE49-F238E27FC236}">
                  <a16:creationId xmlns:a16="http://schemas.microsoft.com/office/drawing/2014/main" id="{E6B872E2-2522-1B41-54C9-6E82F96CE93F}"/>
                </a:ext>
              </a:extLst>
            </p:cNvPr>
            <p:cNvSpPr/>
            <p:nvPr/>
          </p:nvSpPr>
          <p:spPr>
            <a:xfrm>
              <a:off x="1456925" y="1266550"/>
              <a:ext cx="62425" cy="53450"/>
            </a:xfrm>
            <a:custGeom>
              <a:avLst/>
              <a:gdLst/>
              <a:ahLst/>
              <a:cxnLst/>
              <a:rect l="l" t="t" r="r" b="b"/>
              <a:pathLst>
                <a:path w="2497"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3363;p78">
              <a:extLst>
                <a:ext uri="{FF2B5EF4-FFF2-40B4-BE49-F238E27FC236}">
                  <a16:creationId xmlns:a16="http://schemas.microsoft.com/office/drawing/2014/main" id="{D116D5E3-D4F5-9448-0057-86F39858B162}"/>
                </a:ext>
              </a:extLst>
            </p:cNvPr>
            <p:cNvSpPr/>
            <p:nvPr/>
          </p:nvSpPr>
          <p:spPr>
            <a:xfrm>
              <a:off x="1380900"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3364;p78">
              <a:extLst>
                <a:ext uri="{FF2B5EF4-FFF2-40B4-BE49-F238E27FC236}">
                  <a16:creationId xmlns:a16="http://schemas.microsoft.com/office/drawing/2014/main" id="{44BFB4A3-36B8-F284-7136-0A3FE01C019A}"/>
                </a:ext>
              </a:extLst>
            </p:cNvPr>
            <p:cNvSpPr/>
            <p:nvPr/>
          </p:nvSpPr>
          <p:spPr>
            <a:xfrm>
              <a:off x="1380900"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3365;p78">
              <a:extLst>
                <a:ext uri="{FF2B5EF4-FFF2-40B4-BE49-F238E27FC236}">
                  <a16:creationId xmlns:a16="http://schemas.microsoft.com/office/drawing/2014/main" id="{8933E644-385A-9C36-CA6B-FA80D14604E0}"/>
                </a:ext>
              </a:extLst>
            </p:cNvPr>
            <p:cNvSpPr/>
            <p:nvPr/>
          </p:nvSpPr>
          <p:spPr>
            <a:xfrm>
              <a:off x="1380900"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3366;p78">
              <a:extLst>
                <a:ext uri="{FF2B5EF4-FFF2-40B4-BE49-F238E27FC236}">
                  <a16:creationId xmlns:a16="http://schemas.microsoft.com/office/drawing/2014/main" id="{BE8A05BE-206B-A0F6-C042-A9D5B6AC28C2}"/>
                </a:ext>
              </a:extLst>
            </p:cNvPr>
            <p:cNvSpPr/>
            <p:nvPr/>
          </p:nvSpPr>
          <p:spPr>
            <a:xfrm>
              <a:off x="13809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3367;p78">
              <a:extLst>
                <a:ext uri="{FF2B5EF4-FFF2-40B4-BE49-F238E27FC236}">
                  <a16:creationId xmlns:a16="http://schemas.microsoft.com/office/drawing/2014/main" id="{B8B0FFBD-E3B0-B83E-16D7-9DCC7F38C35D}"/>
                </a:ext>
              </a:extLst>
            </p:cNvPr>
            <p:cNvSpPr/>
            <p:nvPr/>
          </p:nvSpPr>
          <p:spPr>
            <a:xfrm>
              <a:off x="1380900"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3368;p78">
              <a:extLst>
                <a:ext uri="{FF2B5EF4-FFF2-40B4-BE49-F238E27FC236}">
                  <a16:creationId xmlns:a16="http://schemas.microsoft.com/office/drawing/2014/main" id="{2AB4DB34-611D-847C-45AA-C90E4A6CCC51}"/>
                </a:ext>
              </a:extLst>
            </p:cNvPr>
            <p:cNvSpPr/>
            <p:nvPr/>
          </p:nvSpPr>
          <p:spPr>
            <a:xfrm>
              <a:off x="13809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3369;p78">
              <a:extLst>
                <a:ext uri="{FF2B5EF4-FFF2-40B4-BE49-F238E27FC236}">
                  <a16:creationId xmlns:a16="http://schemas.microsoft.com/office/drawing/2014/main" id="{4AA47CC3-ECFC-A55B-864C-B1E853ACD8D4}"/>
                </a:ext>
              </a:extLst>
            </p:cNvPr>
            <p:cNvSpPr/>
            <p:nvPr/>
          </p:nvSpPr>
          <p:spPr>
            <a:xfrm>
              <a:off x="13809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3370;p78">
              <a:extLst>
                <a:ext uri="{FF2B5EF4-FFF2-40B4-BE49-F238E27FC236}">
                  <a16:creationId xmlns:a16="http://schemas.microsoft.com/office/drawing/2014/main" id="{2B2D568F-815C-44A1-5271-7D620E13009E}"/>
                </a:ext>
              </a:extLst>
            </p:cNvPr>
            <p:cNvSpPr/>
            <p:nvPr/>
          </p:nvSpPr>
          <p:spPr>
            <a:xfrm>
              <a:off x="1380900"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3371;p78">
              <a:extLst>
                <a:ext uri="{FF2B5EF4-FFF2-40B4-BE49-F238E27FC236}">
                  <a16:creationId xmlns:a16="http://schemas.microsoft.com/office/drawing/2014/main" id="{6CA50DA8-FE0C-A348-72D1-F81B4CAA2FDA}"/>
                </a:ext>
              </a:extLst>
            </p:cNvPr>
            <p:cNvSpPr/>
            <p:nvPr/>
          </p:nvSpPr>
          <p:spPr>
            <a:xfrm>
              <a:off x="13809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3372;p78">
              <a:extLst>
                <a:ext uri="{FF2B5EF4-FFF2-40B4-BE49-F238E27FC236}">
                  <a16:creationId xmlns:a16="http://schemas.microsoft.com/office/drawing/2014/main" id="{2D464EF8-A157-1B86-4B87-A2306F52E419}"/>
                </a:ext>
              </a:extLst>
            </p:cNvPr>
            <p:cNvSpPr/>
            <p:nvPr/>
          </p:nvSpPr>
          <p:spPr>
            <a:xfrm>
              <a:off x="13809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3373;p78">
              <a:extLst>
                <a:ext uri="{FF2B5EF4-FFF2-40B4-BE49-F238E27FC236}">
                  <a16:creationId xmlns:a16="http://schemas.microsoft.com/office/drawing/2014/main" id="{AE26E2FF-76A1-33AF-5FEF-9010DB955096}"/>
                </a:ext>
              </a:extLst>
            </p:cNvPr>
            <p:cNvSpPr/>
            <p:nvPr/>
          </p:nvSpPr>
          <p:spPr>
            <a:xfrm>
              <a:off x="13809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3374;p78">
              <a:extLst>
                <a:ext uri="{FF2B5EF4-FFF2-40B4-BE49-F238E27FC236}">
                  <a16:creationId xmlns:a16="http://schemas.microsoft.com/office/drawing/2014/main" id="{CAD93580-99B4-5E32-5B06-8A59AC1E2019}"/>
                </a:ext>
              </a:extLst>
            </p:cNvPr>
            <p:cNvSpPr/>
            <p:nvPr/>
          </p:nvSpPr>
          <p:spPr>
            <a:xfrm>
              <a:off x="13809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3375;p78">
              <a:extLst>
                <a:ext uri="{FF2B5EF4-FFF2-40B4-BE49-F238E27FC236}">
                  <a16:creationId xmlns:a16="http://schemas.microsoft.com/office/drawing/2014/main" id="{140151AF-56D1-C496-4E4A-4C211815C102}"/>
                </a:ext>
              </a:extLst>
            </p:cNvPr>
            <p:cNvSpPr/>
            <p:nvPr/>
          </p:nvSpPr>
          <p:spPr>
            <a:xfrm>
              <a:off x="13809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3376;p78">
              <a:extLst>
                <a:ext uri="{FF2B5EF4-FFF2-40B4-BE49-F238E27FC236}">
                  <a16:creationId xmlns:a16="http://schemas.microsoft.com/office/drawing/2014/main" id="{161D3B4D-733D-BEE9-2E7F-8CCBEB864A68}"/>
                </a:ext>
              </a:extLst>
            </p:cNvPr>
            <p:cNvSpPr/>
            <p:nvPr/>
          </p:nvSpPr>
          <p:spPr>
            <a:xfrm>
              <a:off x="13809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3377;p78">
              <a:extLst>
                <a:ext uri="{FF2B5EF4-FFF2-40B4-BE49-F238E27FC236}">
                  <a16:creationId xmlns:a16="http://schemas.microsoft.com/office/drawing/2014/main" id="{FE941598-C7E4-2000-6B1B-AC45200AEDDF}"/>
                </a:ext>
              </a:extLst>
            </p:cNvPr>
            <p:cNvSpPr/>
            <p:nvPr/>
          </p:nvSpPr>
          <p:spPr>
            <a:xfrm>
              <a:off x="13809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3378;p78">
              <a:extLst>
                <a:ext uri="{FF2B5EF4-FFF2-40B4-BE49-F238E27FC236}">
                  <a16:creationId xmlns:a16="http://schemas.microsoft.com/office/drawing/2014/main" id="{DCC141A0-1DFD-23F2-40F9-F076DA0C43E1}"/>
                </a:ext>
              </a:extLst>
            </p:cNvPr>
            <p:cNvSpPr/>
            <p:nvPr/>
          </p:nvSpPr>
          <p:spPr>
            <a:xfrm>
              <a:off x="138090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3379;p78">
              <a:extLst>
                <a:ext uri="{FF2B5EF4-FFF2-40B4-BE49-F238E27FC236}">
                  <a16:creationId xmlns:a16="http://schemas.microsoft.com/office/drawing/2014/main" id="{4DBFA800-09CF-ED4C-8AAF-A30F694985C3}"/>
                </a:ext>
              </a:extLst>
            </p:cNvPr>
            <p:cNvSpPr/>
            <p:nvPr/>
          </p:nvSpPr>
          <p:spPr>
            <a:xfrm>
              <a:off x="13809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3380;p78">
              <a:extLst>
                <a:ext uri="{FF2B5EF4-FFF2-40B4-BE49-F238E27FC236}">
                  <a16:creationId xmlns:a16="http://schemas.microsoft.com/office/drawing/2014/main" id="{C61609C4-4E61-261B-F181-6D48F54F7304}"/>
                </a:ext>
              </a:extLst>
            </p:cNvPr>
            <p:cNvSpPr/>
            <p:nvPr/>
          </p:nvSpPr>
          <p:spPr>
            <a:xfrm>
              <a:off x="13809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3381;p78">
              <a:extLst>
                <a:ext uri="{FF2B5EF4-FFF2-40B4-BE49-F238E27FC236}">
                  <a16:creationId xmlns:a16="http://schemas.microsoft.com/office/drawing/2014/main" id="{98CFD1C8-A853-38AA-0DC7-64C68235B6B0}"/>
                </a:ext>
              </a:extLst>
            </p:cNvPr>
            <p:cNvSpPr/>
            <p:nvPr/>
          </p:nvSpPr>
          <p:spPr>
            <a:xfrm>
              <a:off x="13047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3382;p78">
              <a:extLst>
                <a:ext uri="{FF2B5EF4-FFF2-40B4-BE49-F238E27FC236}">
                  <a16:creationId xmlns:a16="http://schemas.microsoft.com/office/drawing/2014/main" id="{5E814661-9A5C-7B94-5825-69A91D7F7439}"/>
                </a:ext>
              </a:extLst>
            </p:cNvPr>
            <p:cNvSpPr/>
            <p:nvPr/>
          </p:nvSpPr>
          <p:spPr>
            <a:xfrm>
              <a:off x="130470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3383;p78">
              <a:extLst>
                <a:ext uri="{FF2B5EF4-FFF2-40B4-BE49-F238E27FC236}">
                  <a16:creationId xmlns:a16="http://schemas.microsoft.com/office/drawing/2014/main" id="{FA8DAC6C-2125-ACAF-4692-2270E1F56961}"/>
                </a:ext>
              </a:extLst>
            </p:cNvPr>
            <p:cNvSpPr/>
            <p:nvPr/>
          </p:nvSpPr>
          <p:spPr>
            <a:xfrm>
              <a:off x="130470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3384;p78">
              <a:extLst>
                <a:ext uri="{FF2B5EF4-FFF2-40B4-BE49-F238E27FC236}">
                  <a16:creationId xmlns:a16="http://schemas.microsoft.com/office/drawing/2014/main" id="{6C98539C-572C-2F55-C53E-177E210D9C5A}"/>
                </a:ext>
              </a:extLst>
            </p:cNvPr>
            <p:cNvSpPr/>
            <p:nvPr/>
          </p:nvSpPr>
          <p:spPr>
            <a:xfrm>
              <a:off x="13047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3385;p78">
              <a:extLst>
                <a:ext uri="{FF2B5EF4-FFF2-40B4-BE49-F238E27FC236}">
                  <a16:creationId xmlns:a16="http://schemas.microsoft.com/office/drawing/2014/main" id="{62CF63E7-F013-9D3B-9AD6-880064FE9355}"/>
                </a:ext>
              </a:extLst>
            </p:cNvPr>
            <p:cNvSpPr/>
            <p:nvPr/>
          </p:nvSpPr>
          <p:spPr>
            <a:xfrm>
              <a:off x="130470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3386;p78">
              <a:extLst>
                <a:ext uri="{FF2B5EF4-FFF2-40B4-BE49-F238E27FC236}">
                  <a16:creationId xmlns:a16="http://schemas.microsoft.com/office/drawing/2014/main" id="{55929E4F-FBA8-C776-A6AA-D06DB0F3156F}"/>
                </a:ext>
              </a:extLst>
            </p:cNvPr>
            <p:cNvSpPr/>
            <p:nvPr/>
          </p:nvSpPr>
          <p:spPr>
            <a:xfrm>
              <a:off x="130470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3387;p78">
              <a:extLst>
                <a:ext uri="{FF2B5EF4-FFF2-40B4-BE49-F238E27FC236}">
                  <a16:creationId xmlns:a16="http://schemas.microsoft.com/office/drawing/2014/main" id="{B9CA0AFF-2969-34A4-83C3-30AB69BF8F6C}"/>
                </a:ext>
              </a:extLst>
            </p:cNvPr>
            <p:cNvSpPr/>
            <p:nvPr/>
          </p:nvSpPr>
          <p:spPr>
            <a:xfrm>
              <a:off x="13047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3388;p78">
              <a:extLst>
                <a:ext uri="{FF2B5EF4-FFF2-40B4-BE49-F238E27FC236}">
                  <a16:creationId xmlns:a16="http://schemas.microsoft.com/office/drawing/2014/main" id="{FA2978F2-A8A5-E6B5-31F7-8F93F0AE5BF4}"/>
                </a:ext>
              </a:extLst>
            </p:cNvPr>
            <p:cNvSpPr/>
            <p:nvPr/>
          </p:nvSpPr>
          <p:spPr>
            <a:xfrm>
              <a:off x="13047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3389;p78">
              <a:extLst>
                <a:ext uri="{FF2B5EF4-FFF2-40B4-BE49-F238E27FC236}">
                  <a16:creationId xmlns:a16="http://schemas.microsoft.com/office/drawing/2014/main" id="{72E9DDBE-D602-9757-4E5D-D40CA5055BEC}"/>
                </a:ext>
              </a:extLst>
            </p:cNvPr>
            <p:cNvSpPr/>
            <p:nvPr/>
          </p:nvSpPr>
          <p:spPr>
            <a:xfrm>
              <a:off x="13047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3390;p78">
              <a:extLst>
                <a:ext uri="{FF2B5EF4-FFF2-40B4-BE49-F238E27FC236}">
                  <a16:creationId xmlns:a16="http://schemas.microsoft.com/office/drawing/2014/main" id="{00FFA58E-7F98-C5E7-1D57-3D810E03521C}"/>
                </a:ext>
              </a:extLst>
            </p:cNvPr>
            <p:cNvSpPr/>
            <p:nvPr/>
          </p:nvSpPr>
          <p:spPr>
            <a:xfrm>
              <a:off x="13047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3391;p78">
              <a:extLst>
                <a:ext uri="{FF2B5EF4-FFF2-40B4-BE49-F238E27FC236}">
                  <a16:creationId xmlns:a16="http://schemas.microsoft.com/office/drawing/2014/main" id="{69B4BACA-E4E1-99E5-BF02-D97EDC531810}"/>
                </a:ext>
              </a:extLst>
            </p:cNvPr>
            <p:cNvSpPr/>
            <p:nvPr/>
          </p:nvSpPr>
          <p:spPr>
            <a:xfrm>
              <a:off x="1304700" y="17998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3392;p78">
              <a:extLst>
                <a:ext uri="{FF2B5EF4-FFF2-40B4-BE49-F238E27FC236}">
                  <a16:creationId xmlns:a16="http://schemas.microsoft.com/office/drawing/2014/main" id="{CFA07788-C7BB-B585-8CDC-A008676F98FE}"/>
                </a:ext>
              </a:extLst>
            </p:cNvPr>
            <p:cNvSpPr/>
            <p:nvPr/>
          </p:nvSpPr>
          <p:spPr>
            <a:xfrm>
              <a:off x="13047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3393;p78">
              <a:extLst>
                <a:ext uri="{FF2B5EF4-FFF2-40B4-BE49-F238E27FC236}">
                  <a16:creationId xmlns:a16="http://schemas.microsoft.com/office/drawing/2014/main" id="{3C2F2151-64FA-F075-F254-3C79910677BB}"/>
                </a:ext>
              </a:extLst>
            </p:cNvPr>
            <p:cNvSpPr/>
            <p:nvPr/>
          </p:nvSpPr>
          <p:spPr>
            <a:xfrm>
              <a:off x="130470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3394;p78">
              <a:extLst>
                <a:ext uri="{FF2B5EF4-FFF2-40B4-BE49-F238E27FC236}">
                  <a16:creationId xmlns:a16="http://schemas.microsoft.com/office/drawing/2014/main" id="{6D5020A2-BD65-CA3F-C276-040E0BD5E6C2}"/>
                </a:ext>
              </a:extLst>
            </p:cNvPr>
            <p:cNvSpPr/>
            <p:nvPr/>
          </p:nvSpPr>
          <p:spPr>
            <a:xfrm>
              <a:off x="130470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3395;p78">
              <a:extLst>
                <a:ext uri="{FF2B5EF4-FFF2-40B4-BE49-F238E27FC236}">
                  <a16:creationId xmlns:a16="http://schemas.microsoft.com/office/drawing/2014/main" id="{3C35760B-9D34-2E0B-136C-DB40E7F8D132}"/>
                </a:ext>
              </a:extLst>
            </p:cNvPr>
            <p:cNvSpPr/>
            <p:nvPr/>
          </p:nvSpPr>
          <p:spPr>
            <a:xfrm>
              <a:off x="13047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3396;p78">
              <a:extLst>
                <a:ext uri="{FF2B5EF4-FFF2-40B4-BE49-F238E27FC236}">
                  <a16:creationId xmlns:a16="http://schemas.microsoft.com/office/drawing/2014/main" id="{A2C61D42-CA5D-90FB-87BB-417D1D9BFE11}"/>
                </a:ext>
              </a:extLst>
            </p:cNvPr>
            <p:cNvSpPr/>
            <p:nvPr/>
          </p:nvSpPr>
          <p:spPr>
            <a:xfrm>
              <a:off x="13047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3397;p78">
              <a:extLst>
                <a:ext uri="{FF2B5EF4-FFF2-40B4-BE49-F238E27FC236}">
                  <a16:creationId xmlns:a16="http://schemas.microsoft.com/office/drawing/2014/main" id="{B9E9AC5A-A44E-7BFF-E765-A4F26929E23E}"/>
                </a:ext>
              </a:extLst>
            </p:cNvPr>
            <p:cNvSpPr/>
            <p:nvPr/>
          </p:nvSpPr>
          <p:spPr>
            <a:xfrm>
              <a:off x="1304700" y="11905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3398;p78">
              <a:extLst>
                <a:ext uri="{FF2B5EF4-FFF2-40B4-BE49-F238E27FC236}">
                  <a16:creationId xmlns:a16="http://schemas.microsoft.com/office/drawing/2014/main" id="{5E159267-085B-88AF-0522-535B1D35059D}"/>
                </a:ext>
              </a:extLst>
            </p:cNvPr>
            <p:cNvSpPr/>
            <p:nvPr/>
          </p:nvSpPr>
          <p:spPr>
            <a:xfrm>
              <a:off x="12284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3399;p78">
              <a:extLst>
                <a:ext uri="{FF2B5EF4-FFF2-40B4-BE49-F238E27FC236}">
                  <a16:creationId xmlns:a16="http://schemas.microsoft.com/office/drawing/2014/main" id="{E076D3B0-EAF8-1186-E0E2-8136A46DB2CC}"/>
                </a:ext>
              </a:extLst>
            </p:cNvPr>
            <p:cNvSpPr/>
            <p:nvPr/>
          </p:nvSpPr>
          <p:spPr>
            <a:xfrm>
              <a:off x="12284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3400;p78">
              <a:extLst>
                <a:ext uri="{FF2B5EF4-FFF2-40B4-BE49-F238E27FC236}">
                  <a16:creationId xmlns:a16="http://schemas.microsoft.com/office/drawing/2014/main" id="{C3CFDAA6-F53D-B69F-54A7-C7FCE62F76D4}"/>
                </a:ext>
              </a:extLst>
            </p:cNvPr>
            <p:cNvSpPr/>
            <p:nvPr/>
          </p:nvSpPr>
          <p:spPr>
            <a:xfrm>
              <a:off x="12284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3401;p78">
              <a:extLst>
                <a:ext uri="{FF2B5EF4-FFF2-40B4-BE49-F238E27FC236}">
                  <a16:creationId xmlns:a16="http://schemas.microsoft.com/office/drawing/2014/main" id="{BB0FC99F-DA51-3F62-4BB8-D400CCE921F4}"/>
                </a:ext>
              </a:extLst>
            </p:cNvPr>
            <p:cNvSpPr/>
            <p:nvPr/>
          </p:nvSpPr>
          <p:spPr>
            <a:xfrm>
              <a:off x="12284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3402;p78">
              <a:extLst>
                <a:ext uri="{FF2B5EF4-FFF2-40B4-BE49-F238E27FC236}">
                  <a16:creationId xmlns:a16="http://schemas.microsoft.com/office/drawing/2014/main" id="{9645AFDD-FC1F-38C4-5742-C4DFC647ABCC}"/>
                </a:ext>
              </a:extLst>
            </p:cNvPr>
            <p:cNvSpPr/>
            <p:nvPr/>
          </p:nvSpPr>
          <p:spPr>
            <a:xfrm>
              <a:off x="1228475"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3403;p78">
              <a:extLst>
                <a:ext uri="{FF2B5EF4-FFF2-40B4-BE49-F238E27FC236}">
                  <a16:creationId xmlns:a16="http://schemas.microsoft.com/office/drawing/2014/main" id="{D992DE3B-ADCF-8858-6D29-C5D8D54743E8}"/>
                </a:ext>
              </a:extLst>
            </p:cNvPr>
            <p:cNvSpPr/>
            <p:nvPr/>
          </p:nvSpPr>
          <p:spPr>
            <a:xfrm>
              <a:off x="1228475"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3404;p78">
              <a:extLst>
                <a:ext uri="{FF2B5EF4-FFF2-40B4-BE49-F238E27FC236}">
                  <a16:creationId xmlns:a16="http://schemas.microsoft.com/office/drawing/2014/main" id="{5BA47AED-3FA1-B45E-CD49-098D90DCE67F}"/>
                </a:ext>
              </a:extLst>
            </p:cNvPr>
            <p:cNvSpPr/>
            <p:nvPr/>
          </p:nvSpPr>
          <p:spPr>
            <a:xfrm>
              <a:off x="1228475"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81" y="2137"/>
                  </a:cubicBezTo>
                  <a:cubicBezTo>
                    <a:pt x="1344" y="2137"/>
                    <a:pt x="1612" y="2039"/>
                    <a:pt x="1830"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3405;p78">
              <a:extLst>
                <a:ext uri="{FF2B5EF4-FFF2-40B4-BE49-F238E27FC236}">
                  <a16:creationId xmlns:a16="http://schemas.microsoft.com/office/drawing/2014/main" id="{18F621FE-DC6A-2910-A9B3-E0655563522F}"/>
                </a:ext>
              </a:extLst>
            </p:cNvPr>
            <p:cNvSpPr/>
            <p:nvPr/>
          </p:nvSpPr>
          <p:spPr>
            <a:xfrm>
              <a:off x="12284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3406;p78">
              <a:extLst>
                <a:ext uri="{FF2B5EF4-FFF2-40B4-BE49-F238E27FC236}">
                  <a16:creationId xmlns:a16="http://schemas.microsoft.com/office/drawing/2014/main" id="{C11EB5BC-A72A-081A-A4E7-D8D5009E583D}"/>
                </a:ext>
              </a:extLst>
            </p:cNvPr>
            <p:cNvSpPr/>
            <p:nvPr/>
          </p:nvSpPr>
          <p:spPr>
            <a:xfrm>
              <a:off x="12284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3407;p78">
              <a:extLst>
                <a:ext uri="{FF2B5EF4-FFF2-40B4-BE49-F238E27FC236}">
                  <a16:creationId xmlns:a16="http://schemas.microsoft.com/office/drawing/2014/main" id="{31F52373-2FDD-57CA-69DF-6D98ECBD3C68}"/>
                </a:ext>
              </a:extLst>
            </p:cNvPr>
            <p:cNvSpPr/>
            <p:nvPr/>
          </p:nvSpPr>
          <p:spPr>
            <a:xfrm>
              <a:off x="12284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3408;p78">
              <a:extLst>
                <a:ext uri="{FF2B5EF4-FFF2-40B4-BE49-F238E27FC236}">
                  <a16:creationId xmlns:a16="http://schemas.microsoft.com/office/drawing/2014/main" id="{87892BDE-70D3-3DA5-90E9-49336040843F}"/>
                </a:ext>
              </a:extLst>
            </p:cNvPr>
            <p:cNvSpPr/>
            <p:nvPr/>
          </p:nvSpPr>
          <p:spPr>
            <a:xfrm>
              <a:off x="12284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3409;p78">
              <a:extLst>
                <a:ext uri="{FF2B5EF4-FFF2-40B4-BE49-F238E27FC236}">
                  <a16:creationId xmlns:a16="http://schemas.microsoft.com/office/drawing/2014/main" id="{5EC3D2AB-4E9C-66C1-D4CF-CBE53B06F7C4}"/>
                </a:ext>
              </a:extLst>
            </p:cNvPr>
            <p:cNvSpPr/>
            <p:nvPr/>
          </p:nvSpPr>
          <p:spPr>
            <a:xfrm>
              <a:off x="122847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3410;p78">
              <a:extLst>
                <a:ext uri="{FF2B5EF4-FFF2-40B4-BE49-F238E27FC236}">
                  <a16:creationId xmlns:a16="http://schemas.microsoft.com/office/drawing/2014/main" id="{DF1FFC0C-3D5F-E094-190A-DD9570FA85B2}"/>
                </a:ext>
              </a:extLst>
            </p:cNvPr>
            <p:cNvSpPr/>
            <p:nvPr/>
          </p:nvSpPr>
          <p:spPr>
            <a:xfrm>
              <a:off x="12284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3411;p78">
              <a:extLst>
                <a:ext uri="{FF2B5EF4-FFF2-40B4-BE49-F238E27FC236}">
                  <a16:creationId xmlns:a16="http://schemas.microsoft.com/office/drawing/2014/main" id="{9D881D40-3A8A-4506-43A8-38BB8209B272}"/>
                </a:ext>
              </a:extLst>
            </p:cNvPr>
            <p:cNvSpPr/>
            <p:nvPr/>
          </p:nvSpPr>
          <p:spPr>
            <a:xfrm>
              <a:off x="12284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3412;p78">
              <a:extLst>
                <a:ext uri="{FF2B5EF4-FFF2-40B4-BE49-F238E27FC236}">
                  <a16:creationId xmlns:a16="http://schemas.microsoft.com/office/drawing/2014/main" id="{7846FDAC-B198-77DA-DB92-2B96C7212249}"/>
                </a:ext>
              </a:extLst>
            </p:cNvPr>
            <p:cNvSpPr/>
            <p:nvPr/>
          </p:nvSpPr>
          <p:spPr>
            <a:xfrm>
              <a:off x="12284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3413;p78">
              <a:extLst>
                <a:ext uri="{FF2B5EF4-FFF2-40B4-BE49-F238E27FC236}">
                  <a16:creationId xmlns:a16="http://schemas.microsoft.com/office/drawing/2014/main" id="{7E4DCB2A-873E-1626-4EF6-B98680246577}"/>
                </a:ext>
              </a:extLst>
            </p:cNvPr>
            <p:cNvSpPr/>
            <p:nvPr/>
          </p:nvSpPr>
          <p:spPr>
            <a:xfrm>
              <a:off x="12284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3414;p78">
              <a:extLst>
                <a:ext uri="{FF2B5EF4-FFF2-40B4-BE49-F238E27FC236}">
                  <a16:creationId xmlns:a16="http://schemas.microsoft.com/office/drawing/2014/main" id="{AC15DEEF-D34F-3819-7A83-EA9750C22607}"/>
                </a:ext>
              </a:extLst>
            </p:cNvPr>
            <p:cNvSpPr/>
            <p:nvPr/>
          </p:nvSpPr>
          <p:spPr>
            <a:xfrm>
              <a:off x="1228475"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3415;p78">
              <a:extLst>
                <a:ext uri="{FF2B5EF4-FFF2-40B4-BE49-F238E27FC236}">
                  <a16:creationId xmlns:a16="http://schemas.microsoft.com/office/drawing/2014/main" id="{939957B1-0842-EC6F-FBB5-B72A2449F39E}"/>
                </a:ext>
              </a:extLst>
            </p:cNvPr>
            <p:cNvSpPr/>
            <p:nvPr/>
          </p:nvSpPr>
          <p:spPr>
            <a:xfrm>
              <a:off x="12284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3416;p78">
              <a:extLst>
                <a:ext uri="{FF2B5EF4-FFF2-40B4-BE49-F238E27FC236}">
                  <a16:creationId xmlns:a16="http://schemas.microsoft.com/office/drawing/2014/main" id="{408C4AA4-849F-A880-A393-F90D0EC27648}"/>
                </a:ext>
              </a:extLst>
            </p:cNvPr>
            <p:cNvSpPr/>
            <p:nvPr/>
          </p:nvSpPr>
          <p:spPr>
            <a:xfrm>
              <a:off x="1152275" y="2561575"/>
              <a:ext cx="62400" cy="53425"/>
            </a:xfrm>
            <a:custGeom>
              <a:avLst/>
              <a:gdLst/>
              <a:ahLst/>
              <a:cxnLst/>
              <a:rect l="l" t="t" r="r" b="b"/>
              <a:pathLst>
                <a:path w="2496"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3417;p78">
              <a:extLst>
                <a:ext uri="{FF2B5EF4-FFF2-40B4-BE49-F238E27FC236}">
                  <a16:creationId xmlns:a16="http://schemas.microsoft.com/office/drawing/2014/main" id="{144996E2-B665-C5C6-80BB-2440ECEFB08A}"/>
                </a:ext>
              </a:extLst>
            </p:cNvPr>
            <p:cNvSpPr/>
            <p:nvPr/>
          </p:nvSpPr>
          <p:spPr>
            <a:xfrm>
              <a:off x="1152275" y="2485550"/>
              <a:ext cx="62400" cy="53300"/>
            </a:xfrm>
            <a:custGeom>
              <a:avLst/>
              <a:gdLst/>
              <a:ahLst/>
              <a:cxnLst/>
              <a:rect l="l" t="t" r="r" b="b"/>
              <a:pathLst>
                <a:path w="2496"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3418;p78">
              <a:extLst>
                <a:ext uri="{FF2B5EF4-FFF2-40B4-BE49-F238E27FC236}">
                  <a16:creationId xmlns:a16="http://schemas.microsoft.com/office/drawing/2014/main" id="{1E02E8F8-75E7-EE62-C638-D0D2F8E84AB7}"/>
                </a:ext>
              </a:extLst>
            </p:cNvPr>
            <p:cNvSpPr/>
            <p:nvPr/>
          </p:nvSpPr>
          <p:spPr>
            <a:xfrm>
              <a:off x="1152275" y="2409350"/>
              <a:ext cx="62400" cy="53350"/>
            </a:xfrm>
            <a:custGeom>
              <a:avLst/>
              <a:gdLst/>
              <a:ahLst/>
              <a:cxnLst/>
              <a:rect l="l" t="t" r="r" b="b"/>
              <a:pathLst>
                <a:path w="2496"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3419;p78">
              <a:extLst>
                <a:ext uri="{FF2B5EF4-FFF2-40B4-BE49-F238E27FC236}">
                  <a16:creationId xmlns:a16="http://schemas.microsoft.com/office/drawing/2014/main" id="{8DDD5441-0AF1-6C24-F62D-1BF57B44B037}"/>
                </a:ext>
              </a:extLst>
            </p:cNvPr>
            <p:cNvSpPr/>
            <p:nvPr/>
          </p:nvSpPr>
          <p:spPr>
            <a:xfrm>
              <a:off x="1152275"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3420;p78">
              <a:extLst>
                <a:ext uri="{FF2B5EF4-FFF2-40B4-BE49-F238E27FC236}">
                  <a16:creationId xmlns:a16="http://schemas.microsoft.com/office/drawing/2014/main" id="{D53641EC-D716-8150-15F5-2B4C98F505CA}"/>
                </a:ext>
              </a:extLst>
            </p:cNvPr>
            <p:cNvSpPr/>
            <p:nvPr/>
          </p:nvSpPr>
          <p:spPr>
            <a:xfrm>
              <a:off x="11522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3421;p78">
              <a:extLst>
                <a:ext uri="{FF2B5EF4-FFF2-40B4-BE49-F238E27FC236}">
                  <a16:creationId xmlns:a16="http://schemas.microsoft.com/office/drawing/2014/main" id="{6FDA7CA8-356D-84D5-47C8-09F28A092D22}"/>
                </a:ext>
              </a:extLst>
            </p:cNvPr>
            <p:cNvSpPr/>
            <p:nvPr/>
          </p:nvSpPr>
          <p:spPr>
            <a:xfrm>
              <a:off x="1152275" y="2180700"/>
              <a:ext cx="62400" cy="53350"/>
            </a:xfrm>
            <a:custGeom>
              <a:avLst/>
              <a:gdLst/>
              <a:ahLst/>
              <a:cxnLst/>
              <a:rect l="l" t="t" r="r" b="b"/>
              <a:pathLst>
                <a:path w="2496"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3422;p78">
              <a:extLst>
                <a:ext uri="{FF2B5EF4-FFF2-40B4-BE49-F238E27FC236}">
                  <a16:creationId xmlns:a16="http://schemas.microsoft.com/office/drawing/2014/main" id="{C23EF10B-31BD-E6B1-2320-A9C6BA5780F6}"/>
                </a:ext>
              </a:extLst>
            </p:cNvPr>
            <p:cNvSpPr/>
            <p:nvPr/>
          </p:nvSpPr>
          <p:spPr>
            <a:xfrm>
              <a:off x="1152275" y="210450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3423;p78">
              <a:extLst>
                <a:ext uri="{FF2B5EF4-FFF2-40B4-BE49-F238E27FC236}">
                  <a16:creationId xmlns:a16="http://schemas.microsoft.com/office/drawing/2014/main" id="{9074B35E-1567-78FF-417B-5C590E2942D6}"/>
                </a:ext>
              </a:extLst>
            </p:cNvPr>
            <p:cNvSpPr/>
            <p:nvPr/>
          </p:nvSpPr>
          <p:spPr>
            <a:xfrm>
              <a:off x="1152275"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3424;p78">
              <a:extLst>
                <a:ext uri="{FF2B5EF4-FFF2-40B4-BE49-F238E27FC236}">
                  <a16:creationId xmlns:a16="http://schemas.microsoft.com/office/drawing/2014/main" id="{3EE2DFFF-7FFE-4FF1-6D9A-BC1172447253}"/>
                </a:ext>
              </a:extLst>
            </p:cNvPr>
            <p:cNvSpPr/>
            <p:nvPr/>
          </p:nvSpPr>
          <p:spPr>
            <a:xfrm>
              <a:off x="1152275"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3425;p78">
              <a:extLst>
                <a:ext uri="{FF2B5EF4-FFF2-40B4-BE49-F238E27FC236}">
                  <a16:creationId xmlns:a16="http://schemas.microsoft.com/office/drawing/2014/main" id="{BE7D2255-1E50-AAF6-B32A-956AF20AE99C}"/>
                </a:ext>
              </a:extLst>
            </p:cNvPr>
            <p:cNvSpPr/>
            <p:nvPr/>
          </p:nvSpPr>
          <p:spPr>
            <a:xfrm>
              <a:off x="1152275"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3426;p78">
              <a:extLst>
                <a:ext uri="{FF2B5EF4-FFF2-40B4-BE49-F238E27FC236}">
                  <a16:creationId xmlns:a16="http://schemas.microsoft.com/office/drawing/2014/main" id="{8F3FF498-C263-3DE4-FE84-0DB94C179425}"/>
                </a:ext>
              </a:extLst>
            </p:cNvPr>
            <p:cNvSpPr/>
            <p:nvPr/>
          </p:nvSpPr>
          <p:spPr>
            <a:xfrm>
              <a:off x="1152275" y="179985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3427;p78">
              <a:extLst>
                <a:ext uri="{FF2B5EF4-FFF2-40B4-BE49-F238E27FC236}">
                  <a16:creationId xmlns:a16="http://schemas.microsoft.com/office/drawing/2014/main" id="{10E451A1-4F0E-9946-FBAB-06CF18AF02C8}"/>
                </a:ext>
              </a:extLst>
            </p:cNvPr>
            <p:cNvSpPr/>
            <p:nvPr/>
          </p:nvSpPr>
          <p:spPr>
            <a:xfrm>
              <a:off x="1152275" y="1723625"/>
              <a:ext cx="62400" cy="53350"/>
            </a:xfrm>
            <a:custGeom>
              <a:avLst/>
              <a:gdLst/>
              <a:ahLst/>
              <a:cxnLst/>
              <a:rect l="l" t="t" r="r" b="b"/>
              <a:pathLst>
                <a:path w="2496"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3428;p78">
              <a:extLst>
                <a:ext uri="{FF2B5EF4-FFF2-40B4-BE49-F238E27FC236}">
                  <a16:creationId xmlns:a16="http://schemas.microsoft.com/office/drawing/2014/main" id="{24D3D432-45B9-71F9-80AE-EDCB1F93E293}"/>
                </a:ext>
              </a:extLst>
            </p:cNvPr>
            <p:cNvSpPr/>
            <p:nvPr/>
          </p:nvSpPr>
          <p:spPr>
            <a:xfrm>
              <a:off x="11522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3429;p78">
              <a:extLst>
                <a:ext uri="{FF2B5EF4-FFF2-40B4-BE49-F238E27FC236}">
                  <a16:creationId xmlns:a16="http://schemas.microsoft.com/office/drawing/2014/main" id="{33AF77C7-8788-027C-C5D3-9050E7565360}"/>
                </a:ext>
              </a:extLst>
            </p:cNvPr>
            <p:cNvSpPr/>
            <p:nvPr/>
          </p:nvSpPr>
          <p:spPr>
            <a:xfrm>
              <a:off x="1152275"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3430;p78">
              <a:extLst>
                <a:ext uri="{FF2B5EF4-FFF2-40B4-BE49-F238E27FC236}">
                  <a16:creationId xmlns:a16="http://schemas.microsoft.com/office/drawing/2014/main" id="{615925EA-E4DA-1EC5-1B46-749C8AF4C31D}"/>
                </a:ext>
              </a:extLst>
            </p:cNvPr>
            <p:cNvSpPr/>
            <p:nvPr/>
          </p:nvSpPr>
          <p:spPr>
            <a:xfrm>
              <a:off x="1152275"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3431;p78">
              <a:extLst>
                <a:ext uri="{FF2B5EF4-FFF2-40B4-BE49-F238E27FC236}">
                  <a16:creationId xmlns:a16="http://schemas.microsoft.com/office/drawing/2014/main" id="{93F0EEC8-5403-2214-AB1B-990995AE27C7}"/>
                </a:ext>
              </a:extLst>
            </p:cNvPr>
            <p:cNvSpPr/>
            <p:nvPr/>
          </p:nvSpPr>
          <p:spPr>
            <a:xfrm>
              <a:off x="1076050"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3432;p78">
              <a:extLst>
                <a:ext uri="{FF2B5EF4-FFF2-40B4-BE49-F238E27FC236}">
                  <a16:creationId xmlns:a16="http://schemas.microsoft.com/office/drawing/2014/main" id="{E28AF0A0-79E1-0B6D-0612-1CF4384902A2}"/>
                </a:ext>
              </a:extLst>
            </p:cNvPr>
            <p:cNvSpPr/>
            <p:nvPr/>
          </p:nvSpPr>
          <p:spPr>
            <a:xfrm>
              <a:off x="10760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3433;p78">
              <a:extLst>
                <a:ext uri="{FF2B5EF4-FFF2-40B4-BE49-F238E27FC236}">
                  <a16:creationId xmlns:a16="http://schemas.microsoft.com/office/drawing/2014/main" id="{4FED7D5F-F391-3F2D-B4B9-DF8F99318175}"/>
                </a:ext>
              </a:extLst>
            </p:cNvPr>
            <p:cNvSpPr/>
            <p:nvPr/>
          </p:nvSpPr>
          <p:spPr>
            <a:xfrm>
              <a:off x="10760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3434;p78">
              <a:extLst>
                <a:ext uri="{FF2B5EF4-FFF2-40B4-BE49-F238E27FC236}">
                  <a16:creationId xmlns:a16="http://schemas.microsoft.com/office/drawing/2014/main" id="{866BF3F5-3A35-2441-6725-B01A5723BC36}"/>
                </a:ext>
              </a:extLst>
            </p:cNvPr>
            <p:cNvSpPr/>
            <p:nvPr/>
          </p:nvSpPr>
          <p:spPr>
            <a:xfrm>
              <a:off x="10760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3435;p78">
              <a:extLst>
                <a:ext uri="{FF2B5EF4-FFF2-40B4-BE49-F238E27FC236}">
                  <a16:creationId xmlns:a16="http://schemas.microsoft.com/office/drawing/2014/main" id="{80690E86-E525-B490-25CD-59AF58CD3796}"/>
                </a:ext>
              </a:extLst>
            </p:cNvPr>
            <p:cNvSpPr/>
            <p:nvPr/>
          </p:nvSpPr>
          <p:spPr>
            <a:xfrm>
              <a:off x="1076050"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3436;p78">
              <a:extLst>
                <a:ext uri="{FF2B5EF4-FFF2-40B4-BE49-F238E27FC236}">
                  <a16:creationId xmlns:a16="http://schemas.microsoft.com/office/drawing/2014/main" id="{2D872450-CE3A-268A-04BD-7DE3CBDD1BD3}"/>
                </a:ext>
              </a:extLst>
            </p:cNvPr>
            <p:cNvSpPr/>
            <p:nvPr/>
          </p:nvSpPr>
          <p:spPr>
            <a:xfrm>
              <a:off x="10760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3437;p78">
              <a:extLst>
                <a:ext uri="{FF2B5EF4-FFF2-40B4-BE49-F238E27FC236}">
                  <a16:creationId xmlns:a16="http://schemas.microsoft.com/office/drawing/2014/main" id="{0BC90ABE-6154-5E6E-5669-360E45CEB7AF}"/>
                </a:ext>
              </a:extLst>
            </p:cNvPr>
            <p:cNvSpPr/>
            <p:nvPr/>
          </p:nvSpPr>
          <p:spPr>
            <a:xfrm>
              <a:off x="1076050"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3438;p78">
              <a:extLst>
                <a:ext uri="{FF2B5EF4-FFF2-40B4-BE49-F238E27FC236}">
                  <a16:creationId xmlns:a16="http://schemas.microsoft.com/office/drawing/2014/main" id="{F7C51E62-EA33-9915-DB2E-D2CAF0D13A64}"/>
                </a:ext>
              </a:extLst>
            </p:cNvPr>
            <p:cNvSpPr/>
            <p:nvPr/>
          </p:nvSpPr>
          <p:spPr>
            <a:xfrm>
              <a:off x="10760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3439;p78">
              <a:extLst>
                <a:ext uri="{FF2B5EF4-FFF2-40B4-BE49-F238E27FC236}">
                  <a16:creationId xmlns:a16="http://schemas.microsoft.com/office/drawing/2014/main" id="{9F29271E-9844-52DE-1135-22137507CCBC}"/>
                </a:ext>
              </a:extLst>
            </p:cNvPr>
            <p:cNvSpPr/>
            <p:nvPr/>
          </p:nvSpPr>
          <p:spPr>
            <a:xfrm>
              <a:off x="10760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3440;p78">
              <a:extLst>
                <a:ext uri="{FF2B5EF4-FFF2-40B4-BE49-F238E27FC236}">
                  <a16:creationId xmlns:a16="http://schemas.microsoft.com/office/drawing/2014/main" id="{5DBD85E5-F4BA-F687-79A7-AB6B8E2879A5}"/>
                </a:ext>
              </a:extLst>
            </p:cNvPr>
            <p:cNvSpPr/>
            <p:nvPr/>
          </p:nvSpPr>
          <p:spPr>
            <a:xfrm>
              <a:off x="10760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3441;p78">
              <a:extLst>
                <a:ext uri="{FF2B5EF4-FFF2-40B4-BE49-F238E27FC236}">
                  <a16:creationId xmlns:a16="http://schemas.microsoft.com/office/drawing/2014/main" id="{4479F6DF-7ABC-845D-B0C3-55EF958B4C15}"/>
                </a:ext>
              </a:extLst>
            </p:cNvPr>
            <p:cNvSpPr/>
            <p:nvPr/>
          </p:nvSpPr>
          <p:spPr>
            <a:xfrm>
              <a:off x="1076050"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3442;p78">
              <a:extLst>
                <a:ext uri="{FF2B5EF4-FFF2-40B4-BE49-F238E27FC236}">
                  <a16:creationId xmlns:a16="http://schemas.microsoft.com/office/drawing/2014/main" id="{8BE3ED5C-205C-CDDE-2F44-CF3323F93214}"/>
                </a:ext>
              </a:extLst>
            </p:cNvPr>
            <p:cNvSpPr/>
            <p:nvPr/>
          </p:nvSpPr>
          <p:spPr>
            <a:xfrm>
              <a:off x="1076050" y="1571400"/>
              <a:ext cx="62425" cy="53250"/>
            </a:xfrm>
            <a:custGeom>
              <a:avLst/>
              <a:gdLst/>
              <a:ahLst/>
              <a:cxnLst/>
              <a:rect l="l" t="t" r="r" b="b"/>
              <a:pathLst>
                <a:path w="2497" h="2130" extrusionOk="0">
                  <a:moveTo>
                    <a:pt x="1074" y="1"/>
                  </a:moveTo>
                  <a:cubicBezTo>
                    <a:pt x="480" y="1"/>
                    <a:pt x="9" y="472"/>
                    <a:pt x="1" y="1066"/>
                  </a:cubicBezTo>
                  <a:cubicBezTo>
                    <a:pt x="1" y="1703"/>
                    <a:pt x="529" y="2129"/>
                    <a:pt x="1077" y="2129"/>
                  </a:cubicBezTo>
                  <a:cubicBezTo>
                    <a:pt x="1339" y="2129"/>
                    <a:pt x="1606" y="2032"/>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3443;p78">
              <a:extLst>
                <a:ext uri="{FF2B5EF4-FFF2-40B4-BE49-F238E27FC236}">
                  <a16:creationId xmlns:a16="http://schemas.microsoft.com/office/drawing/2014/main" id="{85E43405-042A-C3C5-8EB7-5F5E63282793}"/>
                </a:ext>
              </a:extLst>
            </p:cNvPr>
            <p:cNvSpPr/>
            <p:nvPr/>
          </p:nvSpPr>
          <p:spPr>
            <a:xfrm>
              <a:off x="1076050"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3444;p78">
              <a:extLst>
                <a:ext uri="{FF2B5EF4-FFF2-40B4-BE49-F238E27FC236}">
                  <a16:creationId xmlns:a16="http://schemas.microsoft.com/office/drawing/2014/main" id="{48474C07-603E-ADBF-3208-03768B194145}"/>
                </a:ext>
              </a:extLst>
            </p:cNvPr>
            <p:cNvSpPr/>
            <p:nvPr/>
          </p:nvSpPr>
          <p:spPr>
            <a:xfrm>
              <a:off x="1076050"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3445;p78">
              <a:extLst>
                <a:ext uri="{FF2B5EF4-FFF2-40B4-BE49-F238E27FC236}">
                  <a16:creationId xmlns:a16="http://schemas.microsoft.com/office/drawing/2014/main" id="{BF15458A-580A-B389-77F7-7D60391B749C}"/>
                </a:ext>
              </a:extLst>
            </p:cNvPr>
            <p:cNvSpPr/>
            <p:nvPr/>
          </p:nvSpPr>
          <p:spPr>
            <a:xfrm>
              <a:off x="1076050"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6"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3446;p78">
              <a:extLst>
                <a:ext uri="{FF2B5EF4-FFF2-40B4-BE49-F238E27FC236}">
                  <a16:creationId xmlns:a16="http://schemas.microsoft.com/office/drawing/2014/main" id="{E270E838-96A3-9EBA-A0E5-8008179F3AD3}"/>
                </a:ext>
              </a:extLst>
            </p:cNvPr>
            <p:cNvSpPr/>
            <p:nvPr/>
          </p:nvSpPr>
          <p:spPr>
            <a:xfrm>
              <a:off x="1000050"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3447;p78">
              <a:extLst>
                <a:ext uri="{FF2B5EF4-FFF2-40B4-BE49-F238E27FC236}">
                  <a16:creationId xmlns:a16="http://schemas.microsoft.com/office/drawing/2014/main" id="{CAE0BCE2-C5E9-D8FB-20F6-50930D5071DD}"/>
                </a:ext>
              </a:extLst>
            </p:cNvPr>
            <p:cNvSpPr/>
            <p:nvPr/>
          </p:nvSpPr>
          <p:spPr>
            <a:xfrm>
              <a:off x="1000050" y="2028275"/>
              <a:ext cx="62200" cy="53450"/>
            </a:xfrm>
            <a:custGeom>
              <a:avLst/>
              <a:gdLst/>
              <a:ahLst/>
              <a:cxnLst/>
              <a:rect l="l" t="t" r="r" b="b"/>
              <a:pathLst>
                <a:path w="2488" h="2138" extrusionOk="0">
                  <a:moveTo>
                    <a:pt x="1065" y="1"/>
                  </a:moveTo>
                  <a:cubicBezTo>
                    <a:pt x="472" y="1"/>
                    <a:pt x="0" y="480"/>
                    <a:pt x="0" y="1065"/>
                  </a:cubicBezTo>
                  <a:cubicBezTo>
                    <a:pt x="0" y="1709"/>
                    <a:pt x="525" y="2137"/>
                    <a:pt x="1072"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3448;p78">
              <a:extLst>
                <a:ext uri="{FF2B5EF4-FFF2-40B4-BE49-F238E27FC236}">
                  <a16:creationId xmlns:a16="http://schemas.microsoft.com/office/drawing/2014/main" id="{C44C1161-3E42-A04B-4DB9-DE7CDDF15173}"/>
                </a:ext>
              </a:extLst>
            </p:cNvPr>
            <p:cNvSpPr/>
            <p:nvPr/>
          </p:nvSpPr>
          <p:spPr>
            <a:xfrm>
              <a:off x="1000050"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2"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3449;p78">
              <a:extLst>
                <a:ext uri="{FF2B5EF4-FFF2-40B4-BE49-F238E27FC236}">
                  <a16:creationId xmlns:a16="http://schemas.microsoft.com/office/drawing/2014/main" id="{5701B4E9-8780-5DA9-57A2-FBB7FC5152DD}"/>
                </a:ext>
              </a:extLst>
            </p:cNvPr>
            <p:cNvSpPr/>
            <p:nvPr/>
          </p:nvSpPr>
          <p:spPr>
            <a:xfrm>
              <a:off x="1000050"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3450;p78">
              <a:extLst>
                <a:ext uri="{FF2B5EF4-FFF2-40B4-BE49-F238E27FC236}">
                  <a16:creationId xmlns:a16="http://schemas.microsoft.com/office/drawing/2014/main" id="{561E4B41-4C5D-2B0B-AC04-14C15AC8F4B5}"/>
                </a:ext>
              </a:extLst>
            </p:cNvPr>
            <p:cNvSpPr/>
            <p:nvPr/>
          </p:nvSpPr>
          <p:spPr>
            <a:xfrm>
              <a:off x="10000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3451;p78">
              <a:extLst>
                <a:ext uri="{FF2B5EF4-FFF2-40B4-BE49-F238E27FC236}">
                  <a16:creationId xmlns:a16="http://schemas.microsoft.com/office/drawing/2014/main" id="{DF4677FA-50A5-A019-E284-C1F8FF632EC9}"/>
                </a:ext>
              </a:extLst>
            </p:cNvPr>
            <p:cNvSpPr/>
            <p:nvPr/>
          </p:nvSpPr>
          <p:spPr>
            <a:xfrm>
              <a:off x="1000050"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3452;p78">
              <a:extLst>
                <a:ext uri="{FF2B5EF4-FFF2-40B4-BE49-F238E27FC236}">
                  <a16:creationId xmlns:a16="http://schemas.microsoft.com/office/drawing/2014/main" id="{2DA2ECD0-CD69-B75D-BD78-438E641D18C8}"/>
                </a:ext>
              </a:extLst>
            </p:cNvPr>
            <p:cNvSpPr/>
            <p:nvPr/>
          </p:nvSpPr>
          <p:spPr>
            <a:xfrm>
              <a:off x="1000050" y="164740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3453;p78">
              <a:extLst>
                <a:ext uri="{FF2B5EF4-FFF2-40B4-BE49-F238E27FC236}">
                  <a16:creationId xmlns:a16="http://schemas.microsoft.com/office/drawing/2014/main" id="{FD8B0220-AB92-246B-2C09-29BA6310638B}"/>
                </a:ext>
              </a:extLst>
            </p:cNvPr>
            <p:cNvSpPr/>
            <p:nvPr/>
          </p:nvSpPr>
          <p:spPr>
            <a:xfrm>
              <a:off x="1000050"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2"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3454;p78">
              <a:extLst>
                <a:ext uri="{FF2B5EF4-FFF2-40B4-BE49-F238E27FC236}">
                  <a16:creationId xmlns:a16="http://schemas.microsoft.com/office/drawing/2014/main" id="{E98EB866-8A54-995A-6147-9575125CC79F}"/>
                </a:ext>
              </a:extLst>
            </p:cNvPr>
            <p:cNvSpPr/>
            <p:nvPr/>
          </p:nvSpPr>
          <p:spPr>
            <a:xfrm>
              <a:off x="1000050" y="134275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3455;p78">
              <a:extLst>
                <a:ext uri="{FF2B5EF4-FFF2-40B4-BE49-F238E27FC236}">
                  <a16:creationId xmlns:a16="http://schemas.microsoft.com/office/drawing/2014/main" id="{A3CA9E78-291A-7C0A-5B73-40149A7B2716}"/>
                </a:ext>
              </a:extLst>
            </p:cNvPr>
            <p:cNvSpPr/>
            <p:nvPr/>
          </p:nvSpPr>
          <p:spPr>
            <a:xfrm>
              <a:off x="92382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3456;p78">
              <a:extLst>
                <a:ext uri="{FF2B5EF4-FFF2-40B4-BE49-F238E27FC236}">
                  <a16:creationId xmlns:a16="http://schemas.microsoft.com/office/drawing/2014/main" id="{0D1DBBB4-3AFD-4158-4D9E-05514F2CAB16}"/>
                </a:ext>
              </a:extLst>
            </p:cNvPr>
            <p:cNvSpPr/>
            <p:nvPr/>
          </p:nvSpPr>
          <p:spPr>
            <a:xfrm>
              <a:off x="92382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3457;p78">
              <a:extLst>
                <a:ext uri="{FF2B5EF4-FFF2-40B4-BE49-F238E27FC236}">
                  <a16:creationId xmlns:a16="http://schemas.microsoft.com/office/drawing/2014/main" id="{32F29429-C835-C72A-6153-A6EE9EDF7658}"/>
                </a:ext>
              </a:extLst>
            </p:cNvPr>
            <p:cNvSpPr/>
            <p:nvPr/>
          </p:nvSpPr>
          <p:spPr>
            <a:xfrm>
              <a:off x="923825"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3458;p78">
              <a:extLst>
                <a:ext uri="{FF2B5EF4-FFF2-40B4-BE49-F238E27FC236}">
                  <a16:creationId xmlns:a16="http://schemas.microsoft.com/office/drawing/2014/main" id="{31B2F3FE-18A4-E921-5B63-DF4C14F2620C}"/>
                </a:ext>
              </a:extLst>
            </p:cNvPr>
            <p:cNvSpPr/>
            <p:nvPr/>
          </p:nvSpPr>
          <p:spPr>
            <a:xfrm>
              <a:off x="92382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3459;p78">
              <a:extLst>
                <a:ext uri="{FF2B5EF4-FFF2-40B4-BE49-F238E27FC236}">
                  <a16:creationId xmlns:a16="http://schemas.microsoft.com/office/drawing/2014/main" id="{BFD4E30E-AC88-0423-63EF-DA3D0BF3DA78}"/>
                </a:ext>
              </a:extLst>
            </p:cNvPr>
            <p:cNvSpPr/>
            <p:nvPr/>
          </p:nvSpPr>
          <p:spPr>
            <a:xfrm>
              <a:off x="92382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3460;p78">
              <a:extLst>
                <a:ext uri="{FF2B5EF4-FFF2-40B4-BE49-F238E27FC236}">
                  <a16:creationId xmlns:a16="http://schemas.microsoft.com/office/drawing/2014/main" id="{27A10CAD-3BD5-39CB-2148-5C0E72F3C872}"/>
                </a:ext>
              </a:extLst>
            </p:cNvPr>
            <p:cNvSpPr/>
            <p:nvPr/>
          </p:nvSpPr>
          <p:spPr>
            <a:xfrm>
              <a:off x="92382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3461;p78">
              <a:extLst>
                <a:ext uri="{FF2B5EF4-FFF2-40B4-BE49-F238E27FC236}">
                  <a16:creationId xmlns:a16="http://schemas.microsoft.com/office/drawing/2014/main" id="{A1E46EC3-BF71-2891-D079-D18A04221D2D}"/>
                </a:ext>
              </a:extLst>
            </p:cNvPr>
            <p:cNvSpPr/>
            <p:nvPr/>
          </p:nvSpPr>
          <p:spPr>
            <a:xfrm>
              <a:off x="92382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3462;p78">
              <a:extLst>
                <a:ext uri="{FF2B5EF4-FFF2-40B4-BE49-F238E27FC236}">
                  <a16:creationId xmlns:a16="http://schemas.microsoft.com/office/drawing/2014/main" id="{520A8266-84D5-49F3-ADB1-CDDA8CD36AFF}"/>
                </a:ext>
              </a:extLst>
            </p:cNvPr>
            <p:cNvSpPr/>
            <p:nvPr/>
          </p:nvSpPr>
          <p:spPr>
            <a:xfrm>
              <a:off x="8476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3463;p78">
              <a:extLst>
                <a:ext uri="{FF2B5EF4-FFF2-40B4-BE49-F238E27FC236}">
                  <a16:creationId xmlns:a16="http://schemas.microsoft.com/office/drawing/2014/main" id="{9385E1D7-2787-D254-A358-9926641C0C96}"/>
                </a:ext>
              </a:extLst>
            </p:cNvPr>
            <p:cNvSpPr/>
            <p:nvPr/>
          </p:nvSpPr>
          <p:spPr>
            <a:xfrm>
              <a:off x="8476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3464;p78">
              <a:extLst>
                <a:ext uri="{FF2B5EF4-FFF2-40B4-BE49-F238E27FC236}">
                  <a16:creationId xmlns:a16="http://schemas.microsoft.com/office/drawing/2014/main" id="{F4E99957-1813-2E30-7ABC-9FC01E7C4FD2}"/>
                </a:ext>
              </a:extLst>
            </p:cNvPr>
            <p:cNvSpPr/>
            <p:nvPr/>
          </p:nvSpPr>
          <p:spPr>
            <a:xfrm>
              <a:off x="8476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3465;p78">
              <a:extLst>
                <a:ext uri="{FF2B5EF4-FFF2-40B4-BE49-F238E27FC236}">
                  <a16:creationId xmlns:a16="http://schemas.microsoft.com/office/drawing/2014/main" id="{F467B6D9-E66E-718F-A312-6242EE021DE8}"/>
                </a:ext>
              </a:extLst>
            </p:cNvPr>
            <p:cNvSpPr/>
            <p:nvPr/>
          </p:nvSpPr>
          <p:spPr>
            <a:xfrm>
              <a:off x="8476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3466;p78">
              <a:extLst>
                <a:ext uri="{FF2B5EF4-FFF2-40B4-BE49-F238E27FC236}">
                  <a16:creationId xmlns:a16="http://schemas.microsoft.com/office/drawing/2014/main" id="{2EBFCAB9-0B4C-1472-0614-1215D95DF501}"/>
                </a:ext>
              </a:extLst>
            </p:cNvPr>
            <p:cNvSpPr/>
            <p:nvPr/>
          </p:nvSpPr>
          <p:spPr>
            <a:xfrm>
              <a:off x="8476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3467;p78">
              <a:extLst>
                <a:ext uri="{FF2B5EF4-FFF2-40B4-BE49-F238E27FC236}">
                  <a16:creationId xmlns:a16="http://schemas.microsoft.com/office/drawing/2014/main" id="{DCE6EBA9-6F81-1059-734C-081426C27BE8}"/>
                </a:ext>
              </a:extLst>
            </p:cNvPr>
            <p:cNvSpPr/>
            <p:nvPr/>
          </p:nvSpPr>
          <p:spPr>
            <a:xfrm>
              <a:off x="8476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3468;p78">
              <a:extLst>
                <a:ext uri="{FF2B5EF4-FFF2-40B4-BE49-F238E27FC236}">
                  <a16:creationId xmlns:a16="http://schemas.microsoft.com/office/drawing/2014/main" id="{E126D9DD-6DF3-A702-FF54-0FCBB0523ED6}"/>
                </a:ext>
              </a:extLst>
            </p:cNvPr>
            <p:cNvSpPr/>
            <p:nvPr/>
          </p:nvSpPr>
          <p:spPr>
            <a:xfrm>
              <a:off x="771400"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3469;p78">
              <a:extLst>
                <a:ext uri="{FF2B5EF4-FFF2-40B4-BE49-F238E27FC236}">
                  <a16:creationId xmlns:a16="http://schemas.microsoft.com/office/drawing/2014/main" id="{65558268-AF80-0407-887C-090E59A132E0}"/>
                </a:ext>
              </a:extLst>
            </p:cNvPr>
            <p:cNvSpPr/>
            <p:nvPr/>
          </p:nvSpPr>
          <p:spPr>
            <a:xfrm>
              <a:off x="771400"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3470;p78">
              <a:extLst>
                <a:ext uri="{FF2B5EF4-FFF2-40B4-BE49-F238E27FC236}">
                  <a16:creationId xmlns:a16="http://schemas.microsoft.com/office/drawing/2014/main" id="{F25BE931-4CF3-67CF-DA6F-5D4DF6B4FAC9}"/>
                </a:ext>
              </a:extLst>
            </p:cNvPr>
            <p:cNvSpPr/>
            <p:nvPr/>
          </p:nvSpPr>
          <p:spPr>
            <a:xfrm>
              <a:off x="7714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3471;p78">
              <a:extLst>
                <a:ext uri="{FF2B5EF4-FFF2-40B4-BE49-F238E27FC236}">
                  <a16:creationId xmlns:a16="http://schemas.microsoft.com/office/drawing/2014/main" id="{74377303-6083-8F61-F56D-E8ADBCFFBF58}"/>
                </a:ext>
              </a:extLst>
            </p:cNvPr>
            <p:cNvSpPr/>
            <p:nvPr/>
          </p:nvSpPr>
          <p:spPr>
            <a:xfrm>
              <a:off x="771400"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3472;p78">
              <a:extLst>
                <a:ext uri="{FF2B5EF4-FFF2-40B4-BE49-F238E27FC236}">
                  <a16:creationId xmlns:a16="http://schemas.microsoft.com/office/drawing/2014/main" id="{FFBEC930-D7A7-ACD0-2448-B79D24852A57}"/>
                </a:ext>
              </a:extLst>
            </p:cNvPr>
            <p:cNvSpPr/>
            <p:nvPr/>
          </p:nvSpPr>
          <p:spPr>
            <a:xfrm>
              <a:off x="695200" y="1799850"/>
              <a:ext cx="62200" cy="53325"/>
            </a:xfrm>
            <a:custGeom>
              <a:avLst/>
              <a:gdLst/>
              <a:ahLst/>
              <a:cxnLst/>
              <a:rect l="l" t="t" r="r" b="b"/>
              <a:pathLst>
                <a:path w="2488" h="2133" extrusionOk="0">
                  <a:moveTo>
                    <a:pt x="1065" y="0"/>
                  </a:moveTo>
                  <a:cubicBezTo>
                    <a:pt x="480" y="0"/>
                    <a:pt x="0" y="472"/>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3473;p78">
              <a:extLst>
                <a:ext uri="{FF2B5EF4-FFF2-40B4-BE49-F238E27FC236}">
                  <a16:creationId xmlns:a16="http://schemas.microsoft.com/office/drawing/2014/main" id="{53FADA83-96F3-DDA4-7C2A-5B4FF7CDE37D}"/>
                </a:ext>
              </a:extLst>
            </p:cNvPr>
            <p:cNvSpPr/>
            <p:nvPr/>
          </p:nvSpPr>
          <p:spPr>
            <a:xfrm>
              <a:off x="695200" y="1723625"/>
              <a:ext cx="62200" cy="53350"/>
            </a:xfrm>
            <a:custGeom>
              <a:avLst/>
              <a:gdLst/>
              <a:ahLst/>
              <a:cxnLst/>
              <a:rect l="l" t="t" r="r" b="b"/>
              <a:pathLst>
                <a:path w="2488" h="2134" extrusionOk="0">
                  <a:moveTo>
                    <a:pt x="1065" y="1"/>
                  </a:moveTo>
                  <a:cubicBezTo>
                    <a:pt x="480" y="1"/>
                    <a:pt x="0" y="480"/>
                    <a:pt x="0" y="1065"/>
                  </a:cubicBezTo>
                  <a:cubicBezTo>
                    <a:pt x="0" y="1709"/>
                    <a:pt x="525" y="2133"/>
                    <a:pt x="1072" y="2133"/>
                  </a:cubicBezTo>
                  <a:cubicBezTo>
                    <a:pt x="1332" y="2133"/>
                    <a:pt x="1598"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3474;p78">
              <a:extLst>
                <a:ext uri="{FF2B5EF4-FFF2-40B4-BE49-F238E27FC236}">
                  <a16:creationId xmlns:a16="http://schemas.microsoft.com/office/drawing/2014/main" id="{8605934A-891A-4041-152D-ACC7E122F19E}"/>
                </a:ext>
              </a:extLst>
            </p:cNvPr>
            <p:cNvSpPr/>
            <p:nvPr/>
          </p:nvSpPr>
          <p:spPr>
            <a:xfrm>
              <a:off x="69520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8"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3475;p78">
              <a:extLst>
                <a:ext uri="{FF2B5EF4-FFF2-40B4-BE49-F238E27FC236}">
                  <a16:creationId xmlns:a16="http://schemas.microsoft.com/office/drawing/2014/main" id="{BFEA2739-FDE0-2883-2C32-5378F3F39496}"/>
                </a:ext>
              </a:extLst>
            </p:cNvPr>
            <p:cNvSpPr/>
            <p:nvPr/>
          </p:nvSpPr>
          <p:spPr>
            <a:xfrm>
              <a:off x="695200" y="1571400"/>
              <a:ext cx="62200" cy="53250"/>
            </a:xfrm>
            <a:custGeom>
              <a:avLst/>
              <a:gdLst/>
              <a:ahLst/>
              <a:cxnLst/>
              <a:rect l="l" t="t" r="r" b="b"/>
              <a:pathLst>
                <a:path w="2488" h="2130" extrusionOk="0">
                  <a:moveTo>
                    <a:pt x="1065" y="1"/>
                  </a:moveTo>
                  <a:cubicBezTo>
                    <a:pt x="480"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3476;p78">
              <a:extLst>
                <a:ext uri="{FF2B5EF4-FFF2-40B4-BE49-F238E27FC236}">
                  <a16:creationId xmlns:a16="http://schemas.microsoft.com/office/drawing/2014/main" id="{423E2851-D3DE-0D58-34A7-7467EFC57F68}"/>
                </a:ext>
              </a:extLst>
            </p:cNvPr>
            <p:cNvSpPr/>
            <p:nvPr/>
          </p:nvSpPr>
          <p:spPr>
            <a:xfrm>
              <a:off x="6189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3477;p78">
              <a:extLst>
                <a:ext uri="{FF2B5EF4-FFF2-40B4-BE49-F238E27FC236}">
                  <a16:creationId xmlns:a16="http://schemas.microsoft.com/office/drawing/2014/main" id="{8C2BFD0C-4678-A591-8142-C4139B6434D1}"/>
                </a:ext>
              </a:extLst>
            </p:cNvPr>
            <p:cNvSpPr/>
            <p:nvPr/>
          </p:nvSpPr>
          <p:spPr>
            <a:xfrm>
              <a:off x="6189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3478;p78">
              <a:extLst>
                <a:ext uri="{FF2B5EF4-FFF2-40B4-BE49-F238E27FC236}">
                  <a16:creationId xmlns:a16="http://schemas.microsoft.com/office/drawing/2014/main" id="{3171280F-8FF4-3F5B-EC0E-4F7E9E2C5C8C}"/>
                </a:ext>
              </a:extLst>
            </p:cNvPr>
            <p:cNvSpPr/>
            <p:nvPr/>
          </p:nvSpPr>
          <p:spPr>
            <a:xfrm>
              <a:off x="618975" y="1647400"/>
              <a:ext cx="62225" cy="53450"/>
            </a:xfrm>
            <a:custGeom>
              <a:avLst/>
              <a:gdLst/>
              <a:ahLst/>
              <a:cxnLst/>
              <a:rect l="l" t="t" r="r" b="b"/>
              <a:pathLst>
                <a:path w="2489" h="2138" extrusionOk="0">
                  <a:moveTo>
                    <a:pt x="1066" y="1"/>
                  </a:moveTo>
                  <a:cubicBezTo>
                    <a:pt x="480" y="9"/>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3479;p78">
              <a:extLst>
                <a:ext uri="{FF2B5EF4-FFF2-40B4-BE49-F238E27FC236}">
                  <a16:creationId xmlns:a16="http://schemas.microsoft.com/office/drawing/2014/main" id="{DC7EFEA5-1BF9-DCEB-C8B5-BB86BC71EEEB}"/>
                </a:ext>
              </a:extLst>
            </p:cNvPr>
            <p:cNvSpPr/>
            <p:nvPr/>
          </p:nvSpPr>
          <p:spPr>
            <a:xfrm>
              <a:off x="6189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3480;p78">
              <a:extLst>
                <a:ext uri="{FF2B5EF4-FFF2-40B4-BE49-F238E27FC236}">
                  <a16:creationId xmlns:a16="http://schemas.microsoft.com/office/drawing/2014/main" id="{B076AC49-4921-8E49-9239-2A72AD4197D2}"/>
                </a:ext>
              </a:extLst>
            </p:cNvPr>
            <p:cNvSpPr/>
            <p:nvPr/>
          </p:nvSpPr>
          <p:spPr>
            <a:xfrm>
              <a:off x="542775"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3481;p78">
              <a:extLst>
                <a:ext uri="{FF2B5EF4-FFF2-40B4-BE49-F238E27FC236}">
                  <a16:creationId xmlns:a16="http://schemas.microsoft.com/office/drawing/2014/main" id="{44BF7357-5609-7B3E-F26C-1F870FFA21F0}"/>
                </a:ext>
              </a:extLst>
            </p:cNvPr>
            <p:cNvSpPr/>
            <p:nvPr/>
          </p:nvSpPr>
          <p:spPr>
            <a:xfrm>
              <a:off x="542775"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3482;p78">
              <a:extLst>
                <a:ext uri="{FF2B5EF4-FFF2-40B4-BE49-F238E27FC236}">
                  <a16:creationId xmlns:a16="http://schemas.microsoft.com/office/drawing/2014/main" id="{7A643712-C3EF-CFDA-EA50-1318725D4DB4}"/>
                </a:ext>
              </a:extLst>
            </p:cNvPr>
            <p:cNvSpPr/>
            <p:nvPr/>
          </p:nvSpPr>
          <p:spPr>
            <a:xfrm>
              <a:off x="5427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3483;p78">
              <a:extLst>
                <a:ext uri="{FF2B5EF4-FFF2-40B4-BE49-F238E27FC236}">
                  <a16:creationId xmlns:a16="http://schemas.microsoft.com/office/drawing/2014/main" id="{38669524-9E1A-CABE-A9B3-2CAE976E4EE9}"/>
                </a:ext>
              </a:extLst>
            </p:cNvPr>
            <p:cNvSpPr/>
            <p:nvPr/>
          </p:nvSpPr>
          <p:spPr>
            <a:xfrm>
              <a:off x="542775" y="1571400"/>
              <a:ext cx="62400" cy="53250"/>
            </a:xfrm>
            <a:custGeom>
              <a:avLst/>
              <a:gdLst/>
              <a:ahLst/>
              <a:cxnLst/>
              <a:rect l="l" t="t" r="r" b="b"/>
              <a:pathLst>
                <a:path w="2496" h="2130" extrusionOk="0">
                  <a:moveTo>
                    <a:pt x="1065" y="1"/>
                  </a:moveTo>
                  <a:cubicBezTo>
                    <a:pt x="480" y="1"/>
                    <a:pt x="0" y="472"/>
                    <a:pt x="0" y="1066"/>
                  </a:cubicBezTo>
                  <a:cubicBezTo>
                    <a:pt x="0" y="1703"/>
                    <a:pt x="524"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3484;p78">
              <a:extLst>
                <a:ext uri="{FF2B5EF4-FFF2-40B4-BE49-F238E27FC236}">
                  <a16:creationId xmlns:a16="http://schemas.microsoft.com/office/drawing/2014/main" id="{DBC29ACC-FBC5-9F38-240A-826AAADFF076}"/>
                </a:ext>
              </a:extLst>
            </p:cNvPr>
            <p:cNvSpPr/>
            <p:nvPr/>
          </p:nvSpPr>
          <p:spPr>
            <a:xfrm>
              <a:off x="466550" y="1799850"/>
              <a:ext cx="62425" cy="53325"/>
            </a:xfrm>
            <a:custGeom>
              <a:avLst/>
              <a:gdLst/>
              <a:ahLst/>
              <a:cxnLst/>
              <a:rect l="l" t="t" r="r" b="b"/>
              <a:pathLst>
                <a:path w="2497" h="2133" extrusionOk="0">
                  <a:moveTo>
                    <a:pt x="1074" y="0"/>
                  </a:moveTo>
                  <a:cubicBezTo>
                    <a:pt x="480" y="0"/>
                    <a:pt x="9" y="480"/>
                    <a:pt x="0" y="1065"/>
                  </a:cubicBezTo>
                  <a:cubicBezTo>
                    <a:pt x="0" y="1709"/>
                    <a:pt x="530" y="2133"/>
                    <a:pt x="1078" y="2133"/>
                  </a:cubicBezTo>
                  <a:cubicBezTo>
                    <a:pt x="1340" y="2133"/>
                    <a:pt x="1606" y="2036"/>
                    <a:pt x="1821"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3485;p78">
              <a:extLst>
                <a:ext uri="{FF2B5EF4-FFF2-40B4-BE49-F238E27FC236}">
                  <a16:creationId xmlns:a16="http://schemas.microsoft.com/office/drawing/2014/main" id="{B1124E0A-C74D-E9C9-3980-8C6D9F596E55}"/>
                </a:ext>
              </a:extLst>
            </p:cNvPr>
            <p:cNvSpPr/>
            <p:nvPr/>
          </p:nvSpPr>
          <p:spPr>
            <a:xfrm>
              <a:off x="466550" y="1723625"/>
              <a:ext cx="62425" cy="53350"/>
            </a:xfrm>
            <a:custGeom>
              <a:avLst/>
              <a:gdLst/>
              <a:ahLst/>
              <a:cxnLst/>
              <a:rect l="l" t="t" r="r" b="b"/>
              <a:pathLst>
                <a:path w="2497" h="2134" extrusionOk="0">
                  <a:moveTo>
                    <a:pt x="1074" y="1"/>
                  </a:moveTo>
                  <a:cubicBezTo>
                    <a:pt x="480" y="1"/>
                    <a:pt x="9" y="480"/>
                    <a:pt x="0" y="1065"/>
                  </a:cubicBezTo>
                  <a:cubicBezTo>
                    <a:pt x="0" y="1709"/>
                    <a:pt x="530" y="2133"/>
                    <a:pt x="1078" y="2133"/>
                  </a:cubicBezTo>
                  <a:cubicBezTo>
                    <a:pt x="1340" y="2133"/>
                    <a:pt x="1606" y="2037"/>
                    <a:pt x="1821"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3486;p78">
              <a:extLst>
                <a:ext uri="{FF2B5EF4-FFF2-40B4-BE49-F238E27FC236}">
                  <a16:creationId xmlns:a16="http://schemas.microsoft.com/office/drawing/2014/main" id="{60D29BA8-93D3-7E8E-163E-1E1C04CFC1B7}"/>
                </a:ext>
              </a:extLst>
            </p:cNvPr>
            <p:cNvSpPr/>
            <p:nvPr/>
          </p:nvSpPr>
          <p:spPr>
            <a:xfrm>
              <a:off x="466550" y="1647400"/>
              <a:ext cx="62425" cy="53450"/>
            </a:xfrm>
            <a:custGeom>
              <a:avLst/>
              <a:gdLst/>
              <a:ahLst/>
              <a:cxnLst/>
              <a:rect l="l" t="t" r="r" b="b"/>
              <a:pathLst>
                <a:path w="2497" h="2138" extrusionOk="0">
                  <a:moveTo>
                    <a:pt x="1074" y="1"/>
                  </a:moveTo>
                  <a:cubicBezTo>
                    <a:pt x="480" y="9"/>
                    <a:pt x="9" y="481"/>
                    <a:pt x="0" y="1066"/>
                  </a:cubicBezTo>
                  <a:cubicBezTo>
                    <a:pt x="0" y="1710"/>
                    <a:pt x="529" y="2138"/>
                    <a:pt x="1078" y="2138"/>
                  </a:cubicBezTo>
                  <a:cubicBezTo>
                    <a:pt x="1340" y="2138"/>
                    <a:pt x="1606" y="2040"/>
                    <a:pt x="1821"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3487;p78">
              <a:extLst>
                <a:ext uri="{FF2B5EF4-FFF2-40B4-BE49-F238E27FC236}">
                  <a16:creationId xmlns:a16="http://schemas.microsoft.com/office/drawing/2014/main" id="{DD6966C5-800D-E88D-599E-6CCA4148BAEB}"/>
                </a:ext>
              </a:extLst>
            </p:cNvPr>
            <p:cNvSpPr/>
            <p:nvPr/>
          </p:nvSpPr>
          <p:spPr>
            <a:xfrm>
              <a:off x="466550" y="1571400"/>
              <a:ext cx="62425" cy="53250"/>
            </a:xfrm>
            <a:custGeom>
              <a:avLst/>
              <a:gdLst/>
              <a:ahLst/>
              <a:cxnLst/>
              <a:rect l="l" t="t" r="r" b="b"/>
              <a:pathLst>
                <a:path w="2497" h="2130" extrusionOk="0">
                  <a:moveTo>
                    <a:pt x="1074" y="1"/>
                  </a:moveTo>
                  <a:cubicBezTo>
                    <a:pt x="480" y="1"/>
                    <a:pt x="9" y="472"/>
                    <a:pt x="0" y="1066"/>
                  </a:cubicBezTo>
                  <a:cubicBezTo>
                    <a:pt x="0" y="1703"/>
                    <a:pt x="529" y="2129"/>
                    <a:pt x="1077" y="2129"/>
                  </a:cubicBezTo>
                  <a:cubicBezTo>
                    <a:pt x="1339" y="2129"/>
                    <a:pt x="1606" y="2032"/>
                    <a:pt x="1821"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3488;p78">
              <a:extLst>
                <a:ext uri="{FF2B5EF4-FFF2-40B4-BE49-F238E27FC236}">
                  <a16:creationId xmlns:a16="http://schemas.microsoft.com/office/drawing/2014/main" id="{05A47770-26BB-D2C8-7B9E-FDAAA42385D2}"/>
                </a:ext>
              </a:extLst>
            </p:cNvPr>
            <p:cNvSpPr/>
            <p:nvPr/>
          </p:nvSpPr>
          <p:spPr>
            <a:xfrm>
              <a:off x="390550" y="1876050"/>
              <a:ext cx="62350" cy="53275"/>
            </a:xfrm>
            <a:custGeom>
              <a:avLst/>
              <a:gdLst/>
              <a:ahLst/>
              <a:cxnLst/>
              <a:rect l="l" t="t" r="r" b="b"/>
              <a:pathLst>
                <a:path w="2494" h="2131" extrusionOk="0">
                  <a:moveTo>
                    <a:pt x="1075" y="1"/>
                  </a:moveTo>
                  <a:cubicBezTo>
                    <a:pt x="1072" y="1"/>
                    <a:pt x="1068" y="1"/>
                    <a:pt x="1065" y="1"/>
                  </a:cubicBezTo>
                  <a:cubicBezTo>
                    <a:pt x="480" y="1"/>
                    <a:pt x="0" y="480"/>
                    <a:pt x="0" y="1066"/>
                  </a:cubicBezTo>
                  <a:cubicBezTo>
                    <a:pt x="0" y="1707"/>
                    <a:pt x="522" y="2131"/>
                    <a:pt x="1069" y="2131"/>
                  </a:cubicBezTo>
                  <a:cubicBezTo>
                    <a:pt x="1333" y="2131"/>
                    <a:pt x="1602" y="2033"/>
                    <a:pt x="1821" y="1813"/>
                  </a:cubicBezTo>
                  <a:cubicBezTo>
                    <a:pt x="2493"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3489;p78">
              <a:extLst>
                <a:ext uri="{FF2B5EF4-FFF2-40B4-BE49-F238E27FC236}">
                  <a16:creationId xmlns:a16="http://schemas.microsoft.com/office/drawing/2014/main" id="{A41AC74C-18C4-BE53-588D-34FACCD50C0C}"/>
                </a:ext>
              </a:extLst>
            </p:cNvPr>
            <p:cNvSpPr/>
            <p:nvPr/>
          </p:nvSpPr>
          <p:spPr>
            <a:xfrm>
              <a:off x="390550" y="1799825"/>
              <a:ext cx="62350" cy="53300"/>
            </a:xfrm>
            <a:custGeom>
              <a:avLst/>
              <a:gdLst/>
              <a:ahLst/>
              <a:cxnLst/>
              <a:rect l="l" t="t" r="r" b="b"/>
              <a:pathLst>
                <a:path w="2494" h="2132" extrusionOk="0">
                  <a:moveTo>
                    <a:pt x="1075" y="1"/>
                  </a:moveTo>
                  <a:cubicBezTo>
                    <a:pt x="1072" y="1"/>
                    <a:pt x="1068" y="1"/>
                    <a:pt x="1065" y="1"/>
                  </a:cubicBezTo>
                  <a:cubicBezTo>
                    <a:pt x="480" y="1"/>
                    <a:pt x="0" y="481"/>
                    <a:pt x="0" y="1066"/>
                  </a:cubicBezTo>
                  <a:cubicBezTo>
                    <a:pt x="0" y="1708"/>
                    <a:pt x="526" y="2131"/>
                    <a:pt x="1073" y="2131"/>
                  </a:cubicBezTo>
                  <a:cubicBezTo>
                    <a:pt x="1336" y="2131"/>
                    <a:pt x="1604" y="2033"/>
                    <a:pt x="1821" y="1814"/>
                  </a:cubicBezTo>
                  <a:cubicBezTo>
                    <a:pt x="2493" y="1150"/>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3490;p78">
              <a:extLst>
                <a:ext uri="{FF2B5EF4-FFF2-40B4-BE49-F238E27FC236}">
                  <a16:creationId xmlns:a16="http://schemas.microsoft.com/office/drawing/2014/main" id="{571B36A1-6883-AC75-E205-B4D82CECD46E}"/>
                </a:ext>
              </a:extLst>
            </p:cNvPr>
            <p:cNvSpPr/>
            <p:nvPr/>
          </p:nvSpPr>
          <p:spPr>
            <a:xfrm>
              <a:off x="390550" y="1723625"/>
              <a:ext cx="62400" cy="53350"/>
            </a:xfrm>
            <a:custGeom>
              <a:avLst/>
              <a:gdLst/>
              <a:ahLst/>
              <a:cxnLst/>
              <a:rect l="l" t="t" r="r" b="b"/>
              <a:pathLst>
                <a:path w="2496" h="2134" extrusionOk="0">
                  <a:moveTo>
                    <a:pt x="1065" y="1"/>
                  </a:moveTo>
                  <a:cubicBezTo>
                    <a:pt x="480" y="1"/>
                    <a:pt x="0" y="480"/>
                    <a:pt x="0" y="1065"/>
                  </a:cubicBezTo>
                  <a:cubicBezTo>
                    <a:pt x="0" y="1709"/>
                    <a:pt x="529" y="2133"/>
                    <a:pt x="1078" y="2133"/>
                  </a:cubicBezTo>
                  <a:cubicBezTo>
                    <a:pt x="1339" y="2133"/>
                    <a:pt x="1606"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3491;p78">
              <a:extLst>
                <a:ext uri="{FF2B5EF4-FFF2-40B4-BE49-F238E27FC236}">
                  <a16:creationId xmlns:a16="http://schemas.microsoft.com/office/drawing/2014/main" id="{E805C2F6-2E36-CB71-F497-F78479509BF7}"/>
                </a:ext>
              </a:extLst>
            </p:cNvPr>
            <p:cNvSpPr/>
            <p:nvPr/>
          </p:nvSpPr>
          <p:spPr>
            <a:xfrm>
              <a:off x="39055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3492;p78">
              <a:extLst>
                <a:ext uri="{FF2B5EF4-FFF2-40B4-BE49-F238E27FC236}">
                  <a16:creationId xmlns:a16="http://schemas.microsoft.com/office/drawing/2014/main" id="{72E9360B-5F14-8CB0-AFF3-87A870C95B16}"/>
                </a:ext>
              </a:extLst>
            </p:cNvPr>
            <p:cNvSpPr/>
            <p:nvPr/>
          </p:nvSpPr>
          <p:spPr>
            <a:xfrm>
              <a:off x="390550" y="1571400"/>
              <a:ext cx="62350" cy="53275"/>
            </a:xfrm>
            <a:custGeom>
              <a:avLst/>
              <a:gdLst/>
              <a:ahLst/>
              <a:cxnLst/>
              <a:rect l="l" t="t" r="r" b="b"/>
              <a:pathLst>
                <a:path w="2494" h="2131" extrusionOk="0">
                  <a:moveTo>
                    <a:pt x="1075" y="1"/>
                  </a:moveTo>
                  <a:cubicBezTo>
                    <a:pt x="1072" y="1"/>
                    <a:pt x="1068" y="1"/>
                    <a:pt x="1065" y="1"/>
                  </a:cubicBezTo>
                  <a:cubicBezTo>
                    <a:pt x="480" y="1"/>
                    <a:pt x="0" y="472"/>
                    <a:pt x="0" y="1066"/>
                  </a:cubicBezTo>
                  <a:cubicBezTo>
                    <a:pt x="0" y="1708"/>
                    <a:pt x="522" y="2131"/>
                    <a:pt x="1069" y="2131"/>
                  </a:cubicBezTo>
                  <a:cubicBezTo>
                    <a:pt x="1333" y="2131"/>
                    <a:pt x="1602" y="2033"/>
                    <a:pt x="1821" y="1813"/>
                  </a:cubicBezTo>
                  <a:cubicBezTo>
                    <a:pt x="2493" y="1141"/>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3493;p78">
              <a:extLst>
                <a:ext uri="{FF2B5EF4-FFF2-40B4-BE49-F238E27FC236}">
                  <a16:creationId xmlns:a16="http://schemas.microsoft.com/office/drawing/2014/main" id="{BEC92FE0-4730-AF3D-3345-0700BCE6E3FC}"/>
                </a:ext>
              </a:extLst>
            </p:cNvPr>
            <p:cNvSpPr/>
            <p:nvPr/>
          </p:nvSpPr>
          <p:spPr>
            <a:xfrm>
              <a:off x="314325" y="1952050"/>
              <a:ext cx="62225" cy="53450"/>
            </a:xfrm>
            <a:custGeom>
              <a:avLst/>
              <a:gdLst/>
              <a:ahLst/>
              <a:cxnLst/>
              <a:rect l="l" t="t" r="r" b="b"/>
              <a:pathLst>
                <a:path w="2489" h="2138" extrusionOk="0">
                  <a:moveTo>
                    <a:pt x="1065" y="1"/>
                  </a:moveTo>
                  <a:cubicBezTo>
                    <a:pt x="480" y="9"/>
                    <a:pt x="1" y="481"/>
                    <a:pt x="1" y="1074"/>
                  </a:cubicBezTo>
                  <a:cubicBezTo>
                    <a:pt x="1" y="1712"/>
                    <a:pt x="525" y="2138"/>
                    <a:pt x="1073" y="2138"/>
                  </a:cubicBezTo>
                  <a:cubicBezTo>
                    <a:pt x="1335" y="2138"/>
                    <a:pt x="1603" y="2040"/>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3494;p78">
              <a:extLst>
                <a:ext uri="{FF2B5EF4-FFF2-40B4-BE49-F238E27FC236}">
                  <a16:creationId xmlns:a16="http://schemas.microsoft.com/office/drawing/2014/main" id="{7F49E285-7F99-B811-10C5-D891CCE6134F}"/>
                </a:ext>
              </a:extLst>
            </p:cNvPr>
            <p:cNvSpPr/>
            <p:nvPr/>
          </p:nvSpPr>
          <p:spPr>
            <a:xfrm>
              <a:off x="314325" y="1876050"/>
              <a:ext cx="62225" cy="53275"/>
            </a:xfrm>
            <a:custGeom>
              <a:avLst/>
              <a:gdLst/>
              <a:ahLst/>
              <a:cxnLst/>
              <a:rect l="l" t="t" r="r" b="b"/>
              <a:pathLst>
                <a:path w="2489" h="2131" extrusionOk="0">
                  <a:moveTo>
                    <a:pt x="1065" y="1"/>
                  </a:moveTo>
                  <a:cubicBezTo>
                    <a:pt x="480" y="1"/>
                    <a:pt x="1" y="472"/>
                    <a:pt x="1" y="1066"/>
                  </a:cubicBezTo>
                  <a:cubicBezTo>
                    <a:pt x="1" y="1707"/>
                    <a:pt x="523" y="2131"/>
                    <a:pt x="1070" y="2131"/>
                  </a:cubicBezTo>
                  <a:cubicBezTo>
                    <a:pt x="1333" y="2131"/>
                    <a:pt x="1602" y="2033"/>
                    <a:pt x="1822"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3495;p78">
              <a:extLst>
                <a:ext uri="{FF2B5EF4-FFF2-40B4-BE49-F238E27FC236}">
                  <a16:creationId xmlns:a16="http://schemas.microsoft.com/office/drawing/2014/main" id="{58CCB0A8-94D4-0957-7656-75F571682E3C}"/>
                </a:ext>
              </a:extLst>
            </p:cNvPr>
            <p:cNvSpPr/>
            <p:nvPr/>
          </p:nvSpPr>
          <p:spPr>
            <a:xfrm>
              <a:off x="314325" y="1799850"/>
              <a:ext cx="62225" cy="53325"/>
            </a:xfrm>
            <a:custGeom>
              <a:avLst/>
              <a:gdLst/>
              <a:ahLst/>
              <a:cxnLst/>
              <a:rect l="l" t="t" r="r" b="b"/>
              <a:pathLst>
                <a:path w="2489" h="2133" extrusionOk="0">
                  <a:moveTo>
                    <a:pt x="1065" y="0"/>
                  </a:moveTo>
                  <a:cubicBezTo>
                    <a:pt x="480" y="0"/>
                    <a:pt x="1" y="480"/>
                    <a:pt x="1" y="1065"/>
                  </a:cubicBezTo>
                  <a:cubicBezTo>
                    <a:pt x="1" y="1709"/>
                    <a:pt x="526" y="2133"/>
                    <a:pt x="1075" y="2133"/>
                  </a:cubicBezTo>
                  <a:cubicBezTo>
                    <a:pt x="1336" y="2133"/>
                    <a:pt x="1604" y="2036"/>
                    <a:pt x="1822"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3496;p78">
              <a:extLst>
                <a:ext uri="{FF2B5EF4-FFF2-40B4-BE49-F238E27FC236}">
                  <a16:creationId xmlns:a16="http://schemas.microsoft.com/office/drawing/2014/main" id="{8C5172CC-8866-9505-9772-8874A06C3C4E}"/>
                </a:ext>
              </a:extLst>
            </p:cNvPr>
            <p:cNvSpPr/>
            <p:nvPr/>
          </p:nvSpPr>
          <p:spPr>
            <a:xfrm>
              <a:off x="314325" y="1723625"/>
              <a:ext cx="62225" cy="53350"/>
            </a:xfrm>
            <a:custGeom>
              <a:avLst/>
              <a:gdLst/>
              <a:ahLst/>
              <a:cxnLst/>
              <a:rect l="l" t="t" r="r" b="b"/>
              <a:pathLst>
                <a:path w="2489" h="2134" extrusionOk="0">
                  <a:moveTo>
                    <a:pt x="1065" y="1"/>
                  </a:moveTo>
                  <a:cubicBezTo>
                    <a:pt x="480" y="1"/>
                    <a:pt x="1" y="480"/>
                    <a:pt x="1" y="1065"/>
                  </a:cubicBezTo>
                  <a:cubicBezTo>
                    <a:pt x="1" y="1709"/>
                    <a:pt x="526" y="2133"/>
                    <a:pt x="1075" y="2133"/>
                  </a:cubicBezTo>
                  <a:cubicBezTo>
                    <a:pt x="1336" y="2133"/>
                    <a:pt x="1604" y="2037"/>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3497;p78">
              <a:extLst>
                <a:ext uri="{FF2B5EF4-FFF2-40B4-BE49-F238E27FC236}">
                  <a16:creationId xmlns:a16="http://schemas.microsoft.com/office/drawing/2014/main" id="{163BD8ED-AB9F-69A8-1E36-660833CBD1E0}"/>
                </a:ext>
              </a:extLst>
            </p:cNvPr>
            <p:cNvSpPr/>
            <p:nvPr/>
          </p:nvSpPr>
          <p:spPr>
            <a:xfrm>
              <a:off x="314325" y="1647400"/>
              <a:ext cx="62225" cy="53450"/>
            </a:xfrm>
            <a:custGeom>
              <a:avLst/>
              <a:gdLst/>
              <a:ahLst/>
              <a:cxnLst/>
              <a:rect l="l" t="t" r="r" b="b"/>
              <a:pathLst>
                <a:path w="2489" h="2138" extrusionOk="0">
                  <a:moveTo>
                    <a:pt x="1065" y="1"/>
                  </a:moveTo>
                  <a:cubicBezTo>
                    <a:pt x="480" y="9"/>
                    <a:pt x="1" y="481"/>
                    <a:pt x="1" y="1066"/>
                  </a:cubicBezTo>
                  <a:cubicBezTo>
                    <a:pt x="1" y="1710"/>
                    <a:pt x="526" y="2138"/>
                    <a:pt x="1074" y="2138"/>
                  </a:cubicBezTo>
                  <a:cubicBezTo>
                    <a:pt x="1336" y="2138"/>
                    <a:pt x="1604" y="2040"/>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3498;p78">
              <a:extLst>
                <a:ext uri="{FF2B5EF4-FFF2-40B4-BE49-F238E27FC236}">
                  <a16:creationId xmlns:a16="http://schemas.microsoft.com/office/drawing/2014/main" id="{F8ABA192-86E7-025D-DEC7-311B915DD699}"/>
                </a:ext>
              </a:extLst>
            </p:cNvPr>
            <p:cNvSpPr/>
            <p:nvPr/>
          </p:nvSpPr>
          <p:spPr>
            <a:xfrm>
              <a:off x="314325" y="1571400"/>
              <a:ext cx="62150" cy="53250"/>
            </a:xfrm>
            <a:custGeom>
              <a:avLst/>
              <a:gdLst/>
              <a:ahLst/>
              <a:cxnLst/>
              <a:rect l="l" t="t" r="r" b="b"/>
              <a:pathLst>
                <a:path w="2486" h="2130" extrusionOk="0">
                  <a:moveTo>
                    <a:pt x="1075" y="1"/>
                  </a:moveTo>
                  <a:cubicBezTo>
                    <a:pt x="1072" y="1"/>
                    <a:pt x="1069" y="1"/>
                    <a:pt x="1065" y="1"/>
                  </a:cubicBezTo>
                  <a:cubicBezTo>
                    <a:pt x="480" y="1"/>
                    <a:pt x="1" y="472"/>
                    <a:pt x="1" y="1066"/>
                  </a:cubicBezTo>
                  <a:cubicBezTo>
                    <a:pt x="1" y="1703"/>
                    <a:pt x="525" y="2129"/>
                    <a:pt x="1073" y="2129"/>
                  </a:cubicBezTo>
                  <a:cubicBezTo>
                    <a:pt x="1335" y="2129"/>
                    <a:pt x="1603" y="2032"/>
                    <a:pt x="1822" y="1813"/>
                  </a:cubicBezTo>
                  <a:cubicBezTo>
                    <a:pt x="2486"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3499;p78">
              <a:extLst>
                <a:ext uri="{FF2B5EF4-FFF2-40B4-BE49-F238E27FC236}">
                  <a16:creationId xmlns:a16="http://schemas.microsoft.com/office/drawing/2014/main" id="{C3100760-CDE7-EDB1-BD72-31851260FA12}"/>
                </a:ext>
              </a:extLst>
            </p:cNvPr>
            <p:cNvSpPr/>
            <p:nvPr/>
          </p:nvSpPr>
          <p:spPr>
            <a:xfrm>
              <a:off x="238125"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3500;p78">
              <a:extLst>
                <a:ext uri="{FF2B5EF4-FFF2-40B4-BE49-F238E27FC236}">
                  <a16:creationId xmlns:a16="http://schemas.microsoft.com/office/drawing/2014/main" id="{C2D2B144-83A7-DADE-CD4E-81C99BC8C127}"/>
                </a:ext>
              </a:extLst>
            </p:cNvPr>
            <p:cNvSpPr/>
            <p:nvPr/>
          </p:nvSpPr>
          <p:spPr>
            <a:xfrm>
              <a:off x="238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3501;p78">
              <a:extLst>
                <a:ext uri="{FF2B5EF4-FFF2-40B4-BE49-F238E27FC236}">
                  <a16:creationId xmlns:a16="http://schemas.microsoft.com/office/drawing/2014/main" id="{03B1DDCD-8B1E-1F4C-5F2D-7ED05F1CEC76}"/>
                </a:ext>
              </a:extLst>
            </p:cNvPr>
            <p:cNvSpPr/>
            <p:nvPr/>
          </p:nvSpPr>
          <p:spPr>
            <a:xfrm>
              <a:off x="238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3502;p78">
              <a:extLst>
                <a:ext uri="{FF2B5EF4-FFF2-40B4-BE49-F238E27FC236}">
                  <a16:creationId xmlns:a16="http://schemas.microsoft.com/office/drawing/2014/main" id="{2B181C55-1A7E-7177-7D43-6F758C3C3E01}"/>
                </a:ext>
              </a:extLst>
            </p:cNvPr>
            <p:cNvSpPr/>
            <p:nvPr/>
          </p:nvSpPr>
          <p:spPr>
            <a:xfrm>
              <a:off x="2381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3503;p78">
              <a:extLst>
                <a:ext uri="{FF2B5EF4-FFF2-40B4-BE49-F238E27FC236}">
                  <a16:creationId xmlns:a16="http://schemas.microsoft.com/office/drawing/2014/main" id="{F42B55A1-A89F-2B25-AB07-9B3B426B55DE}"/>
                </a:ext>
              </a:extLst>
            </p:cNvPr>
            <p:cNvSpPr/>
            <p:nvPr/>
          </p:nvSpPr>
          <p:spPr>
            <a:xfrm>
              <a:off x="4427825" y="26377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3504;p78">
              <a:extLst>
                <a:ext uri="{FF2B5EF4-FFF2-40B4-BE49-F238E27FC236}">
                  <a16:creationId xmlns:a16="http://schemas.microsoft.com/office/drawing/2014/main" id="{33888281-E237-0C3D-69A1-B6867C971525}"/>
                </a:ext>
              </a:extLst>
            </p:cNvPr>
            <p:cNvSpPr/>
            <p:nvPr/>
          </p:nvSpPr>
          <p:spPr>
            <a:xfrm>
              <a:off x="4427825" y="2714000"/>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3505;p78">
              <a:extLst>
                <a:ext uri="{FF2B5EF4-FFF2-40B4-BE49-F238E27FC236}">
                  <a16:creationId xmlns:a16="http://schemas.microsoft.com/office/drawing/2014/main" id="{83034EC9-A069-438A-1F64-0774D2C7203A}"/>
                </a:ext>
              </a:extLst>
            </p:cNvPr>
            <p:cNvSpPr/>
            <p:nvPr/>
          </p:nvSpPr>
          <p:spPr>
            <a:xfrm>
              <a:off x="4504050"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3506;p78">
              <a:extLst>
                <a:ext uri="{FF2B5EF4-FFF2-40B4-BE49-F238E27FC236}">
                  <a16:creationId xmlns:a16="http://schemas.microsoft.com/office/drawing/2014/main" id="{0A302AF2-CE50-3B72-B217-32DD823E8929}"/>
                </a:ext>
              </a:extLst>
            </p:cNvPr>
            <p:cNvSpPr/>
            <p:nvPr/>
          </p:nvSpPr>
          <p:spPr>
            <a:xfrm>
              <a:off x="450405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3507;p78">
              <a:extLst>
                <a:ext uri="{FF2B5EF4-FFF2-40B4-BE49-F238E27FC236}">
                  <a16:creationId xmlns:a16="http://schemas.microsoft.com/office/drawing/2014/main" id="{298971A1-5E07-E0A9-0D20-390711DF1B21}"/>
                </a:ext>
              </a:extLst>
            </p:cNvPr>
            <p:cNvSpPr/>
            <p:nvPr/>
          </p:nvSpPr>
          <p:spPr>
            <a:xfrm>
              <a:off x="458025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3508;p78">
              <a:extLst>
                <a:ext uri="{FF2B5EF4-FFF2-40B4-BE49-F238E27FC236}">
                  <a16:creationId xmlns:a16="http://schemas.microsoft.com/office/drawing/2014/main" id="{4E0CDF45-A8DD-153D-3703-BFB3B0950612}"/>
                </a:ext>
              </a:extLst>
            </p:cNvPr>
            <p:cNvSpPr/>
            <p:nvPr/>
          </p:nvSpPr>
          <p:spPr>
            <a:xfrm>
              <a:off x="450405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3509;p78">
              <a:extLst>
                <a:ext uri="{FF2B5EF4-FFF2-40B4-BE49-F238E27FC236}">
                  <a16:creationId xmlns:a16="http://schemas.microsoft.com/office/drawing/2014/main" id="{78994641-67E7-3E0E-3FF8-AD249D56AFFF}"/>
                </a:ext>
              </a:extLst>
            </p:cNvPr>
            <p:cNvSpPr/>
            <p:nvPr/>
          </p:nvSpPr>
          <p:spPr>
            <a:xfrm>
              <a:off x="5113350" y="14952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3510;p78">
              <a:extLst>
                <a:ext uri="{FF2B5EF4-FFF2-40B4-BE49-F238E27FC236}">
                  <a16:creationId xmlns:a16="http://schemas.microsoft.com/office/drawing/2014/main" id="{7286F780-54A3-DF41-E714-8A5CA1317DB7}"/>
                </a:ext>
              </a:extLst>
            </p:cNvPr>
            <p:cNvSpPr/>
            <p:nvPr/>
          </p:nvSpPr>
          <p:spPr>
            <a:xfrm>
              <a:off x="5113350" y="1571400"/>
              <a:ext cx="62400" cy="53250"/>
            </a:xfrm>
            <a:custGeom>
              <a:avLst/>
              <a:gdLst/>
              <a:ahLst/>
              <a:cxnLst/>
              <a:rect l="l" t="t" r="r" b="b"/>
              <a:pathLst>
                <a:path w="2496" h="2130" extrusionOk="0">
                  <a:moveTo>
                    <a:pt x="1073" y="1"/>
                  </a:moveTo>
                  <a:cubicBezTo>
                    <a:pt x="480" y="1"/>
                    <a:pt x="8" y="472"/>
                    <a:pt x="0" y="1066"/>
                  </a:cubicBezTo>
                  <a:cubicBezTo>
                    <a:pt x="0" y="1703"/>
                    <a:pt x="525" y="2129"/>
                    <a:pt x="1073" y="2129"/>
                  </a:cubicBezTo>
                  <a:cubicBezTo>
                    <a:pt x="1335" y="2129"/>
                    <a:pt x="1603"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3511;p78">
              <a:extLst>
                <a:ext uri="{FF2B5EF4-FFF2-40B4-BE49-F238E27FC236}">
                  <a16:creationId xmlns:a16="http://schemas.microsoft.com/office/drawing/2014/main" id="{AAB02FB1-D6B5-D597-2447-F7B48D091672}"/>
                </a:ext>
              </a:extLst>
            </p:cNvPr>
            <p:cNvSpPr/>
            <p:nvPr/>
          </p:nvSpPr>
          <p:spPr>
            <a:xfrm>
              <a:off x="5113350" y="164740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3512;p78">
              <a:extLst>
                <a:ext uri="{FF2B5EF4-FFF2-40B4-BE49-F238E27FC236}">
                  <a16:creationId xmlns:a16="http://schemas.microsoft.com/office/drawing/2014/main" id="{656B08E4-CDCF-8975-6C62-D218C6A491EB}"/>
                </a:ext>
              </a:extLst>
            </p:cNvPr>
            <p:cNvSpPr/>
            <p:nvPr/>
          </p:nvSpPr>
          <p:spPr>
            <a:xfrm>
              <a:off x="5113350" y="172362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3513;p78">
              <a:extLst>
                <a:ext uri="{FF2B5EF4-FFF2-40B4-BE49-F238E27FC236}">
                  <a16:creationId xmlns:a16="http://schemas.microsoft.com/office/drawing/2014/main" id="{1063C095-DDEF-0F3B-286F-CACB5C94D2AF}"/>
                </a:ext>
              </a:extLst>
            </p:cNvPr>
            <p:cNvSpPr/>
            <p:nvPr/>
          </p:nvSpPr>
          <p:spPr>
            <a:xfrm>
              <a:off x="5113350" y="179985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3514;p78">
              <a:extLst>
                <a:ext uri="{FF2B5EF4-FFF2-40B4-BE49-F238E27FC236}">
                  <a16:creationId xmlns:a16="http://schemas.microsoft.com/office/drawing/2014/main" id="{9DD129F2-9689-D911-2A07-A78C99913C8B}"/>
                </a:ext>
              </a:extLst>
            </p:cNvPr>
            <p:cNvSpPr/>
            <p:nvPr/>
          </p:nvSpPr>
          <p:spPr>
            <a:xfrm>
              <a:off x="5113350" y="1876050"/>
              <a:ext cx="62400" cy="53350"/>
            </a:xfrm>
            <a:custGeom>
              <a:avLst/>
              <a:gdLst/>
              <a:ahLst/>
              <a:cxnLst/>
              <a:rect l="l" t="t" r="r" b="b"/>
              <a:pathLst>
                <a:path w="2496" h="2134" extrusionOk="0">
                  <a:moveTo>
                    <a:pt x="1073" y="1"/>
                  </a:moveTo>
                  <a:cubicBezTo>
                    <a:pt x="480" y="1"/>
                    <a:pt x="8" y="472"/>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3515;p78">
              <a:extLst>
                <a:ext uri="{FF2B5EF4-FFF2-40B4-BE49-F238E27FC236}">
                  <a16:creationId xmlns:a16="http://schemas.microsoft.com/office/drawing/2014/main" id="{0AF7982F-F411-EB19-86BC-D6F7845BB67A}"/>
                </a:ext>
              </a:extLst>
            </p:cNvPr>
            <p:cNvSpPr/>
            <p:nvPr/>
          </p:nvSpPr>
          <p:spPr>
            <a:xfrm>
              <a:off x="5113350" y="1952050"/>
              <a:ext cx="62400" cy="53450"/>
            </a:xfrm>
            <a:custGeom>
              <a:avLst/>
              <a:gdLst/>
              <a:ahLst/>
              <a:cxnLst/>
              <a:rect l="l" t="t" r="r" b="b"/>
              <a:pathLst>
                <a:path w="2496" h="2138" extrusionOk="0">
                  <a:moveTo>
                    <a:pt x="1073" y="1"/>
                  </a:moveTo>
                  <a:cubicBezTo>
                    <a:pt x="480" y="9"/>
                    <a:pt x="8" y="481"/>
                    <a:pt x="0" y="1074"/>
                  </a:cubicBezTo>
                  <a:cubicBezTo>
                    <a:pt x="0" y="1712"/>
                    <a:pt x="525" y="2138"/>
                    <a:pt x="1073" y="2138"/>
                  </a:cubicBezTo>
                  <a:cubicBezTo>
                    <a:pt x="1335" y="2138"/>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3516;p78">
              <a:extLst>
                <a:ext uri="{FF2B5EF4-FFF2-40B4-BE49-F238E27FC236}">
                  <a16:creationId xmlns:a16="http://schemas.microsoft.com/office/drawing/2014/main" id="{B2286E08-C7FE-B4F2-5371-A8A54D2518C7}"/>
                </a:ext>
              </a:extLst>
            </p:cNvPr>
            <p:cNvSpPr/>
            <p:nvPr/>
          </p:nvSpPr>
          <p:spPr>
            <a:xfrm>
              <a:off x="5113350" y="2028275"/>
              <a:ext cx="62400" cy="53450"/>
            </a:xfrm>
            <a:custGeom>
              <a:avLst/>
              <a:gdLst/>
              <a:ahLst/>
              <a:cxnLst/>
              <a:rect l="l" t="t" r="r" b="b"/>
              <a:pathLst>
                <a:path w="2496" h="2138" extrusionOk="0">
                  <a:moveTo>
                    <a:pt x="1073" y="1"/>
                  </a:moveTo>
                  <a:cubicBezTo>
                    <a:pt x="480" y="1"/>
                    <a:pt x="8" y="480"/>
                    <a:pt x="0" y="1065"/>
                  </a:cubicBezTo>
                  <a:cubicBezTo>
                    <a:pt x="0" y="1709"/>
                    <a:pt x="525" y="2137"/>
                    <a:pt x="1074" y="2137"/>
                  </a:cubicBezTo>
                  <a:cubicBezTo>
                    <a:pt x="1336" y="2137"/>
                    <a:pt x="1603" y="2040"/>
                    <a:pt x="1821" y="1821"/>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3517;p78">
              <a:extLst>
                <a:ext uri="{FF2B5EF4-FFF2-40B4-BE49-F238E27FC236}">
                  <a16:creationId xmlns:a16="http://schemas.microsoft.com/office/drawing/2014/main" id="{25B72921-D461-DD35-C959-69C7606E0561}"/>
                </a:ext>
              </a:extLst>
            </p:cNvPr>
            <p:cNvSpPr/>
            <p:nvPr/>
          </p:nvSpPr>
          <p:spPr>
            <a:xfrm>
              <a:off x="5113350" y="21045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3518;p78">
              <a:extLst>
                <a:ext uri="{FF2B5EF4-FFF2-40B4-BE49-F238E27FC236}">
                  <a16:creationId xmlns:a16="http://schemas.microsoft.com/office/drawing/2014/main" id="{288B6FEA-DA3E-F20E-30D3-C68A135F68E3}"/>
                </a:ext>
              </a:extLst>
            </p:cNvPr>
            <p:cNvSpPr/>
            <p:nvPr/>
          </p:nvSpPr>
          <p:spPr>
            <a:xfrm>
              <a:off x="5113350" y="2180700"/>
              <a:ext cx="62400" cy="53350"/>
            </a:xfrm>
            <a:custGeom>
              <a:avLst/>
              <a:gdLst/>
              <a:ahLst/>
              <a:cxnLst/>
              <a:rect l="l" t="t" r="r" b="b"/>
              <a:pathLst>
                <a:path w="2496" h="2134" extrusionOk="0">
                  <a:moveTo>
                    <a:pt x="1073" y="1"/>
                  </a:moveTo>
                  <a:cubicBezTo>
                    <a:pt x="480" y="1"/>
                    <a:pt x="8" y="480"/>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3519;p78">
              <a:extLst>
                <a:ext uri="{FF2B5EF4-FFF2-40B4-BE49-F238E27FC236}">
                  <a16:creationId xmlns:a16="http://schemas.microsoft.com/office/drawing/2014/main" id="{7725DDD2-43C6-9095-A7F1-07D6AFD6C2F6}"/>
                </a:ext>
              </a:extLst>
            </p:cNvPr>
            <p:cNvSpPr/>
            <p:nvPr/>
          </p:nvSpPr>
          <p:spPr>
            <a:xfrm>
              <a:off x="5113350" y="2256925"/>
              <a:ext cx="62550" cy="53425"/>
            </a:xfrm>
            <a:custGeom>
              <a:avLst/>
              <a:gdLst/>
              <a:ahLst/>
              <a:cxnLst/>
              <a:rect l="l" t="t" r="r" b="b"/>
              <a:pathLst>
                <a:path w="2502" h="2137" extrusionOk="0">
                  <a:moveTo>
                    <a:pt x="1083" y="0"/>
                  </a:moveTo>
                  <a:cubicBezTo>
                    <a:pt x="1080" y="0"/>
                    <a:pt x="1077" y="0"/>
                    <a:pt x="1073" y="0"/>
                  </a:cubicBezTo>
                  <a:cubicBezTo>
                    <a:pt x="480" y="0"/>
                    <a:pt x="0" y="480"/>
                    <a:pt x="0" y="1065"/>
                  </a:cubicBezTo>
                  <a:cubicBezTo>
                    <a:pt x="0" y="1709"/>
                    <a:pt x="529" y="2137"/>
                    <a:pt x="1080" y="2137"/>
                  </a:cubicBezTo>
                  <a:cubicBezTo>
                    <a:pt x="1343" y="2137"/>
                    <a:pt x="1611" y="2039"/>
                    <a:pt x="1829" y="1821"/>
                  </a:cubicBezTo>
                  <a:cubicBezTo>
                    <a:pt x="2502" y="1149"/>
                    <a:pt x="2028" y="0"/>
                    <a:pt x="108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3520;p78">
              <a:extLst>
                <a:ext uri="{FF2B5EF4-FFF2-40B4-BE49-F238E27FC236}">
                  <a16:creationId xmlns:a16="http://schemas.microsoft.com/office/drawing/2014/main" id="{933DDB39-56EA-8FD9-590F-D67764EB2CF9}"/>
                </a:ext>
              </a:extLst>
            </p:cNvPr>
            <p:cNvSpPr/>
            <p:nvPr/>
          </p:nvSpPr>
          <p:spPr>
            <a:xfrm>
              <a:off x="5113350" y="2333125"/>
              <a:ext cx="62400" cy="53450"/>
            </a:xfrm>
            <a:custGeom>
              <a:avLst/>
              <a:gdLst/>
              <a:ahLst/>
              <a:cxnLst/>
              <a:rect l="l" t="t" r="r" b="b"/>
              <a:pathLst>
                <a:path w="2496" h="2138" extrusionOk="0">
                  <a:moveTo>
                    <a:pt x="1073" y="1"/>
                  </a:moveTo>
                  <a:cubicBezTo>
                    <a:pt x="480" y="1"/>
                    <a:pt x="0" y="480"/>
                    <a:pt x="0" y="1066"/>
                  </a:cubicBezTo>
                  <a:cubicBezTo>
                    <a:pt x="0" y="1709"/>
                    <a:pt x="525" y="2137"/>
                    <a:pt x="1074" y="2137"/>
                  </a:cubicBezTo>
                  <a:cubicBezTo>
                    <a:pt x="1336" y="2137"/>
                    <a:pt x="1603"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3521;p78">
              <a:extLst>
                <a:ext uri="{FF2B5EF4-FFF2-40B4-BE49-F238E27FC236}">
                  <a16:creationId xmlns:a16="http://schemas.microsoft.com/office/drawing/2014/main" id="{598ECD73-0A78-A0F6-4139-D38A9144115C}"/>
                </a:ext>
              </a:extLst>
            </p:cNvPr>
            <p:cNvSpPr/>
            <p:nvPr/>
          </p:nvSpPr>
          <p:spPr>
            <a:xfrm>
              <a:off x="5113350" y="2409350"/>
              <a:ext cx="62400" cy="53350"/>
            </a:xfrm>
            <a:custGeom>
              <a:avLst/>
              <a:gdLst/>
              <a:ahLst/>
              <a:cxnLst/>
              <a:rect l="l" t="t" r="r" b="b"/>
              <a:pathLst>
                <a:path w="2496" h="2134"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3522;p78">
              <a:extLst>
                <a:ext uri="{FF2B5EF4-FFF2-40B4-BE49-F238E27FC236}">
                  <a16:creationId xmlns:a16="http://schemas.microsoft.com/office/drawing/2014/main" id="{7054739E-D0AA-7115-BF7F-2DCFA4E9E803}"/>
                </a:ext>
              </a:extLst>
            </p:cNvPr>
            <p:cNvSpPr/>
            <p:nvPr/>
          </p:nvSpPr>
          <p:spPr>
            <a:xfrm>
              <a:off x="5113350" y="2485550"/>
              <a:ext cx="62400" cy="53300"/>
            </a:xfrm>
            <a:custGeom>
              <a:avLst/>
              <a:gdLst/>
              <a:ahLst/>
              <a:cxnLst/>
              <a:rect l="l" t="t" r="r" b="b"/>
              <a:pathLst>
                <a:path w="2496" h="2132" extrusionOk="0">
                  <a:moveTo>
                    <a:pt x="1073" y="1"/>
                  </a:moveTo>
                  <a:cubicBezTo>
                    <a:pt x="480" y="1"/>
                    <a:pt x="0" y="472"/>
                    <a:pt x="0" y="1066"/>
                  </a:cubicBezTo>
                  <a:cubicBezTo>
                    <a:pt x="0" y="1708"/>
                    <a:pt x="526" y="2131"/>
                    <a:pt x="1073" y="2131"/>
                  </a:cubicBezTo>
                  <a:cubicBezTo>
                    <a:pt x="1336" y="2131"/>
                    <a:pt x="1604" y="2033"/>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3523;p78">
              <a:extLst>
                <a:ext uri="{FF2B5EF4-FFF2-40B4-BE49-F238E27FC236}">
                  <a16:creationId xmlns:a16="http://schemas.microsoft.com/office/drawing/2014/main" id="{53F27620-35FB-EBCD-9ABC-722BBAA75C45}"/>
                </a:ext>
              </a:extLst>
            </p:cNvPr>
            <p:cNvSpPr/>
            <p:nvPr/>
          </p:nvSpPr>
          <p:spPr>
            <a:xfrm>
              <a:off x="473247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3524;p78">
              <a:extLst>
                <a:ext uri="{FF2B5EF4-FFF2-40B4-BE49-F238E27FC236}">
                  <a16:creationId xmlns:a16="http://schemas.microsoft.com/office/drawing/2014/main" id="{1F0FE5E0-20E8-CD22-BCA0-DF3369B8E160}"/>
                </a:ext>
              </a:extLst>
            </p:cNvPr>
            <p:cNvSpPr/>
            <p:nvPr/>
          </p:nvSpPr>
          <p:spPr>
            <a:xfrm>
              <a:off x="473247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3525;p78">
              <a:extLst>
                <a:ext uri="{FF2B5EF4-FFF2-40B4-BE49-F238E27FC236}">
                  <a16:creationId xmlns:a16="http://schemas.microsoft.com/office/drawing/2014/main" id="{D197BEA1-2D0A-9815-A90F-DA27862C85A4}"/>
                </a:ext>
              </a:extLst>
            </p:cNvPr>
            <p:cNvSpPr/>
            <p:nvPr/>
          </p:nvSpPr>
          <p:spPr>
            <a:xfrm>
              <a:off x="4732475" y="164740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3526;p78">
              <a:extLst>
                <a:ext uri="{FF2B5EF4-FFF2-40B4-BE49-F238E27FC236}">
                  <a16:creationId xmlns:a16="http://schemas.microsoft.com/office/drawing/2014/main" id="{A1DB18EF-88F1-71C8-0BBF-2B08ED92CC05}"/>
                </a:ext>
              </a:extLst>
            </p:cNvPr>
            <p:cNvSpPr/>
            <p:nvPr/>
          </p:nvSpPr>
          <p:spPr>
            <a:xfrm>
              <a:off x="473247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3527;p78">
              <a:extLst>
                <a:ext uri="{FF2B5EF4-FFF2-40B4-BE49-F238E27FC236}">
                  <a16:creationId xmlns:a16="http://schemas.microsoft.com/office/drawing/2014/main" id="{874B6A3B-8FCB-5AB5-C608-90758F5147D1}"/>
                </a:ext>
              </a:extLst>
            </p:cNvPr>
            <p:cNvSpPr/>
            <p:nvPr/>
          </p:nvSpPr>
          <p:spPr>
            <a:xfrm>
              <a:off x="473247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3528;p78">
              <a:extLst>
                <a:ext uri="{FF2B5EF4-FFF2-40B4-BE49-F238E27FC236}">
                  <a16:creationId xmlns:a16="http://schemas.microsoft.com/office/drawing/2014/main" id="{F898342E-A50B-1D86-45BB-36E5BB5F223A}"/>
                </a:ext>
              </a:extLst>
            </p:cNvPr>
            <p:cNvSpPr/>
            <p:nvPr/>
          </p:nvSpPr>
          <p:spPr>
            <a:xfrm>
              <a:off x="4732475" y="1876050"/>
              <a:ext cx="62425" cy="53350"/>
            </a:xfrm>
            <a:custGeom>
              <a:avLst/>
              <a:gdLst/>
              <a:ahLst/>
              <a:cxnLst/>
              <a:rect l="l" t="t" r="r" b="b"/>
              <a:pathLst>
                <a:path w="2497" h="2134" extrusionOk="0">
                  <a:moveTo>
                    <a:pt x="1074" y="1"/>
                  </a:moveTo>
                  <a:cubicBezTo>
                    <a:pt x="480" y="1"/>
                    <a:pt x="9" y="472"/>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3529;p78">
              <a:extLst>
                <a:ext uri="{FF2B5EF4-FFF2-40B4-BE49-F238E27FC236}">
                  <a16:creationId xmlns:a16="http://schemas.microsoft.com/office/drawing/2014/main" id="{B1632F85-8243-0742-9E95-81CE131C049F}"/>
                </a:ext>
              </a:extLst>
            </p:cNvPr>
            <p:cNvSpPr/>
            <p:nvPr/>
          </p:nvSpPr>
          <p:spPr>
            <a:xfrm>
              <a:off x="4732475" y="1952050"/>
              <a:ext cx="62425" cy="53450"/>
            </a:xfrm>
            <a:custGeom>
              <a:avLst/>
              <a:gdLst/>
              <a:ahLst/>
              <a:cxnLst/>
              <a:rect l="l" t="t" r="r" b="b"/>
              <a:pathLst>
                <a:path w="2497" h="2138" extrusionOk="0">
                  <a:moveTo>
                    <a:pt x="1074" y="1"/>
                  </a:moveTo>
                  <a:cubicBezTo>
                    <a:pt x="480" y="9"/>
                    <a:pt x="9" y="481"/>
                    <a:pt x="1" y="1074"/>
                  </a:cubicBezTo>
                  <a:cubicBezTo>
                    <a:pt x="1" y="1712"/>
                    <a:pt x="525" y="2138"/>
                    <a:pt x="1073" y="2138"/>
                  </a:cubicBezTo>
                  <a:cubicBezTo>
                    <a:pt x="1335" y="2138"/>
                    <a:pt x="1603"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3530;p78">
              <a:extLst>
                <a:ext uri="{FF2B5EF4-FFF2-40B4-BE49-F238E27FC236}">
                  <a16:creationId xmlns:a16="http://schemas.microsoft.com/office/drawing/2014/main" id="{0E5B5CD1-39D5-D257-3016-5F9AEE8C5969}"/>
                </a:ext>
              </a:extLst>
            </p:cNvPr>
            <p:cNvSpPr/>
            <p:nvPr/>
          </p:nvSpPr>
          <p:spPr>
            <a:xfrm>
              <a:off x="4732475" y="2028275"/>
              <a:ext cx="62425" cy="53450"/>
            </a:xfrm>
            <a:custGeom>
              <a:avLst/>
              <a:gdLst/>
              <a:ahLst/>
              <a:cxnLst/>
              <a:rect l="l" t="t" r="r" b="b"/>
              <a:pathLst>
                <a:path w="2497" h="2138" extrusionOk="0">
                  <a:moveTo>
                    <a:pt x="1074" y="1"/>
                  </a:moveTo>
                  <a:cubicBezTo>
                    <a:pt x="480" y="1"/>
                    <a:pt x="9" y="480"/>
                    <a:pt x="1" y="1065"/>
                  </a:cubicBezTo>
                  <a:cubicBezTo>
                    <a:pt x="1" y="1709"/>
                    <a:pt x="526" y="2137"/>
                    <a:pt x="1074" y="2137"/>
                  </a:cubicBezTo>
                  <a:cubicBezTo>
                    <a:pt x="1336" y="2137"/>
                    <a:pt x="1604"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3531;p78">
              <a:extLst>
                <a:ext uri="{FF2B5EF4-FFF2-40B4-BE49-F238E27FC236}">
                  <a16:creationId xmlns:a16="http://schemas.microsoft.com/office/drawing/2014/main" id="{8DECA7A3-3642-B1CB-E1C7-66BE775716ED}"/>
                </a:ext>
              </a:extLst>
            </p:cNvPr>
            <p:cNvSpPr/>
            <p:nvPr/>
          </p:nvSpPr>
          <p:spPr>
            <a:xfrm>
              <a:off x="4732475" y="21045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3532;p78">
              <a:extLst>
                <a:ext uri="{FF2B5EF4-FFF2-40B4-BE49-F238E27FC236}">
                  <a16:creationId xmlns:a16="http://schemas.microsoft.com/office/drawing/2014/main" id="{FBBA4D8C-B38A-6B4C-DA19-3891BA27FB69}"/>
                </a:ext>
              </a:extLst>
            </p:cNvPr>
            <p:cNvSpPr/>
            <p:nvPr/>
          </p:nvSpPr>
          <p:spPr>
            <a:xfrm>
              <a:off x="4732475" y="2180700"/>
              <a:ext cx="62425" cy="53350"/>
            </a:xfrm>
            <a:custGeom>
              <a:avLst/>
              <a:gdLst/>
              <a:ahLst/>
              <a:cxnLst/>
              <a:rect l="l" t="t" r="r" b="b"/>
              <a:pathLst>
                <a:path w="2497" h="2134" extrusionOk="0">
                  <a:moveTo>
                    <a:pt x="1074" y="1"/>
                  </a:moveTo>
                  <a:cubicBezTo>
                    <a:pt x="480" y="1"/>
                    <a:pt x="9" y="480"/>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3533;p78">
              <a:extLst>
                <a:ext uri="{FF2B5EF4-FFF2-40B4-BE49-F238E27FC236}">
                  <a16:creationId xmlns:a16="http://schemas.microsoft.com/office/drawing/2014/main" id="{179BAC29-1EF4-4392-5AEF-470C45C40BF3}"/>
                </a:ext>
              </a:extLst>
            </p:cNvPr>
            <p:cNvSpPr/>
            <p:nvPr/>
          </p:nvSpPr>
          <p:spPr>
            <a:xfrm>
              <a:off x="4732475" y="2256925"/>
              <a:ext cx="62575" cy="53425"/>
            </a:xfrm>
            <a:custGeom>
              <a:avLst/>
              <a:gdLst/>
              <a:ahLst/>
              <a:cxnLst/>
              <a:rect l="l" t="t" r="r" b="b"/>
              <a:pathLst>
                <a:path w="2503" h="2137" extrusionOk="0">
                  <a:moveTo>
                    <a:pt x="1084" y="0"/>
                  </a:moveTo>
                  <a:cubicBezTo>
                    <a:pt x="1080" y="0"/>
                    <a:pt x="1077" y="0"/>
                    <a:pt x="1074" y="0"/>
                  </a:cubicBezTo>
                  <a:cubicBezTo>
                    <a:pt x="480" y="0"/>
                    <a:pt x="1" y="480"/>
                    <a:pt x="1" y="1065"/>
                  </a:cubicBezTo>
                  <a:cubicBezTo>
                    <a:pt x="1" y="1709"/>
                    <a:pt x="529" y="2137"/>
                    <a:pt x="1080"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3534;p78">
              <a:extLst>
                <a:ext uri="{FF2B5EF4-FFF2-40B4-BE49-F238E27FC236}">
                  <a16:creationId xmlns:a16="http://schemas.microsoft.com/office/drawing/2014/main" id="{07347E07-8AB9-66FE-A95B-051156B51107}"/>
                </a:ext>
              </a:extLst>
            </p:cNvPr>
            <p:cNvSpPr/>
            <p:nvPr/>
          </p:nvSpPr>
          <p:spPr>
            <a:xfrm>
              <a:off x="4732475" y="2333125"/>
              <a:ext cx="62425" cy="53450"/>
            </a:xfrm>
            <a:custGeom>
              <a:avLst/>
              <a:gdLst/>
              <a:ahLst/>
              <a:cxnLst/>
              <a:rect l="l" t="t" r="r" b="b"/>
              <a:pathLst>
                <a:path w="2497" h="2138" extrusionOk="0">
                  <a:moveTo>
                    <a:pt x="1074" y="1"/>
                  </a:moveTo>
                  <a:cubicBezTo>
                    <a:pt x="480" y="1"/>
                    <a:pt x="1" y="480"/>
                    <a:pt x="1" y="1066"/>
                  </a:cubicBezTo>
                  <a:cubicBezTo>
                    <a:pt x="1" y="1709"/>
                    <a:pt x="526" y="2137"/>
                    <a:pt x="1074" y="2137"/>
                  </a:cubicBezTo>
                  <a:cubicBezTo>
                    <a:pt x="1336" y="2137"/>
                    <a:pt x="1604"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3535;p78">
              <a:extLst>
                <a:ext uri="{FF2B5EF4-FFF2-40B4-BE49-F238E27FC236}">
                  <a16:creationId xmlns:a16="http://schemas.microsoft.com/office/drawing/2014/main" id="{99A96B02-F994-66CC-D0D0-7F11BE10DEE9}"/>
                </a:ext>
              </a:extLst>
            </p:cNvPr>
            <p:cNvSpPr/>
            <p:nvPr/>
          </p:nvSpPr>
          <p:spPr>
            <a:xfrm>
              <a:off x="4351600" y="2256925"/>
              <a:ext cx="62575" cy="53425"/>
            </a:xfrm>
            <a:custGeom>
              <a:avLst/>
              <a:gdLst/>
              <a:ahLst/>
              <a:cxnLst/>
              <a:rect l="l" t="t" r="r" b="b"/>
              <a:pathLst>
                <a:path w="2503" h="2137" extrusionOk="0">
                  <a:moveTo>
                    <a:pt x="1084" y="0"/>
                  </a:moveTo>
                  <a:cubicBezTo>
                    <a:pt x="1081" y="0"/>
                    <a:pt x="1077" y="0"/>
                    <a:pt x="1074" y="0"/>
                  </a:cubicBezTo>
                  <a:cubicBezTo>
                    <a:pt x="481" y="0"/>
                    <a:pt x="9"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3536;p78">
              <a:extLst>
                <a:ext uri="{FF2B5EF4-FFF2-40B4-BE49-F238E27FC236}">
                  <a16:creationId xmlns:a16="http://schemas.microsoft.com/office/drawing/2014/main" id="{D2E6663E-0EF9-2FA9-54F9-2F080E02EB7A}"/>
                </a:ext>
              </a:extLst>
            </p:cNvPr>
            <p:cNvSpPr/>
            <p:nvPr/>
          </p:nvSpPr>
          <p:spPr>
            <a:xfrm>
              <a:off x="4351600" y="2485550"/>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3537;p78">
              <a:extLst>
                <a:ext uri="{FF2B5EF4-FFF2-40B4-BE49-F238E27FC236}">
                  <a16:creationId xmlns:a16="http://schemas.microsoft.com/office/drawing/2014/main" id="{43B447C4-8AEA-7A53-BE76-FBF5DDF9547E}"/>
                </a:ext>
              </a:extLst>
            </p:cNvPr>
            <p:cNvSpPr/>
            <p:nvPr/>
          </p:nvSpPr>
          <p:spPr>
            <a:xfrm>
              <a:off x="4351600" y="240935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3538;p78">
              <a:extLst>
                <a:ext uri="{FF2B5EF4-FFF2-40B4-BE49-F238E27FC236}">
                  <a16:creationId xmlns:a16="http://schemas.microsoft.com/office/drawing/2014/main" id="{4D6D36CA-CCCD-18E1-BF8F-494246CA2FEA}"/>
                </a:ext>
              </a:extLst>
            </p:cNvPr>
            <p:cNvSpPr/>
            <p:nvPr/>
          </p:nvSpPr>
          <p:spPr>
            <a:xfrm>
              <a:off x="4351600" y="23331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3539;p78">
              <a:extLst>
                <a:ext uri="{FF2B5EF4-FFF2-40B4-BE49-F238E27FC236}">
                  <a16:creationId xmlns:a16="http://schemas.microsoft.com/office/drawing/2014/main" id="{F901A4C3-50B2-44FC-9457-36F42A138D6E}"/>
                </a:ext>
              </a:extLst>
            </p:cNvPr>
            <p:cNvSpPr/>
            <p:nvPr/>
          </p:nvSpPr>
          <p:spPr>
            <a:xfrm>
              <a:off x="4427825" y="2256925"/>
              <a:ext cx="62575" cy="53425"/>
            </a:xfrm>
            <a:custGeom>
              <a:avLst/>
              <a:gdLst/>
              <a:ahLst/>
              <a:cxnLst/>
              <a:rect l="l" t="t" r="r" b="b"/>
              <a:pathLst>
                <a:path w="2503" h="2137" extrusionOk="0">
                  <a:moveTo>
                    <a:pt x="1076" y="0"/>
                  </a:moveTo>
                  <a:cubicBezTo>
                    <a:pt x="1072" y="0"/>
                    <a:pt x="1069" y="0"/>
                    <a:pt x="1065" y="0"/>
                  </a:cubicBezTo>
                  <a:cubicBezTo>
                    <a:pt x="480" y="0"/>
                    <a:pt x="1" y="480"/>
                    <a:pt x="1" y="1065"/>
                  </a:cubicBezTo>
                  <a:cubicBezTo>
                    <a:pt x="1" y="1709"/>
                    <a:pt x="529" y="2137"/>
                    <a:pt x="1080" y="2137"/>
                  </a:cubicBezTo>
                  <a:cubicBezTo>
                    <a:pt x="1343"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3540;p78">
              <a:extLst>
                <a:ext uri="{FF2B5EF4-FFF2-40B4-BE49-F238E27FC236}">
                  <a16:creationId xmlns:a16="http://schemas.microsoft.com/office/drawing/2014/main" id="{DA5C1607-436B-F5FB-4911-DDEF85A227BD}"/>
                </a:ext>
              </a:extLst>
            </p:cNvPr>
            <p:cNvSpPr/>
            <p:nvPr/>
          </p:nvSpPr>
          <p:spPr>
            <a:xfrm>
              <a:off x="4427825" y="2333125"/>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3541;p78">
              <a:extLst>
                <a:ext uri="{FF2B5EF4-FFF2-40B4-BE49-F238E27FC236}">
                  <a16:creationId xmlns:a16="http://schemas.microsoft.com/office/drawing/2014/main" id="{F5DAD3E9-43B4-68CC-EFF2-B2FD990F1EB3}"/>
                </a:ext>
              </a:extLst>
            </p:cNvPr>
            <p:cNvSpPr/>
            <p:nvPr/>
          </p:nvSpPr>
          <p:spPr>
            <a:xfrm>
              <a:off x="45040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3542;p78">
              <a:extLst>
                <a:ext uri="{FF2B5EF4-FFF2-40B4-BE49-F238E27FC236}">
                  <a16:creationId xmlns:a16="http://schemas.microsoft.com/office/drawing/2014/main" id="{7CF5F115-FB5C-09C1-D58E-AA5B485F9155}"/>
                </a:ext>
              </a:extLst>
            </p:cNvPr>
            <p:cNvSpPr/>
            <p:nvPr/>
          </p:nvSpPr>
          <p:spPr>
            <a:xfrm>
              <a:off x="450405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3543;p78">
              <a:extLst>
                <a:ext uri="{FF2B5EF4-FFF2-40B4-BE49-F238E27FC236}">
                  <a16:creationId xmlns:a16="http://schemas.microsoft.com/office/drawing/2014/main" id="{B26673D3-15B4-BB24-0F12-66FD46F6989C}"/>
                </a:ext>
              </a:extLst>
            </p:cNvPr>
            <p:cNvSpPr/>
            <p:nvPr/>
          </p:nvSpPr>
          <p:spPr>
            <a:xfrm>
              <a:off x="450405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3544;p78">
              <a:extLst>
                <a:ext uri="{FF2B5EF4-FFF2-40B4-BE49-F238E27FC236}">
                  <a16:creationId xmlns:a16="http://schemas.microsoft.com/office/drawing/2014/main" id="{80F2C3EC-343E-38A5-F50E-693E6EC8735F}"/>
                </a:ext>
              </a:extLst>
            </p:cNvPr>
            <p:cNvSpPr/>
            <p:nvPr/>
          </p:nvSpPr>
          <p:spPr>
            <a:xfrm>
              <a:off x="450405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3545;p78">
              <a:extLst>
                <a:ext uri="{FF2B5EF4-FFF2-40B4-BE49-F238E27FC236}">
                  <a16:creationId xmlns:a16="http://schemas.microsoft.com/office/drawing/2014/main" id="{8B34618C-D36C-C3D7-B5EA-04EEC63F4873}"/>
                </a:ext>
              </a:extLst>
            </p:cNvPr>
            <p:cNvSpPr/>
            <p:nvPr/>
          </p:nvSpPr>
          <p:spPr>
            <a:xfrm>
              <a:off x="4504050" y="1876050"/>
              <a:ext cx="62200" cy="53350"/>
            </a:xfrm>
            <a:custGeom>
              <a:avLst/>
              <a:gdLst/>
              <a:ahLst/>
              <a:cxnLst/>
              <a:rect l="l" t="t" r="r" b="b"/>
              <a:pathLst>
                <a:path w="2488" h="2134" extrusionOk="0">
                  <a:moveTo>
                    <a:pt x="1065" y="1"/>
                  </a:moveTo>
                  <a:cubicBezTo>
                    <a:pt x="480" y="1"/>
                    <a:pt x="0" y="472"/>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3546;p78">
              <a:extLst>
                <a:ext uri="{FF2B5EF4-FFF2-40B4-BE49-F238E27FC236}">
                  <a16:creationId xmlns:a16="http://schemas.microsoft.com/office/drawing/2014/main" id="{BD26AB4E-BF57-9AFD-15CE-2F9F46A815C8}"/>
                </a:ext>
              </a:extLst>
            </p:cNvPr>
            <p:cNvSpPr/>
            <p:nvPr/>
          </p:nvSpPr>
          <p:spPr>
            <a:xfrm>
              <a:off x="45040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3547;p78">
              <a:extLst>
                <a:ext uri="{FF2B5EF4-FFF2-40B4-BE49-F238E27FC236}">
                  <a16:creationId xmlns:a16="http://schemas.microsoft.com/office/drawing/2014/main" id="{97CFBA8A-2516-0D1E-4427-1EED7A80346A}"/>
                </a:ext>
              </a:extLst>
            </p:cNvPr>
            <p:cNvSpPr/>
            <p:nvPr/>
          </p:nvSpPr>
          <p:spPr>
            <a:xfrm>
              <a:off x="450405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3548;p78">
              <a:extLst>
                <a:ext uri="{FF2B5EF4-FFF2-40B4-BE49-F238E27FC236}">
                  <a16:creationId xmlns:a16="http://schemas.microsoft.com/office/drawing/2014/main" id="{9F52BC3B-EDDF-C041-CE45-C177BB878E6F}"/>
                </a:ext>
              </a:extLst>
            </p:cNvPr>
            <p:cNvSpPr/>
            <p:nvPr/>
          </p:nvSpPr>
          <p:spPr>
            <a:xfrm>
              <a:off x="450405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3549;p78">
              <a:extLst>
                <a:ext uri="{FF2B5EF4-FFF2-40B4-BE49-F238E27FC236}">
                  <a16:creationId xmlns:a16="http://schemas.microsoft.com/office/drawing/2014/main" id="{C5FCF95E-4357-DB06-5977-1B27A4B0C3AD}"/>
                </a:ext>
              </a:extLst>
            </p:cNvPr>
            <p:cNvSpPr/>
            <p:nvPr/>
          </p:nvSpPr>
          <p:spPr>
            <a:xfrm>
              <a:off x="450405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3550;p78">
              <a:extLst>
                <a:ext uri="{FF2B5EF4-FFF2-40B4-BE49-F238E27FC236}">
                  <a16:creationId xmlns:a16="http://schemas.microsoft.com/office/drawing/2014/main" id="{0A24F454-2960-6315-4BE0-1572D7D3A38A}"/>
                </a:ext>
              </a:extLst>
            </p:cNvPr>
            <p:cNvSpPr/>
            <p:nvPr/>
          </p:nvSpPr>
          <p:spPr>
            <a:xfrm>
              <a:off x="450405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3551;p78">
              <a:extLst>
                <a:ext uri="{FF2B5EF4-FFF2-40B4-BE49-F238E27FC236}">
                  <a16:creationId xmlns:a16="http://schemas.microsoft.com/office/drawing/2014/main" id="{65883D6D-6119-CBD0-874D-5C4074F80FA9}"/>
                </a:ext>
              </a:extLst>
            </p:cNvPr>
            <p:cNvSpPr/>
            <p:nvPr/>
          </p:nvSpPr>
          <p:spPr>
            <a:xfrm>
              <a:off x="450405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3552;p78">
              <a:extLst>
                <a:ext uri="{FF2B5EF4-FFF2-40B4-BE49-F238E27FC236}">
                  <a16:creationId xmlns:a16="http://schemas.microsoft.com/office/drawing/2014/main" id="{9630D4EA-7821-E6E4-02C5-D2054C2E73A6}"/>
                </a:ext>
              </a:extLst>
            </p:cNvPr>
            <p:cNvSpPr/>
            <p:nvPr/>
          </p:nvSpPr>
          <p:spPr>
            <a:xfrm>
              <a:off x="4504050"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3553;p78">
              <a:extLst>
                <a:ext uri="{FF2B5EF4-FFF2-40B4-BE49-F238E27FC236}">
                  <a16:creationId xmlns:a16="http://schemas.microsoft.com/office/drawing/2014/main" id="{493A1F9E-1EEA-8A4C-BB48-F01B75B785D3}"/>
                </a:ext>
              </a:extLst>
            </p:cNvPr>
            <p:cNvSpPr/>
            <p:nvPr/>
          </p:nvSpPr>
          <p:spPr>
            <a:xfrm>
              <a:off x="458025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3554;p78">
              <a:extLst>
                <a:ext uri="{FF2B5EF4-FFF2-40B4-BE49-F238E27FC236}">
                  <a16:creationId xmlns:a16="http://schemas.microsoft.com/office/drawing/2014/main" id="{647DCCAF-F72D-9FE8-712F-B05018C8D5D8}"/>
                </a:ext>
              </a:extLst>
            </p:cNvPr>
            <p:cNvSpPr/>
            <p:nvPr/>
          </p:nvSpPr>
          <p:spPr>
            <a:xfrm>
              <a:off x="458025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3555;p78">
              <a:extLst>
                <a:ext uri="{FF2B5EF4-FFF2-40B4-BE49-F238E27FC236}">
                  <a16:creationId xmlns:a16="http://schemas.microsoft.com/office/drawing/2014/main" id="{E231A19C-90B5-5FA9-692A-56AC15D716F5}"/>
                </a:ext>
              </a:extLst>
            </p:cNvPr>
            <p:cNvSpPr/>
            <p:nvPr/>
          </p:nvSpPr>
          <p:spPr>
            <a:xfrm>
              <a:off x="458025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3556;p78">
              <a:extLst>
                <a:ext uri="{FF2B5EF4-FFF2-40B4-BE49-F238E27FC236}">
                  <a16:creationId xmlns:a16="http://schemas.microsoft.com/office/drawing/2014/main" id="{214F18BE-666B-3661-18EB-41B928B7E358}"/>
                </a:ext>
              </a:extLst>
            </p:cNvPr>
            <p:cNvSpPr/>
            <p:nvPr/>
          </p:nvSpPr>
          <p:spPr>
            <a:xfrm>
              <a:off x="458025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3557;p78">
              <a:extLst>
                <a:ext uri="{FF2B5EF4-FFF2-40B4-BE49-F238E27FC236}">
                  <a16:creationId xmlns:a16="http://schemas.microsoft.com/office/drawing/2014/main" id="{EA3F9042-A025-1A8B-35A8-689DADE8DF1E}"/>
                </a:ext>
              </a:extLst>
            </p:cNvPr>
            <p:cNvSpPr/>
            <p:nvPr/>
          </p:nvSpPr>
          <p:spPr>
            <a:xfrm>
              <a:off x="4580250"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3558;p78">
              <a:extLst>
                <a:ext uri="{FF2B5EF4-FFF2-40B4-BE49-F238E27FC236}">
                  <a16:creationId xmlns:a16="http://schemas.microsoft.com/office/drawing/2014/main" id="{4303AE36-1C82-9C6D-8413-B6AA88BB1D4E}"/>
                </a:ext>
              </a:extLst>
            </p:cNvPr>
            <p:cNvSpPr/>
            <p:nvPr/>
          </p:nvSpPr>
          <p:spPr>
            <a:xfrm>
              <a:off x="458025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3559;p78">
              <a:extLst>
                <a:ext uri="{FF2B5EF4-FFF2-40B4-BE49-F238E27FC236}">
                  <a16:creationId xmlns:a16="http://schemas.microsoft.com/office/drawing/2014/main" id="{79EF6957-2F2C-4079-4AA1-C7F6D205D587}"/>
                </a:ext>
              </a:extLst>
            </p:cNvPr>
            <p:cNvSpPr/>
            <p:nvPr/>
          </p:nvSpPr>
          <p:spPr>
            <a:xfrm>
              <a:off x="458025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3560;p78">
              <a:extLst>
                <a:ext uri="{FF2B5EF4-FFF2-40B4-BE49-F238E27FC236}">
                  <a16:creationId xmlns:a16="http://schemas.microsoft.com/office/drawing/2014/main" id="{BE1F7C17-9529-11F1-365D-EDE6D2163975}"/>
                </a:ext>
              </a:extLst>
            </p:cNvPr>
            <p:cNvSpPr/>
            <p:nvPr/>
          </p:nvSpPr>
          <p:spPr>
            <a:xfrm>
              <a:off x="458025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3561;p78">
              <a:extLst>
                <a:ext uri="{FF2B5EF4-FFF2-40B4-BE49-F238E27FC236}">
                  <a16:creationId xmlns:a16="http://schemas.microsoft.com/office/drawing/2014/main" id="{06EC7B79-F4CA-F38E-F47C-41F71AAD7B9B}"/>
                </a:ext>
              </a:extLst>
            </p:cNvPr>
            <p:cNvSpPr/>
            <p:nvPr/>
          </p:nvSpPr>
          <p:spPr>
            <a:xfrm>
              <a:off x="458025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3562;p78">
              <a:extLst>
                <a:ext uri="{FF2B5EF4-FFF2-40B4-BE49-F238E27FC236}">
                  <a16:creationId xmlns:a16="http://schemas.microsoft.com/office/drawing/2014/main" id="{2BDB9F58-41A3-B4B7-1879-B6E3D65A6860}"/>
                </a:ext>
              </a:extLst>
            </p:cNvPr>
            <p:cNvSpPr/>
            <p:nvPr/>
          </p:nvSpPr>
          <p:spPr>
            <a:xfrm>
              <a:off x="4580250" y="2256925"/>
              <a:ext cx="62350" cy="53425"/>
            </a:xfrm>
            <a:custGeom>
              <a:avLst/>
              <a:gdLst/>
              <a:ahLst/>
              <a:cxnLst/>
              <a:rect l="l" t="t" r="r" b="b"/>
              <a:pathLst>
                <a:path w="2494" h="2137" extrusionOk="0">
                  <a:moveTo>
                    <a:pt x="1076" y="0"/>
                  </a:moveTo>
                  <a:cubicBezTo>
                    <a:pt x="1072" y="0"/>
                    <a:pt x="1069" y="0"/>
                    <a:pt x="1066" y="0"/>
                  </a:cubicBezTo>
                  <a:cubicBezTo>
                    <a:pt x="480" y="0"/>
                    <a:pt x="1" y="480"/>
                    <a:pt x="1" y="1065"/>
                  </a:cubicBezTo>
                  <a:cubicBezTo>
                    <a:pt x="1" y="1709"/>
                    <a:pt x="529"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3563;p78">
              <a:extLst>
                <a:ext uri="{FF2B5EF4-FFF2-40B4-BE49-F238E27FC236}">
                  <a16:creationId xmlns:a16="http://schemas.microsoft.com/office/drawing/2014/main" id="{A4006EE0-EB2F-6F65-7E30-AECBFD4AED97}"/>
                </a:ext>
              </a:extLst>
            </p:cNvPr>
            <p:cNvSpPr/>
            <p:nvPr/>
          </p:nvSpPr>
          <p:spPr>
            <a:xfrm>
              <a:off x="458025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3564;p78">
              <a:extLst>
                <a:ext uri="{FF2B5EF4-FFF2-40B4-BE49-F238E27FC236}">
                  <a16:creationId xmlns:a16="http://schemas.microsoft.com/office/drawing/2014/main" id="{3A7740AA-DDE5-E3E5-B87F-4D25116FE41B}"/>
                </a:ext>
              </a:extLst>
            </p:cNvPr>
            <p:cNvSpPr/>
            <p:nvPr/>
          </p:nvSpPr>
          <p:spPr>
            <a:xfrm>
              <a:off x="458025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3565;p78">
              <a:extLst>
                <a:ext uri="{FF2B5EF4-FFF2-40B4-BE49-F238E27FC236}">
                  <a16:creationId xmlns:a16="http://schemas.microsoft.com/office/drawing/2014/main" id="{79A09892-57A0-2A48-B7EF-952346D24A19}"/>
                </a:ext>
              </a:extLst>
            </p:cNvPr>
            <p:cNvSpPr/>
            <p:nvPr/>
          </p:nvSpPr>
          <p:spPr>
            <a:xfrm>
              <a:off x="465647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3566;p78">
              <a:extLst>
                <a:ext uri="{FF2B5EF4-FFF2-40B4-BE49-F238E27FC236}">
                  <a16:creationId xmlns:a16="http://schemas.microsoft.com/office/drawing/2014/main" id="{3D6657FD-727C-E6D7-D1BD-50856A6888B8}"/>
                </a:ext>
              </a:extLst>
            </p:cNvPr>
            <p:cNvSpPr/>
            <p:nvPr/>
          </p:nvSpPr>
          <p:spPr>
            <a:xfrm>
              <a:off x="465647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3567;p78">
              <a:extLst>
                <a:ext uri="{FF2B5EF4-FFF2-40B4-BE49-F238E27FC236}">
                  <a16:creationId xmlns:a16="http://schemas.microsoft.com/office/drawing/2014/main" id="{4EA6A695-EBB9-BAEA-84A7-C9ABB1A32F59}"/>
                </a:ext>
              </a:extLst>
            </p:cNvPr>
            <p:cNvSpPr/>
            <p:nvPr/>
          </p:nvSpPr>
          <p:spPr>
            <a:xfrm>
              <a:off x="4656475" y="17236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3568;p78">
              <a:extLst>
                <a:ext uri="{FF2B5EF4-FFF2-40B4-BE49-F238E27FC236}">
                  <a16:creationId xmlns:a16="http://schemas.microsoft.com/office/drawing/2014/main" id="{B6CB4D2C-42F3-9154-FFFC-116A7FADB703}"/>
                </a:ext>
              </a:extLst>
            </p:cNvPr>
            <p:cNvSpPr/>
            <p:nvPr/>
          </p:nvSpPr>
          <p:spPr>
            <a:xfrm>
              <a:off x="465647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3569;p78">
              <a:extLst>
                <a:ext uri="{FF2B5EF4-FFF2-40B4-BE49-F238E27FC236}">
                  <a16:creationId xmlns:a16="http://schemas.microsoft.com/office/drawing/2014/main" id="{34CA5608-F0D0-388E-C000-A6B77484ECB3}"/>
                </a:ext>
              </a:extLst>
            </p:cNvPr>
            <p:cNvSpPr/>
            <p:nvPr/>
          </p:nvSpPr>
          <p:spPr>
            <a:xfrm>
              <a:off x="465647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3570;p78">
              <a:extLst>
                <a:ext uri="{FF2B5EF4-FFF2-40B4-BE49-F238E27FC236}">
                  <a16:creationId xmlns:a16="http://schemas.microsoft.com/office/drawing/2014/main" id="{63D328FA-9296-0AF4-EDEA-FA07E21EFF65}"/>
                </a:ext>
              </a:extLst>
            </p:cNvPr>
            <p:cNvSpPr/>
            <p:nvPr/>
          </p:nvSpPr>
          <p:spPr>
            <a:xfrm>
              <a:off x="4656475"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1"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3571;p78">
              <a:extLst>
                <a:ext uri="{FF2B5EF4-FFF2-40B4-BE49-F238E27FC236}">
                  <a16:creationId xmlns:a16="http://schemas.microsoft.com/office/drawing/2014/main" id="{EF50EFE0-25D9-AEA6-80DE-E3CC67081C51}"/>
                </a:ext>
              </a:extLst>
            </p:cNvPr>
            <p:cNvSpPr/>
            <p:nvPr/>
          </p:nvSpPr>
          <p:spPr>
            <a:xfrm>
              <a:off x="46564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3572;p78">
              <a:extLst>
                <a:ext uri="{FF2B5EF4-FFF2-40B4-BE49-F238E27FC236}">
                  <a16:creationId xmlns:a16="http://schemas.microsoft.com/office/drawing/2014/main" id="{FCBEBF06-BBFA-5D71-7EE5-18563FB978B0}"/>
                </a:ext>
              </a:extLst>
            </p:cNvPr>
            <p:cNvSpPr/>
            <p:nvPr/>
          </p:nvSpPr>
          <p:spPr>
            <a:xfrm>
              <a:off x="4656475" y="21045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3573;p78">
              <a:extLst>
                <a:ext uri="{FF2B5EF4-FFF2-40B4-BE49-F238E27FC236}">
                  <a16:creationId xmlns:a16="http://schemas.microsoft.com/office/drawing/2014/main" id="{F9CE969B-2380-66E0-494A-DDB8A2E1CF56}"/>
                </a:ext>
              </a:extLst>
            </p:cNvPr>
            <p:cNvSpPr/>
            <p:nvPr/>
          </p:nvSpPr>
          <p:spPr>
            <a:xfrm>
              <a:off x="4656475" y="2180700"/>
              <a:ext cx="62200" cy="53350"/>
            </a:xfrm>
            <a:custGeom>
              <a:avLst/>
              <a:gdLst/>
              <a:ahLst/>
              <a:cxnLst/>
              <a:rect l="l" t="t" r="r" b="b"/>
              <a:pathLst>
                <a:path w="2488" h="2134" extrusionOk="0">
                  <a:moveTo>
                    <a:pt x="1065" y="1"/>
                  </a:moveTo>
                  <a:cubicBezTo>
                    <a:pt x="472" y="1"/>
                    <a:pt x="0" y="480"/>
                    <a:pt x="0" y="1066"/>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3574;p78">
              <a:extLst>
                <a:ext uri="{FF2B5EF4-FFF2-40B4-BE49-F238E27FC236}">
                  <a16:creationId xmlns:a16="http://schemas.microsoft.com/office/drawing/2014/main" id="{3BDFE142-67E1-348C-EBC5-4DB3E31190E4}"/>
                </a:ext>
              </a:extLst>
            </p:cNvPr>
            <p:cNvSpPr/>
            <p:nvPr/>
          </p:nvSpPr>
          <p:spPr>
            <a:xfrm>
              <a:off x="465647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3575;p78">
              <a:extLst>
                <a:ext uri="{FF2B5EF4-FFF2-40B4-BE49-F238E27FC236}">
                  <a16:creationId xmlns:a16="http://schemas.microsoft.com/office/drawing/2014/main" id="{C962149B-A1AC-C3A5-3CA0-CB4D3F1847E1}"/>
                </a:ext>
              </a:extLst>
            </p:cNvPr>
            <p:cNvSpPr/>
            <p:nvPr/>
          </p:nvSpPr>
          <p:spPr>
            <a:xfrm>
              <a:off x="4656475" y="2333125"/>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3576;p78">
              <a:extLst>
                <a:ext uri="{FF2B5EF4-FFF2-40B4-BE49-F238E27FC236}">
                  <a16:creationId xmlns:a16="http://schemas.microsoft.com/office/drawing/2014/main" id="{12D62561-2817-8C89-E8DC-67A3D3A9652D}"/>
                </a:ext>
              </a:extLst>
            </p:cNvPr>
            <p:cNvSpPr/>
            <p:nvPr/>
          </p:nvSpPr>
          <p:spPr>
            <a:xfrm>
              <a:off x="4656475" y="240935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3577;p78">
              <a:extLst>
                <a:ext uri="{FF2B5EF4-FFF2-40B4-BE49-F238E27FC236}">
                  <a16:creationId xmlns:a16="http://schemas.microsoft.com/office/drawing/2014/main" id="{3D69B61A-115C-DED8-1268-FB1264178A34}"/>
                </a:ext>
              </a:extLst>
            </p:cNvPr>
            <p:cNvSpPr/>
            <p:nvPr/>
          </p:nvSpPr>
          <p:spPr>
            <a:xfrm>
              <a:off x="4732475" y="2409350"/>
              <a:ext cx="62425" cy="53350"/>
            </a:xfrm>
            <a:custGeom>
              <a:avLst/>
              <a:gdLst/>
              <a:ahLst/>
              <a:cxnLst/>
              <a:rect l="l" t="t" r="r" b="b"/>
              <a:pathLst>
                <a:path w="2497" h="2134"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3578;p78">
              <a:extLst>
                <a:ext uri="{FF2B5EF4-FFF2-40B4-BE49-F238E27FC236}">
                  <a16:creationId xmlns:a16="http://schemas.microsoft.com/office/drawing/2014/main" id="{CBA6906D-0D32-BE49-751D-EF8988A921C6}"/>
                </a:ext>
              </a:extLst>
            </p:cNvPr>
            <p:cNvSpPr/>
            <p:nvPr/>
          </p:nvSpPr>
          <p:spPr>
            <a:xfrm>
              <a:off x="4732475" y="2485550"/>
              <a:ext cx="62425" cy="53300"/>
            </a:xfrm>
            <a:custGeom>
              <a:avLst/>
              <a:gdLst/>
              <a:ahLst/>
              <a:cxnLst/>
              <a:rect l="l" t="t" r="r" b="b"/>
              <a:pathLst>
                <a:path w="2497" h="2132" extrusionOk="0">
                  <a:moveTo>
                    <a:pt x="1074" y="1"/>
                  </a:moveTo>
                  <a:cubicBezTo>
                    <a:pt x="480" y="1"/>
                    <a:pt x="1" y="472"/>
                    <a:pt x="1" y="1066"/>
                  </a:cubicBezTo>
                  <a:cubicBezTo>
                    <a:pt x="1" y="1708"/>
                    <a:pt x="526" y="2131"/>
                    <a:pt x="1073"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3579;p78">
              <a:extLst>
                <a:ext uri="{FF2B5EF4-FFF2-40B4-BE49-F238E27FC236}">
                  <a16:creationId xmlns:a16="http://schemas.microsoft.com/office/drawing/2014/main" id="{3A96EE85-6BCE-DD9A-4E6A-CA0BD7FCD65D}"/>
                </a:ext>
              </a:extLst>
            </p:cNvPr>
            <p:cNvSpPr/>
            <p:nvPr/>
          </p:nvSpPr>
          <p:spPr>
            <a:xfrm>
              <a:off x="48087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3580;p78">
              <a:extLst>
                <a:ext uri="{FF2B5EF4-FFF2-40B4-BE49-F238E27FC236}">
                  <a16:creationId xmlns:a16="http://schemas.microsoft.com/office/drawing/2014/main" id="{1689B836-8896-81E8-DB19-F8AA3B77E5E1}"/>
                </a:ext>
              </a:extLst>
            </p:cNvPr>
            <p:cNvSpPr/>
            <p:nvPr/>
          </p:nvSpPr>
          <p:spPr>
            <a:xfrm>
              <a:off x="4808700"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3581;p78">
              <a:extLst>
                <a:ext uri="{FF2B5EF4-FFF2-40B4-BE49-F238E27FC236}">
                  <a16:creationId xmlns:a16="http://schemas.microsoft.com/office/drawing/2014/main" id="{64F37C69-E499-C65C-9EF0-DEC13B1547BF}"/>
                </a:ext>
              </a:extLst>
            </p:cNvPr>
            <p:cNvSpPr/>
            <p:nvPr/>
          </p:nvSpPr>
          <p:spPr>
            <a:xfrm>
              <a:off x="480870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3582;p78">
              <a:extLst>
                <a:ext uri="{FF2B5EF4-FFF2-40B4-BE49-F238E27FC236}">
                  <a16:creationId xmlns:a16="http://schemas.microsoft.com/office/drawing/2014/main" id="{333D0E59-D3FA-E2B9-2DB1-C7ECD5D8D885}"/>
                </a:ext>
              </a:extLst>
            </p:cNvPr>
            <p:cNvSpPr/>
            <p:nvPr/>
          </p:nvSpPr>
          <p:spPr>
            <a:xfrm>
              <a:off x="48087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3583;p78">
              <a:extLst>
                <a:ext uri="{FF2B5EF4-FFF2-40B4-BE49-F238E27FC236}">
                  <a16:creationId xmlns:a16="http://schemas.microsoft.com/office/drawing/2014/main" id="{D2B1D9D3-EDEA-B284-439E-7698CB10D437}"/>
                </a:ext>
              </a:extLst>
            </p:cNvPr>
            <p:cNvSpPr/>
            <p:nvPr/>
          </p:nvSpPr>
          <p:spPr>
            <a:xfrm>
              <a:off x="4808700"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3584;p78">
              <a:extLst>
                <a:ext uri="{FF2B5EF4-FFF2-40B4-BE49-F238E27FC236}">
                  <a16:creationId xmlns:a16="http://schemas.microsoft.com/office/drawing/2014/main" id="{4F412FB1-3BF4-D3BE-987B-4F071B21455C}"/>
                </a:ext>
              </a:extLst>
            </p:cNvPr>
            <p:cNvSpPr/>
            <p:nvPr/>
          </p:nvSpPr>
          <p:spPr>
            <a:xfrm>
              <a:off x="4808700"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3585;p78">
              <a:extLst>
                <a:ext uri="{FF2B5EF4-FFF2-40B4-BE49-F238E27FC236}">
                  <a16:creationId xmlns:a16="http://schemas.microsoft.com/office/drawing/2014/main" id="{0079E91E-59BD-22BF-18E4-01EF22778D3A}"/>
                </a:ext>
              </a:extLst>
            </p:cNvPr>
            <p:cNvSpPr/>
            <p:nvPr/>
          </p:nvSpPr>
          <p:spPr>
            <a:xfrm>
              <a:off x="4808700"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3586;p78">
              <a:extLst>
                <a:ext uri="{FF2B5EF4-FFF2-40B4-BE49-F238E27FC236}">
                  <a16:creationId xmlns:a16="http://schemas.microsoft.com/office/drawing/2014/main" id="{BB67B635-97F8-5942-B3A0-C6326D66DA49}"/>
                </a:ext>
              </a:extLst>
            </p:cNvPr>
            <p:cNvSpPr/>
            <p:nvPr/>
          </p:nvSpPr>
          <p:spPr>
            <a:xfrm>
              <a:off x="4808700"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3587;p78">
              <a:extLst>
                <a:ext uri="{FF2B5EF4-FFF2-40B4-BE49-F238E27FC236}">
                  <a16:creationId xmlns:a16="http://schemas.microsoft.com/office/drawing/2014/main" id="{E92634A1-8764-1A09-7947-BD7FD284D22C}"/>
                </a:ext>
              </a:extLst>
            </p:cNvPr>
            <p:cNvSpPr/>
            <p:nvPr/>
          </p:nvSpPr>
          <p:spPr>
            <a:xfrm>
              <a:off x="4808700" y="21045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3588;p78">
              <a:extLst>
                <a:ext uri="{FF2B5EF4-FFF2-40B4-BE49-F238E27FC236}">
                  <a16:creationId xmlns:a16="http://schemas.microsoft.com/office/drawing/2014/main" id="{67BC4537-575D-86A8-8532-3EA0680C97D4}"/>
                </a:ext>
              </a:extLst>
            </p:cNvPr>
            <p:cNvSpPr/>
            <p:nvPr/>
          </p:nvSpPr>
          <p:spPr>
            <a:xfrm>
              <a:off x="4808700" y="2180700"/>
              <a:ext cx="62400" cy="53350"/>
            </a:xfrm>
            <a:custGeom>
              <a:avLst/>
              <a:gdLst/>
              <a:ahLst/>
              <a:cxnLst/>
              <a:rect l="l" t="t" r="r" b="b"/>
              <a:pathLst>
                <a:path w="2496" h="2134" extrusionOk="0">
                  <a:moveTo>
                    <a:pt x="1065" y="1"/>
                  </a:moveTo>
                  <a:cubicBezTo>
                    <a:pt x="480" y="1"/>
                    <a:pt x="0" y="480"/>
                    <a:pt x="0" y="1066"/>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3589;p78">
              <a:extLst>
                <a:ext uri="{FF2B5EF4-FFF2-40B4-BE49-F238E27FC236}">
                  <a16:creationId xmlns:a16="http://schemas.microsoft.com/office/drawing/2014/main" id="{56973081-4F19-B92F-244C-C63A30E90B11}"/>
                </a:ext>
              </a:extLst>
            </p:cNvPr>
            <p:cNvSpPr/>
            <p:nvPr/>
          </p:nvSpPr>
          <p:spPr>
            <a:xfrm>
              <a:off x="4808700" y="2256925"/>
              <a:ext cx="62550" cy="53425"/>
            </a:xfrm>
            <a:custGeom>
              <a:avLst/>
              <a:gdLst/>
              <a:ahLst/>
              <a:cxnLst/>
              <a:rect l="l" t="t" r="r" b="b"/>
              <a:pathLst>
                <a:path w="2502"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3590;p78">
              <a:extLst>
                <a:ext uri="{FF2B5EF4-FFF2-40B4-BE49-F238E27FC236}">
                  <a16:creationId xmlns:a16="http://schemas.microsoft.com/office/drawing/2014/main" id="{8FE56946-C5A4-587E-96C9-28FD329E091C}"/>
                </a:ext>
              </a:extLst>
            </p:cNvPr>
            <p:cNvSpPr/>
            <p:nvPr/>
          </p:nvSpPr>
          <p:spPr>
            <a:xfrm>
              <a:off x="4808700"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3591;p78">
              <a:extLst>
                <a:ext uri="{FF2B5EF4-FFF2-40B4-BE49-F238E27FC236}">
                  <a16:creationId xmlns:a16="http://schemas.microsoft.com/office/drawing/2014/main" id="{D85493B4-EEBB-38FF-9AB8-90107BC1C077}"/>
                </a:ext>
              </a:extLst>
            </p:cNvPr>
            <p:cNvSpPr/>
            <p:nvPr/>
          </p:nvSpPr>
          <p:spPr>
            <a:xfrm>
              <a:off x="4808700" y="2409350"/>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3592;p78">
              <a:extLst>
                <a:ext uri="{FF2B5EF4-FFF2-40B4-BE49-F238E27FC236}">
                  <a16:creationId xmlns:a16="http://schemas.microsoft.com/office/drawing/2014/main" id="{1D7B4FAF-6548-A42E-9D3C-D957790757D1}"/>
                </a:ext>
              </a:extLst>
            </p:cNvPr>
            <p:cNvSpPr/>
            <p:nvPr/>
          </p:nvSpPr>
          <p:spPr>
            <a:xfrm>
              <a:off x="4808700" y="2485550"/>
              <a:ext cx="62400" cy="53300"/>
            </a:xfrm>
            <a:custGeom>
              <a:avLst/>
              <a:gdLst/>
              <a:ahLst/>
              <a:cxnLst/>
              <a:rect l="l" t="t" r="r" b="b"/>
              <a:pathLst>
                <a:path w="2496"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3593;p78">
              <a:extLst>
                <a:ext uri="{FF2B5EF4-FFF2-40B4-BE49-F238E27FC236}">
                  <a16:creationId xmlns:a16="http://schemas.microsoft.com/office/drawing/2014/main" id="{1C6FEE81-96B8-9209-622A-FF3C90F2FCE0}"/>
                </a:ext>
              </a:extLst>
            </p:cNvPr>
            <p:cNvSpPr/>
            <p:nvPr/>
          </p:nvSpPr>
          <p:spPr>
            <a:xfrm>
              <a:off x="48849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3594;p78">
              <a:extLst>
                <a:ext uri="{FF2B5EF4-FFF2-40B4-BE49-F238E27FC236}">
                  <a16:creationId xmlns:a16="http://schemas.microsoft.com/office/drawing/2014/main" id="{9E3F15A8-09CA-183F-BFBC-E1BD9F74BDCF}"/>
                </a:ext>
              </a:extLst>
            </p:cNvPr>
            <p:cNvSpPr/>
            <p:nvPr/>
          </p:nvSpPr>
          <p:spPr>
            <a:xfrm>
              <a:off x="48849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3595;p78">
              <a:extLst>
                <a:ext uri="{FF2B5EF4-FFF2-40B4-BE49-F238E27FC236}">
                  <a16:creationId xmlns:a16="http://schemas.microsoft.com/office/drawing/2014/main" id="{96605C4A-7E2B-5706-59AE-A3086C845D46}"/>
                </a:ext>
              </a:extLst>
            </p:cNvPr>
            <p:cNvSpPr/>
            <p:nvPr/>
          </p:nvSpPr>
          <p:spPr>
            <a:xfrm>
              <a:off x="48849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3596;p78">
              <a:extLst>
                <a:ext uri="{FF2B5EF4-FFF2-40B4-BE49-F238E27FC236}">
                  <a16:creationId xmlns:a16="http://schemas.microsoft.com/office/drawing/2014/main" id="{CC8518FB-C15B-D4B5-F878-2E37CD1FBDA4}"/>
                </a:ext>
              </a:extLst>
            </p:cNvPr>
            <p:cNvSpPr/>
            <p:nvPr/>
          </p:nvSpPr>
          <p:spPr>
            <a:xfrm>
              <a:off x="48849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3597;p78">
              <a:extLst>
                <a:ext uri="{FF2B5EF4-FFF2-40B4-BE49-F238E27FC236}">
                  <a16:creationId xmlns:a16="http://schemas.microsoft.com/office/drawing/2014/main" id="{49E5D217-39F6-4801-5FC9-831C8700FCAB}"/>
                </a:ext>
              </a:extLst>
            </p:cNvPr>
            <p:cNvSpPr/>
            <p:nvPr/>
          </p:nvSpPr>
          <p:spPr>
            <a:xfrm>
              <a:off x="48849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3598;p78">
              <a:extLst>
                <a:ext uri="{FF2B5EF4-FFF2-40B4-BE49-F238E27FC236}">
                  <a16:creationId xmlns:a16="http://schemas.microsoft.com/office/drawing/2014/main" id="{FE86CAB8-1000-2160-D32E-41B776C13D84}"/>
                </a:ext>
              </a:extLst>
            </p:cNvPr>
            <p:cNvSpPr/>
            <p:nvPr/>
          </p:nvSpPr>
          <p:spPr>
            <a:xfrm>
              <a:off x="4884900"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3599;p78">
              <a:extLst>
                <a:ext uri="{FF2B5EF4-FFF2-40B4-BE49-F238E27FC236}">
                  <a16:creationId xmlns:a16="http://schemas.microsoft.com/office/drawing/2014/main" id="{B4A9901F-0645-E5DF-2441-9481AE9E492F}"/>
                </a:ext>
              </a:extLst>
            </p:cNvPr>
            <p:cNvSpPr/>
            <p:nvPr/>
          </p:nvSpPr>
          <p:spPr>
            <a:xfrm>
              <a:off x="488490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3600;p78">
              <a:extLst>
                <a:ext uri="{FF2B5EF4-FFF2-40B4-BE49-F238E27FC236}">
                  <a16:creationId xmlns:a16="http://schemas.microsoft.com/office/drawing/2014/main" id="{829D2212-B210-03C1-1658-6B6A2F06396B}"/>
                </a:ext>
              </a:extLst>
            </p:cNvPr>
            <p:cNvSpPr/>
            <p:nvPr/>
          </p:nvSpPr>
          <p:spPr>
            <a:xfrm>
              <a:off x="488490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3601;p78">
              <a:extLst>
                <a:ext uri="{FF2B5EF4-FFF2-40B4-BE49-F238E27FC236}">
                  <a16:creationId xmlns:a16="http://schemas.microsoft.com/office/drawing/2014/main" id="{FD7197DD-34BF-24D8-CF70-C7571E60388C}"/>
                </a:ext>
              </a:extLst>
            </p:cNvPr>
            <p:cNvSpPr/>
            <p:nvPr/>
          </p:nvSpPr>
          <p:spPr>
            <a:xfrm>
              <a:off x="48849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3602;p78">
              <a:extLst>
                <a:ext uri="{FF2B5EF4-FFF2-40B4-BE49-F238E27FC236}">
                  <a16:creationId xmlns:a16="http://schemas.microsoft.com/office/drawing/2014/main" id="{58CB08E1-706C-3863-0A22-0463BFC6D9BE}"/>
                </a:ext>
              </a:extLst>
            </p:cNvPr>
            <p:cNvSpPr/>
            <p:nvPr/>
          </p:nvSpPr>
          <p:spPr>
            <a:xfrm>
              <a:off x="48849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3603;p78">
              <a:extLst>
                <a:ext uri="{FF2B5EF4-FFF2-40B4-BE49-F238E27FC236}">
                  <a16:creationId xmlns:a16="http://schemas.microsoft.com/office/drawing/2014/main" id="{2D3AC88A-2D3B-9DE7-8676-E3E71EDBC916}"/>
                </a:ext>
              </a:extLst>
            </p:cNvPr>
            <p:cNvSpPr/>
            <p:nvPr/>
          </p:nvSpPr>
          <p:spPr>
            <a:xfrm>
              <a:off x="48849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3604;p78">
              <a:extLst>
                <a:ext uri="{FF2B5EF4-FFF2-40B4-BE49-F238E27FC236}">
                  <a16:creationId xmlns:a16="http://schemas.microsoft.com/office/drawing/2014/main" id="{D62C3F3A-3AC2-E0F6-3E8B-4235DBEB274A}"/>
                </a:ext>
              </a:extLst>
            </p:cNvPr>
            <p:cNvSpPr/>
            <p:nvPr/>
          </p:nvSpPr>
          <p:spPr>
            <a:xfrm>
              <a:off x="488490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3605;p78">
              <a:extLst>
                <a:ext uri="{FF2B5EF4-FFF2-40B4-BE49-F238E27FC236}">
                  <a16:creationId xmlns:a16="http://schemas.microsoft.com/office/drawing/2014/main" id="{4BCF26F0-A9D6-D363-10A9-A93A544BD132}"/>
                </a:ext>
              </a:extLst>
            </p:cNvPr>
            <p:cNvSpPr/>
            <p:nvPr/>
          </p:nvSpPr>
          <p:spPr>
            <a:xfrm>
              <a:off x="48849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3606;p78">
              <a:extLst>
                <a:ext uri="{FF2B5EF4-FFF2-40B4-BE49-F238E27FC236}">
                  <a16:creationId xmlns:a16="http://schemas.microsoft.com/office/drawing/2014/main" id="{E3AD9D3D-D216-2034-8F60-B07508D933EF}"/>
                </a:ext>
              </a:extLst>
            </p:cNvPr>
            <p:cNvSpPr/>
            <p:nvPr/>
          </p:nvSpPr>
          <p:spPr>
            <a:xfrm>
              <a:off x="48849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3607;p78">
              <a:extLst>
                <a:ext uri="{FF2B5EF4-FFF2-40B4-BE49-F238E27FC236}">
                  <a16:creationId xmlns:a16="http://schemas.microsoft.com/office/drawing/2014/main" id="{7364C5E1-6976-6688-39DD-E8D643C41859}"/>
                </a:ext>
              </a:extLst>
            </p:cNvPr>
            <p:cNvSpPr/>
            <p:nvPr/>
          </p:nvSpPr>
          <p:spPr>
            <a:xfrm>
              <a:off x="4884900"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3608;p78">
              <a:extLst>
                <a:ext uri="{FF2B5EF4-FFF2-40B4-BE49-F238E27FC236}">
                  <a16:creationId xmlns:a16="http://schemas.microsoft.com/office/drawing/2014/main" id="{20F4E73C-0450-5827-6BD3-C9613DFFAAA2}"/>
                </a:ext>
              </a:extLst>
            </p:cNvPr>
            <p:cNvSpPr/>
            <p:nvPr/>
          </p:nvSpPr>
          <p:spPr>
            <a:xfrm>
              <a:off x="49611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3609;p78">
              <a:extLst>
                <a:ext uri="{FF2B5EF4-FFF2-40B4-BE49-F238E27FC236}">
                  <a16:creationId xmlns:a16="http://schemas.microsoft.com/office/drawing/2014/main" id="{C1731F4F-6B85-6A24-CD2D-C0DA877C5240}"/>
                </a:ext>
              </a:extLst>
            </p:cNvPr>
            <p:cNvSpPr/>
            <p:nvPr/>
          </p:nvSpPr>
          <p:spPr>
            <a:xfrm>
              <a:off x="4961125"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3610;p78">
              <a:extLst>
                <a:ext uri="{FF2B5EF4-FFF2-40B4-BE49-F238E27FC236}">
                  <a16:creationId xmlns:a16="http://schemas.microsoft.com/office/drawing/2014/main" id="{D438ABA9-F3B6-A263-C198-B34506EFD540}"/>
                </a:ext>
              </a:extLst>
            </p:cNvPr>
            <p:cNvSpPr/>
            <p:nvPr/>
          </p:nvSpPr>
          <p:spPr>
            <a:xfrm>
              <a:off x="4961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3611;p78">
              <a:extLst>
                <a:ext uri="{FF2B5EF4-FFF2-40B4-BE49-F238E27FC236}">
                  <a16:creationId xmlns:a16="http://schemas.microsoft.com/office/drawing/2014/main" id="{1387BDF5-1AA9-0B3C-3774-96836CC7FDC3}"/>
                </a:ext>
              </a:extLst>
            </p:cNvPr>
            <p:cNvSpPr/>
            <p:nvPr/>
          </p:nvSpPr>
          <p:spPr>
            <a:xfrm>
              <a:off x="4961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3612;p78">
              <a:extLst>
                <a:ext uri="{FF2B5EF4-FFF2-40B4-BE49-F238E27FC236}">
                  <a16:creationId xmlns:a16="http://schemas.microsoft.com/office/drawing/2014/main" id="{36FDCD40-D07A-E9F9-1D13-06613AA3DFDB}"/>
                </a:ext>
              </a:extLst>
            </p:cNvPr>
            <p:cNvSpPr/>
            <p:nvPr/>
          </p:nvSpPr>
          <p:spPr>
            <a:xfrm>
              <a:off x="49611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3613;p78">
              <a:extLst>
                <a:ext uri="{FF2B5EF4-FFF2-40B4-BE49-F238E27FC236}">
                  <a16:creationId xmlns:a16="http://schemas.microsoft.com/office/drawing/2014/main" id="{F12D297B-66CA-6A75-C57B-5EBDB48B6A48}"/>
                </a:ext>
              </a:extLst>
            </p:cNvPr>
            <p:cNvSpPr/>
            <p:nvPr/>
          </p:nvSpPr>
          <p:spPr>
            <a:xfrm>
              <a:off x="49611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3614;p78">
              <a:extLst>
                <a:ext uri="{FF2B5EF4-FFF2-40B4-BE49-F238E27FC236}">
                  <a16:creationId xmlns:a16="http://schemas.microsoft.com/office/drawing/2014/main" id="{4E2B7EA9-1A79-7439-4357-6D80CDAD8132}"/>
                </a:ext>
              </a:extLst>
            </p:cNvPr>
            <p:cNvSpPr/>
            <p:nvPr/>
          </p:nvSpPr>
          <p:spPr>
            <a:xfrm>
              <a:off x="4961125"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3615;p78">
              <a:extLst>
                <a:ext uri="{FF2B5EF4-FFF2-40B4-BE49-F238E27FC236}">
                  <a16:creationId xmlns:a16="http://schemas.microsoft.com/office/drawing/2014/main" id="{0445EEC2-16D8-BC4C-151E-0E8C3FC7A2D0}"/>
                </a:ext>
              </a:extLst>
            </p:cNvPr>
            <p:cNvSpPr/>
            <p:nvPr/>
          </p:nvSpPr>
          <p:spPr>
            <a:xfrm>
              <a:off x="4961125"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3616;p78">
              <a:extLst>
                <a:ext uri="{FF2B5EF4-FFF2-40B4-BE49-F238E27FC236}">
                  <a16:creationId xmlns:a16="http://schemas.microsoft.com/office/drawing/2014/main" id="{41122EF5-45B7-A170-C7CA-56DA6749FC1E}"/>
                </a:ext>
              </a:extLst>
            </p:cNvPr>
            <p:cNvSpPr/>
            <p:nvPr/>
          </p:nvSpPr>
          <p:spPr>
            <a:xfrm>
              <a:off x="4961125"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3617;p78">
              <a:extLst>
                <a:ext uri="{FF2B5EF4-FFF2-40B4-BE49-F238E27FC236}">
                  <a16:creationId xmlns:a16="http://schemas.microsoft.com/office/drawing/2014/main" id="{BD6403B3-D72E-3649-BFE1-50926E918879}"/>
                </a:ext>
              </a:extLst>
            </p:cNvPr>
            <p:cNvSpPr/>
            <p:nvPr/>
          </p:nvSpPr>
          <p:spPr>
            <a:xfrm>
              <a:off x="496112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9" y="2137"/>
                    <a:pt x="1078" y="2137"/>
                  </a:cubicBezTo>
                  <a:cubicBezTo>
                    <a:pt x="1339"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3618;p78">
              <a:extLst>
                <a:ext uri="{FF2B5EF4-FFF2-40B4-BE49-F238E27FC236}">
                  <a16:creationId xmlns:a16="http://schemas.microsoft.com/office/drawing/2014/main" id="{D9A22271-B89F-9396-7833-E26F110597E8}"/>
                </a:ext>
              </a:extLst>
            </p:cNvPr>
            <p:cNvSpPr/>
            <p:nvPr/>
          </p:nvSpPr>
          <p:spPr>
            <a:xfrm>
              <a:off x="4961125"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3619;p78">
              <a:extLst>
                <a:ext uri="{FF2B5EF4-FFF2-40B4-BE49-F238E27FC236}">
                  <a16:creationId xmlns:a16="http://schemas.microsoft.com/office/drawing/2014/main" id="{6D4CC209-D5F1-1EA4-826F-EDFF953614B9}"/>
                </a:ext>
              </a:extLst>
            </p:cNvPr>
            <p:cNvSpPr/>
            <p:nvPr/>
          </p:nvSpPr>
          <p:spPr>
            <a:xfrm>
              <a:off x="4961125"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3620;p78">
              <a:extLst>
                <a:ext uri="{FF2B5EF4-FFF2-40B4-BE49-F238E27FC236}">
                  <a16:creationId xmlns:a16="http://schemas.microsoft.com/office/drawing/2014/main" id="{AC0185A3-3B03-FC3C-8B86-FE69567E336D}"/>
                </a:ext>
              </a:extLst>
            </p:cNvPr>
            <p:cNvSpPr/>
            <p:nvPr/>
          </p:nvSpPr>
          <p:spPr>
            <a:xfrm>
              <a:off x="4961125" y="2485550"/>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3621;p78">
              <a:extLst>
                <a:ext uri="{FF2B5EF4-FFF2-40B4-BE49-F238E27FC236}">
                  <a16:creationId xmlns:a16="http://schemas.microsoft.com/office/drawing/2014/main" id="{9899C26D-A5F8-73B3-B013-B0B1636ECFDD}"/>
                </a:ext>
              </a:extLst>
            </p:cNvPr>
            <p:cNvSpPr/>
            <p:nvPr/>
          </p:nvSpPr>
          <p:spPr>
            <a:xfrm>
              <a:off x="4961125"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3622;p78">
              <a:extLst>
                <a:ext uri="{FF2B5EF4-FFF2-40B4-BE49-F238E27FC236}">
                  <a16:creationId xmlns:a16="http://schemas.microsoft.com/office/drawing/2014/main" id="{080D2E32-880C-85CD-9613-5AC68F934FCE}"/>
                </a:ext>
              </a:extLst>
            </p:cNvPr>
            <p:cNvSpPr/>
            <p:nvPr/>
          </p:nvSpPr>
          <p:spPr>
            <a:xfrm>
              <a:off x="50373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3623;p78">
              <a:extLst>
                <a:ext uri="{FF2B5EF4-FFF2-40B4-BE49-F238E27FC236}">
                  <a16:creationId xmlns:a16="http://schemas.microsoft.com/office/drawing/2014/main" id="{200BE892-2A3E-5203-7603-9A29E695D18B}"/>
                </a:ext>
              </a:extLst>
            </p:cNvPr>
            <p:cNvSpPr/>
            <p:nvPr/>
          </p:nvSpPr>
          <p:spPr>
            <a:xfrm>
              <a:off x="503732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3624;p78">
              <a:extLst>
                <a:ext uri="{FF2B5EF4-FFF2-40B4-BE49-F238E27FC236}">
                  <a16:creationId xmlns:a16="http://schemas.microsoft.com/office/drawing/2014/main" id="{F882378A-4AE8-75B0-8204-22C9AA909BD7}"/>
                </a:ext>
              </a:extLst>
            </p:cNvPr>
            <p:cNvSpPr/>
            <p:nvPr/>
          </p:nvSpPr>
          <p:spPr>
            <a:xfrm>
              <a:off x="50373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3625;p78">
              <a:extLst>
                <a:ext uri="{FF2B5EF4-FFF2-40B4-BE49-F238E27FC236}">
                  <a16:creationId xmlns:a16="http://schemas.microsoft.com/office/drawing/2014/main" id="{54D234CF-24F0-BB6D-56EB-A634ADA1A7D1}"/>
                </a:ext>
              </a:extLst>
            </p:cNvPr>
            <p:cNvSpPr/>
            <p:nvPr/>
          </p:nvSpPr>
          <p:spPr>
            <a:xfrm>
              <a:off x="50373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3626;p78">
              <a:extLst>
                <a:ext uri="{FF2B5EF4-FFF2-40B4-BE49-F238E27FC236}">
                  <a16:creationId xmlns:a16="http://schemas.microsoft.com/office/drawing/2014/main" id="{DA9FA712-3C79-3772-258A-FB147A9EE961}"/>
                </a:ext>
              </a:extLst>
            </p:cNvPr>
            <p:cNvSpPr/>
            <p:nvPr/>
          </p:nvSpPr>
          <p:spPr>
            <a:xfrm>
              <a:off x="5037325"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3627;p78">
              <a:extLst>
                <a:ext uri="{FF2B5EF4-FFF2-40B4-BE49-F238E27FC236}">
                  <a16:creationId xmlns:a16="http://schemas.microsoft.com/office/drawing/2014/main" id="{E74BAEE3-7BC3-3EC1-26B5-348E4A2C3F58}"/>
                </a:ext>
              </a:extLst>
            </p:cNvPr>
            <p:cNvSpPr/>
            <p:nvPr/>
          </p:nvSpPr>
          <p:spPr>
            <a:xfrm>
              <a:off x="50373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3628;p78">
              <a:extLst>
                <a:ext uri="{FF2B5EF4-FFF2-40B4-BE49-F238E27FC236}">
                  <a16:creationId xmlns:a16="http://schemas.microsoft.com/office/drawing/2014/main" id="{7148F116-58F8-3943-15D4-2AF1F576008B}"/>
                </a:ext>
              </a:extLst>
            </p:cNvPr>
            <p:cNvSpPr/>
            <p:nvPr/>
          </p:nvSpPr>
          <p:spPr>
            <a:xfrm>
              <a:off x="50373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3629;p78">
              <a:extLst>
                <a:ext uri="{FF2B5EF4-FFF2-40B4-BE49-F238E27FC236}">
                  <a16:creationId xmlns:a16="http://schemas.microsoft.com/office/drawing/2014/main" id="{65E664D3-DCA1-4502-B6D7-73F852BEBFB0}"/>
                </a:ext>
              </a:extLst>
            </p:cNvPr>
            <p:cNvSpPr/>
            <p:nvPr/>
          </p:nvSpPr>
          <p:spPr>
            <a:xfrm>
              <a:off x="50373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3630;p78">
              <a:extLst>
                <a:ext uri="{FF2B5EF4-FFF2-40B4-BE49-F238E27FC236}">
                  <a16:creationId xmlns:a16="http://schemas.microsoft.com/office/drawing/2014/main" id="{DA5B10DE-27C3-2884-9DEE-91971B8600C3}"/>
                </a:ext>
              </a:extLst>
            </p:cNvPr>
            <p:cNvSpPr/>
            <p:nvPr/>
          </p:nvSpPr>
          <p:spPr>
            <a:xfrm>
              <a:off x="50373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3631;p78">
              <a:extLst>
                <a:ext uri="{FF2B5EF4-FFF2-40B4-BE49-F238E27FC236}">
                  <a16:creationId xmlns:a16="http://schemas.microsoft.com/office/drawing/2014/main" id="{52F9E3AB-FB43-B29E-214B-8F5989893B1D}"/>
                </a:ext>
              </a:extLst>
            </p:cNvPr>
            <p:cNvSpPr/>
            <p:nvPr/>
          </p:nvSpPr>
          <p:spPr>
            <a:xfrm>
              <a:off x="5037325"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6"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3632;p78">
              <a:extLst>
                <a:ext uri="{FF2B5EF4-FFF2-40B4-BE49-F238E27FC236}">
                  <a16:creationId xmlns:a16="http://schemas.microsoft.com/office/drawing/2014/main" id="{AE60FB5E-3F8E-6A40-9F77-C5062DF94721}"/>
                </a:ext>
              </a:extLst>
            </p:cNvPr>
            <p:cNvSpPr/>
            <p:nvPr/>
          </p:nvSpPr>
          <p:spPr>
            <a:xfrm>
              <a:off x="50373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3633;p78">
              <a:extLst>
                <a:ext uri="{FF2B5EF4-FFF2-40B4-BE49-F238E27FC236}">
                  <a16:creationId xmlns:a16="http://schemas.microsoft.com/office/drawing/2014/main" id="{BFCE86F2-3B97-1C26-FAC8-CC16EDA52846}"/>
                </a:ext>
              </a:extLst>
            </p:cNvPr>
            <p:cNvSpPr/>
            <p:nvPr/>
          </p:nvSpPr>
          <p:spPr>
            <a:xfrm>
              <a:off x="50373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3634;p78">
              <a:extLst>
                <a:ext uri="{FF2B5EF4-FFF2-40B4-BE49-F238E27FC236}">
                  <a16:creationId xmlns:a16="http://schemas.microsoft.com/office/drawing/2014/main" id="{965EE985-89AD-E041-D943-4BC26BC80F91}"/>
                </a:ext>
              </a:extLst>
            </p:cNvPr>
            <p:cNvSpPr/>
            <p:nvPr/>
          </p:nvSpPr>
          <p:spPr>
            <a:xfrm>
              <a:off x="5037325"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3635;p78">
              <a:extLst>
                <a:ext uri="{FF2B5EF4-FFF2-40B4-BE49-F238E27FC236}">
                  <a16:creationId xmlns:a16="http://schemas.microsoft.com/office/drawing/2014/main" id="{9AD6B363-C02A-FA00-9514-27DBF7BE7453}"/>
                </a:ext>
              </a:extLst>
            </p:cNvPr>
            <p:cNvSpPr/>
            <p:nvPr/>
          </p:nvSpPr>
          <p:spPr>
            <a:xfrm>
              <a:off x="50373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3636;p78">
              <a:extLst>
                <a:ext uri="{FF2B5EF4-FFF2-40B4-BE49-F238E27FC236}">
                  <a16:creationId xmlns:a16="http://schemas.microsoft.com/office/drawing/2014/main" id="{658A8968-3358-5702-C268-45C23B7422FB}"/>
                </a:ext>
              </a:extLst>
            </p:cNvPr>
            <p:cNvSpPr/>
            <p:nvPr/>
          </p:nvSpPr>
          <p:spPr>
            <a:xfrm>
              <a:off x="5113350" y="2561575"/>
              <a:ext cx="62400" cy="53425"/>
            </a:xfrm>
            <a:custGeom>
              <a:avLst/>
              <a:gdLst/>
              <a:ahLst/>
              <a:cxnLst/>
              <a:rect l="l" t="t" r="r" b="b"/>
              <a:pathLst>
                <a:path w="2496" h="2137" extrusionOk="0">
                  <a:moveTo>
                    <a:pt x="1073" y="0"/>
                  </a:moveTo>
                  <a:cubicBezTo>
                    <a:pt x="480" y="8"/>
                    <a:pt x="8" y="480"/>
                    <a:pt x="0" y="1073"/>
                  </a:cubicBezTo>
                  <a:cubicBezTo>
                    <a:pt x="0" y="1711"/>
                    <a:pt x="525" y="2137"/>
                    <a:pt x="1073" y="2137"/>
                  </a:cubicBezTo>
                  <a:cubicBezTo>
                    <a:pt x="1335" y="2137"/>
                    <a:pt x="1603" y="2039"/>
                    <a:pt x="1821" y="1821"/>
                  </a:cubicBezTo>
                  <a:cubicBezTo>
                    <a:pt x="2496" y="1154"/>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3637;p78">
              <a:extLst>
                <a:ext uri="{FF2B5EF4-FFF2-40B4-BE49-F238E27FC236}">
                  <a16:creationId xmlns:a16="http://schemas.microsoft.com/office/drawing/2014/main" id="{8F2E02CC-EADA-F746-F71A-D4F3A1DE4ABF}"/>
                </a:ext>
              </a:extLst>
            </p:cNvPr>
            <p:cNvSpPr/>
            <p:nvPr/>
          </p:nvSpPr>
          <p:spPr>
            <a:xfrm>
              <a:off x="5113350" y="2637775"/>
              <a:ext cx="62400" cy="53450"/>
            </a:xfrm>
            <a:custGeom>
              <a:avLst/>
              <a:gdLst/>
              <a:ahLst/>
              <a:cxnLst/>
              <a:rect l="l" t="t" r="r" b="b"/>
              <a:pathLst>
                <a:path w="2496" h="2138" extrusionOk="0">
                  <a:moveTo>
                    <a:pt x="1073" y="1"/>
                  </a:moveTo>
                  <a:cubicBezTo>
                    <a:pt x="480" y="1"/>
                    <a:pt x="0" y="480"/>
                    <a:pt x="0" y="1074"/>
                  </a:cubicBezTo>
                  <a:cubicBezTo>
                    <a:pt x="0" y="1712"/>
                    <a:pt x="528" y="2137"/>
                    <a:pt x="1076" y="2137"/>
                  </a:cubicBezTo>
                  <a:cubicBezTo>
                    <a:pt x="1339" y="2137"/>
                    <a:pt x="1605"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3638;p78">
              <a:extLst>
                <a:ext uri="{FF2B5EF4-FFF2-40B4-BE49-F238E27FC236}">
                  <a16:creationId xmlns:a16="http://schemas.microsoft.com/office/drawing/2014/main" id="{211333AB-ACF4-C33E-76F7-B0A30CF8AB90}"/>
                </a:ext>
              </a:extLst>
            </p:cNvPr>
            <p:cNvSpPr/>
            <p:nvPr/>
          </p:nvSpPr>
          <p:spPr>
            <a:xfrm>
              <a:off x="518955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3639;p78">
              <a:extLst>
                <a:ext uri="{FF2B5EF4-FFF2-40B4-BE49-F238E27FC236}">
                  <a16:creationId xmlns:a16="http://schemas.microsoft.com/office/drawing/2014/main" id="{D672226B-2666-5AD1-4C45-F6799FD81BEB}"/>
                </a:ext>
              </a:extLst>
            </p:cNvPr>
            <p:cNvSpPr/>
            <p:nvPr/>
          </p:nvSpPr>
          <p:spPr>
            <a:xfrm>
              <a:off x="5189550" y="1495200"/>
              <a:ext cx="62225" cy="53325"/>
            </a:xfrm>
            <a:custGeom>
              <a:avLst/>
              <a:gdLst/>
              <a:ahLst/>
              <a:cxnLst/>
              <a:rect l="l" t="t" r="r" b="b"/>
              <a:pathLst>
                <a:path w="2489" h="2133" extrusionOk="0">
                  <a:moveTo>
                    <a:pt x="1066" y="0"/>
                  </a:moveTo>
                  <a:cubicBezTo>
                    <a:pt x="480" y="0"/>
                    <a:pt x="1" y="472"/>
                    <a:pt x="1" y="1065"/>
                  </a:cubicBezTo>
                  <a:cubicBezTo>
                    <a:pt x="1" y="1709"/>
                    <a:pt x="522" y="2133"/>
                    <a:pt x="1069" y="2133"/>
                  </a:cubicBezTo>
                  <a:cubicBezTo>
                    <a:pt x="1329" y="2133"/>
                    <a:pt x="1596" y="2036"/>
                    <a:pt x="1814"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3640;p78">
              <a:extLst>
                <a:ext uri="{FF2B5EF4-FFF2-40B4-BE49-F238E27FC236}">
                  <a16:creationId xmlns:a16="http://schemas.microsoft.com/office/drawing/2014/main" id="{FAA6D2E6-D21B-5DF1-B2CA-8BDE1B07EF4F}"/>
                </a:ext>
              </a:extLst>
            </p:cNvPr>
            <p:cNvSpPr/>
            <p:nvPr/>
          </p:nvSpPr>
          <p:spPr>
            <a:xfrm>
              <a:off x="5189550" y="1571400"/>
              <a:ext cx="62225" cy="53300"/>
            </a:xfrm>
            <a:custGeom>
              <a:avLst/>
              <a:gdLst/>
              <a:ahLst/>
              <a:cxnLst/>
              <a:rect l="l" t="t" r="r" b="b"/>
              <a:pathLst>
                <a:path w="2489" h="2132" extrusionOk="0">
                  <a:moveTo>
                    <a:pt x="1051" y="0"/>
                  </a:moveTo>
                  <a:cubicBezTo>
                    <a:pt x="472" y="0"/>
                    <a:pt x="1" y="477"/>
                    <a:pt x="1" y="1066"/>
                  </a:cubicBezTo>
                  <a:cubicBezTo>
                    <a:pt x="1" y="1705"/>
                    <a:pt x="524" y="2132"/>
                    <a:pt x="1072" y="2132"/>
                  </a:cubicBezTo>
                  <a:cubicBezTo>
                    <a:pt x="1332" y="2132"/>
                    <a:pt x="1597" y="2036"/>
                    <a:pt x="1814" y="1822"/>
                  </a:cubicBezTo>
                  <a:cubicBezTo>
                    <a:pt x="2488" y="1147"/>
                    <a:pt x="2017" y="1"/>
                    <a:pt x="1066" y="1"/>
                  </a:cubicBezTo>
                  <a:cubicBezTo>
                    <a:pt x="1061" y="1"/>
                    <a:pt x="1056" y="0"/>
                    <a:pt x="105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3641;p78">
              <a:extLst>
                <a:ext uri="{FF2B5EF4-FFF2-40B4-BE49-F238E27FC236}">
                  <a16:creationId xmlns:a16="http://schemas.microsoft.com/office/drawing/2014/main" id="{645F4106-D6CC-C552-973D-CAC6A3DCA3F7}"/>
                </a:ext>
              </a:extLst>
            </p:cNvPr>
            <p:cNvSpPr/>
            <p:nvPr/>
          </p:nvSpPr>
          <p:spPr>
            <a:xfrm>
              <a:off x="5189550" y="1647400"/>
              <a:ext cx="62225" cy="53450"/>
            </a:xfrm>
            <a:custGeom>
              <a:avLst/>
              <a:gdLst/>
              <a:ahLst/>
              <a:cxnLst/>
              <a:rect l="l" t="t" r="r" b="b"/>
              <a:pathLst>
                <a:path w="2489" h="2138" extrusionOk="0">
                  <a:moveTo>
                    <a:pt x="1066" y="1"/>
                  </a:moveTo>
                  <a:cubicBezTo>
                    <a:pt x="480" y="1"/>
                    <a:pt x="1" y="481"/>
                    <a:pt x="1" y="1066"/>
                  </a:cubicBezTo>
                  <a:cubicBezTo>
                    <a:pt x="1" y="1710"/>
                    <a:pt x="522" y="2138"/>
                    <a:pt x="1068" y="2138"/>
                  </a:cubicBezTo>
                  <a:cubicBezTo>
                    <a:pt x="1329" y="2138"/>
                    <a:pt x="1596" y="2040"/>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3642;p78">
              <a:extLst>
                <a:ext uri="{FF2B5EF4-FFF2-40B4-BE49-F238E27FC236}">
                  <a16:creationId xmlns:a16="http://schemas.microsoft.com/office/drawing/2014/main" id="{5F8041C5-0E9E-DAE6-22EA-4A6D2CE349AB}"/>
                </a:ext>
              </a:extLst>
            </p:cNvPr>
            <p:cNvSpPr/>
            <p:nvPr/>
          </p:nvSpPr>
          <p:spPr>
            <a:xfrm>
              <a:off x="5189550" y="172362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3643;p78">
              <a:extLst>
                <a:ext uri="{FF2B5EF4-FFF2-40B4-BE49-F238E27FC236}">
                  <a16:creationId xmlns:a16="http://schemas.microsoft.com/office/drawing/2014/main" id="{11E261EE-1984-FC64-98CE-EAB878A6DCA6}"/>
                </a:ext>
              </a:extLst>
            </p:cNvPr>
            <p:cNvSpPr/>
            <p:nvPr/>
          </p:nvSpPr>
          <p:spPr>
            <a:xfrm>
              <a:off x="5189550" y="1799850"/>
              <a:ext cx="62225" cy="53325"/>
            </a:xfrm>
            <a:custGeom>
              <a:avLst/>
              <a:gdLst/>
              <a:ahLst/>
              <a:cxnLst/>
              <a:rect l="l" t="t" r="r" b="b"/>
              <a:pathLst>
                <a:path w="2489" h="2133"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3644;p78">
              <a:extLst>
                <a:ext uri="{FF2B5EF4-FFF2-40B4-BE49-F238E27FC236}">
                  <a16:creationId xmlns:a16="http://schemas.microsoft.com/office/drawing/2014/main" id="{40B22E92-8B4D-8427-4AD3-C9D2DF3C87A7}"/>
                </a:ext>
              </a:extLst>
            </p:cNvPr>
            <p:cNvSpPr/>
            <p:nvPr/>
          </p:nvSpPr>
          <p:spPr>
            <a:xfrm>
              <a:off x="5189550" y="1876050"/>
              <a:ext cx="62225" cy="53300"/>
            </a:xfrm>
            <a:custGeom>
              <a:avLst/>
              <a:gdLst/>
              <a:ahLst/>
              <a:cxnLst/>
              <a:rect l="l" t="t" r="r" b="b"/>
              <a:pathLst>
                <a:path w="2489" h="2132" extrusionOk="0">
                  <a:moveTo>
                    <a:pt x="1066" y="1"/>
                  </a:moveTo>
                  <a:cubicBezTo>
                    <a:pt x="480" y="1"/>
                    <a:pt x="1" y="472"/>
                    <a:pt x="1" y="1066"/>
                  </a:cubicBezTo>
                  <a:cubicBezTo>
                    <a:pt x="1" y="1705"/>
                    <a:pt x="524" y="2132"/>
                    <a:pt x="1072" y="2132"/>
                  </a:cubicBezTo>
                  <a:cubicBezTo>
                    <a:pt x="1332" y="2132"/>
                    <a:pt x="1597" y="2036"/>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3645;p78">
              <a:extLst>
                <a:ext uri="{FF2B5EF4-FFF2-40B4-BE49-F238E27FC236}">
                  <a16:creationId xmlns:a16="http://schemas.microsoft.com/office/drawing/2014/main" id="{87689D3F-C1AE-5AE1-05FA-E5DA034270C8}"/>
                </a:ext>
              </a:extLst>
            </p:cNvPr>
            <p:cNvSpPr/>
            <p:nvPr/>
          </p:nvSpPr>
          <p:spPr>
            <a:xfrm>
              <a:off x="5189550" y="1952050"/>
              <a:ext cx="62225" cy="53450"/>
            </a:xfrm>
            <a:custGeom>
              <a:avLst/>
              <a:gdLst/>
              <a:ahLst/>
              <a:cxnLst/>
              <a:rect l="l" t="t" r="r" b="b"/>
              <a:pathLst>
                <a:path w="2489" h="2138" extrusionOk="0">
                  <a:moveTo>
                    <a:pt x="1066" y="1"/>
                  </a:moveTo>
                  <a:cubicBezTo>
                    <a:pt x="480" y="1"/>
                    <a:pt x="1" y="481"/>
                    <a:pt x="1" y="1074"/>
                  </a:cubicBezTo>
                  <a:cubicBezTo>
                    <a:pt x="1" y="1712"/>
                    <a:pt x="525" y="2138"/>
                    <a:pt x="1071" y="2138"/>
                  </a:cubicBezTo>
                  <a:cubicBezTo>
                    <a:pt x="1332" y="2138"/>
                    <a:pt x="1598" y="2040"/>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3646;p78">
              <a:extLst>
                <a:ext uri="{FF2B5EF4-FFF2-40B4-BE49-F238E27FC236}">
                  <a16:creationId xmlns:a16="http://schemas.microsoft.com/office/drawing/2014/main" id="{FA4C06F8-DD10-7F4C-7504-1F8017CDF331}"/>
                </a:ext>
              </a:extLst>
            </p:cNvPr>
            <p:cNvSpPr/>
            <p:nvPr/>
          </p:nvSpPr>
          <p:spPr>
            <a:xfrm>
              <a:off x="5189550" y="20282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1"/>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3647;p78">
              <a:extLst>
                <a:ext uri="{FF2B5EF4-FFF2-40B4-BE49-F238E27FC236}">
                  <a16:creationId xmlns:a16="http://schemas.microsoft.com/office/drawing/2014/main" id="{CD34EEC1-F8A2-739E-5244-C26436E84FD7}"/>
                </a:ext>
              </a:extLst>
            </p:cNvPr>
            <p:cNvSpPr/>
            <p:nvPr/>
          </p:nvSpPr>
          <p:spPr>
            <a:xfrm>
              <a:off x="5189550" y="2104500"/>
              <a:ext cx="62225" cy="53325"/>
            </a:xfrm>
            <a:custGeom>
              <a:avLst/>
              <a:gdLst/>
              <a:ahLst/>
              <a:cxnLst/>
              <a:rect l="l" t="t" r="r" b="b"/>
              <a:pathLst>
                <a:path w="2489" h="2133" extrusionOk="0">
                  <a:moveTo>
                    <a:pt x="1066" y="0"/>
                  </a:moveTo>
                  <a:cubicBezTo>
                    <a:pt x="480" y="0"/>
                    <a:pt x="1" y="480"/>
                    <a:pt x="1" y="1065"/>
                  </a:cubicBezTo>
                  <a:cubicBezTo>
                    <a:pt x="1" y="1709"/>
                    <a:pt x="522" y="2133"/>
                    <a:pt x="1069" y="2133"/>
                  </a:cubicBezTo>
                  <a:cubicBezTo>
                    <a:pt x="1329" y="2133"/>
                    <a:pt x="1596" y="2036"/>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3648;p78">
              <a:extLst>
                <a:ext uri="{FF2B5EF4-FFF2-40B4-BE49-F238E27FC236}">
                  <a16:creationId xmlns:a16="http://schemas.microsoft.com/office/drawing/2014/main" id="{B8318CE9-964C-F87C-7408-688F226CD836}"/>
                </a:ext>
              </a:extLst>
            </p:cNvPr>
            <p:cNvSpPr/>
            <p:nvPr/>
          </p:nvSpPr>
          <p:spPr>
            <a:xfrm>
              <a:off x="5189550" y="2180700"/>
              <a:ext cx="62225" cy="53350"/>
            </a:xfrm>
            <a:custGeom>
              <a:avLst/>
              <a:gdLst/>
              <a:ahLst/>
              <a:cxnLst/>
              <a:rect l="l" t="t" r="r" b="b"/>
              <a:pathLst>
                <a:path w="2489" h="2134" extrusionOk="0">
                  <a:moveTo>
                    <a:pt x="1066" y="1"/>
                  </a:moveTo>
                  <a:cubicBezTo>
                    <a:pt x="480" y="1"/>
                    <a:pt x="1" y="472"/>
                    <a:pt x="1" y="1066"/>
                  </a:cubicBezTo>
                  <a:cubicBezTo>
                    <a:pt x="1" y="1709"/>
                    <a:pt x="522" y="2133"/>
                    <a:pt x="1069" y="2133"/>
                  </a:cubicBezTo>
                  <a:cubicBezTo>
                    <a:pt x="1329" y="2133"/>
                    <a:pt x="1596"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3649;p78">
              <a:extLst>
                <a:ext uri="{FF2B5EF4-FFF2-40B4-BE49-F238E27FC236}">
                  <a16:creationId xmlns:a16="http://schemas.microsoft.com/office/drawing/2014/main" id="{71B4B41A-E04B-D06A-0CD0-40E14F78E231}"/>
                </a:ext>
              </a:extLst>
            </p:cNvPr>
            <p:cNvSpPr/>
            <p:nvPr/>
          </p:nvSpPr>
          <p:spPr>
            <a:xfrm>
              <a:off x="5189550" y="2256925"/>
              <a:ext cx="62425" cy="53425"/>
            </a:xfrm>
            <a:custGeom>
              <a:avLst/>
              <a:gdLst/>
              <a:ahLst/>
              <a:cxnLst/>
              <a:rect l="l" t="t" r="r" b="b"/>
              <a:pathLst>
                <a:path w="2497" h="2137" extrusionOk="0">
                  <a:moveTo>
                    <a:pt x="1066" y="0"/>
                  </a:moveTo>
                  <a:cubicBezTo>
                    <a:pt x="480" y="0"/>
                    <a:pt x="1" y="472"/>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3650;p78">
              <a:extLst>
                <a:ext uri="{FF2B5EF4-FFF2-40B4-BE49-F238E27FC236}">
                  <a16:creationId xmlns:a16="http://schemas.microsoft.com/office/drawing/2014/main" id="{39343873-7529-EB80-CFD9-CE24034A8D98}"/>
                </a:ext>
              </a:extLst>
            </p:cNvPr>
            <p:cNvSpPr/>
            <p:nvPr/>
          </p:nvSpPr>
          <p:spPr>
            <a:xfrm>
              <a:off x="5189550" y="2333125"/>
              <a:ext cx="62225" cy="53350"/>
            </a:xfrm>
            <a:custGeom>
              <a:avLst/>
              <a:gdLst/>
              <a:ahLst/>
              <a:cxnLst/>
              <a:rect l="l" t="t" r="r" b="b"/>
              <a:pathLst>
                <a:path w="2489" h="2134" extrusionOk="0">
                  <a:moveTo>
                    <a:pt x="1066" y="1"/>
                  </a:moveTo>
                  <a:cubicBezTo>
                    <a:pt x="480" y="1"/>
                    <a:pt x="1" y="480"/>
                    <a:pt x="1" y="1066"/>
                  </a:cubicBezTo>
                  <a:cubicBezTo>
                    <a:pt x="1" y="1709"/>
                    <a:pt x="522" y="2134"/>
                    <a:pt x="1069" y="2134"/>
                  </a:cubicBezTo>
                  <a:cubicBezTo>
                    <a:pt x="1329" y="2134"/>
                    <a:pt x="1596"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3651;p78">
              <a:extLst>
                <a:ext uri="{FF2B5EF4-FFF2-40B4-BE49-F238E27FC236}">
                  <a16:creationId xmlns:a16="http://schemas.microsoft.com/office/drawing/2014/main" id="{E680B9C7-FFE6-5E0E-FB03-6DBACC14A499}"/>
                </a:ext>
              </a:extLst>
            </p:cNvPr>
            <p:cNvSpPr/>
            <p:nvPr/>
          </p:nvSpPr>
          <p:spPr>
            <a:xfrm>
              <a:off x="5189550" y="2409350"/>
              <a:ext cx="62225" cy="53350"/>
            </a:xfrm>
            <a:custGeom>
              <a:avLst/>
              <a:gdLst/>
              <a:ahLst/>
              <a:cxnLst/>
              <a:rect l="l" t="t" r="r" b="b"/>
              <a:pathLst>
                <a:path w="2489" h="2134"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3652;p78">
              <a:extLst>
                <a:ext uri="{FF2B5EF4-FFF2-40B4-BE49-F238E27FC236}">
                  <a16:creationId xmlns:a16="http://schemas.microsoft.com/office/drawing/2014/main" id="{18C2945B-3A48-DE37-5902-A16B356DD206}"/>
                </a:ext>
              </a:extLst>
            </p:cNvPr>
            <p:cNvSpPr/>
            <p:nvPr/>
          </p:nvSpPr>
          <p:spPr>
            <a:xfrm>
              <a:off x="5189550"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3653;p78">
              <a:extLst>
                <a:ext uri="{FF2B5EF4-FFF2-40B4-BE49-F238E27FC236}">
                  <a16:creationId xmlns:a16="http://schemas.microsoft.com/office/drawing/2014/main" id="{AB39822B-D0D9-159C-AC52-FA465C713E2D}"/>
                </a:ext>
              </a:extLst>
            </p:cNvPr>
            <p:cNvSpPr/>
            <p:nvPr/>
          </p:nvSpPr>
          <p:spPr>
            <a:xfrm>
              <a:off x="5189550" y="2561575"/>
              <a:ext cx="62225" cy="53425"/>
            </a:xfrm>
            <a:custGeom>
              <a:avLst/>
              <a:gdLst/>
              <a:ahLst/>
              <a:cxnLst/>
              <a:rect l="l" t="t" r="r" b="b"/>
              <a:pathLst>
                <a:path w="2489" h="2137" extrusionOk="0">
                  <a:moveTo>
                    <a:pt x="1066" y="0"/>
                  </a:moveTo>
                  <a:cubicBezTo>
                    <a:pt x="480" y="0"/>
                    <a:pt x="1" y="480"/>
                    <a:pt x="1" y="1073"/>
                  </a:cubicBezTo>
                  <a:cubicBezTo>
                    <a:pt x="1" y="1711"/>
                    <a:pt x="521" y="2137"/>
                    <a:pt x="1067" y="2137"/>
                  </a:cubicBezTo>
                  <a:cubicBezTo>
                    <a:pt x="1328" y="2137"/>
                    <a:pt x="1595" y="2039"/>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3654;p78">
              <a:extLst>
                <a:ext uri="{FF2B5EF4-FFF2-40B4-BE49-F238E27FC236}">
                  <a16:creationId xmlns:a16="http://schemas.microsoft.com/office/drawing/2014/main" id="{E390705E-622C-E5B9-61B5-C5941A1AE6BA}"/>
                </a:ext>
              </a:extLst>
            </p:cNvPr>
            <p:cNvSpPr/>
            <p:nvPr/>
          </p:nvSpPr>
          <p:spPr>
            <a:xfrm>
              <a:off x="5189550" y="2714000"/>
              <a:ext cx="62225" cy="53350"/>
            </a:xfrm>
            <a:custGeom>
              <a:avLst/>
              <a:gdLst/>
              <a:ahLst/>
              <a:cxnLst/>
              <a:rect l="l" t="t" r="r" b="b"/>
              <a:pathLst>
                <a:path w="2489" h="2134" extrusionOk="0">
                  <a:moveTo>
                    <a:pt x="1066" y="0"/>
                  </a:moveTo>
                  <a:cubicBezTo>
                    <a:pt x="480" y="0"/>
                    <a:pt x="1" y="480"/>
                    <a:pt x="1" y="1065"/>
                  </a:cubicBezTo>
                  <a:cubicBezTo>
                    <a:pt x="1" y="1709"/>
                    <a:pt x="522" y="2133"/>
                    <a:pt x="1069" y="2133"/>
                  </a:cubicBezTo>
                  <a:cubicBezTo>
                    <a:pt x="1329" y="2133"/>
                    <a:pt x="1596" y="2036"/>
                    <a:pt x="1814" y="1821"/>
                  </a:cubicBezTo>
                  <a:cubicBezTo>
                    <a:pt x="2488" y="1155"/>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3655;p78">
              <a:extLst>
                <a:ext uri="{FF2B5EF4-FFF2-40B4-BE49-F238E27FC236}">
                  <a16:creationId xmlns:a16="http://schemas.microsoft.com/office/drawing/2014/main" id="{B3FB2441-8ED1-A904-8BD0-A4C87B8089CF}"/>
                </a:ext>
              </a:extLst>
            </p:cNvPr>
            <p:cNvSpPr/>
            <p:nvPr/>
          </p:nvSpPr>
          <p:spPr>
            <a:xfrm>
              <a:off x="5189550" y="2637775"/>
              <a:ext cx="62425" cy="53450"/>
            </a:xfrm>
            <a:custGeom>
              <a:avLst/>
              <a:gdLst/>
              <a:ahLst/>
              <a:cxnLst/>
              <a:rect l="l" t="t" r="r" b="b"/>
              <a:pathLst>
                <a:path w="2497" h="2138" extrusionOk="0">
                  <a:moveTo>
                    <a:pt x="1066" y="1"/>
                  </a:moveTo>
                  <a:cubicBezTo>
                    <a:pt x="480" y="9"/>
                    <a:pt x="1" y="480"/>
                    <a:pt x="1" y="1074"/>
                  </a:cubicBezTo>
                  <a:cubicBezTo>
                    <a:pt x="1" y="1712"/>
                    <a:pt x="525" y="2137"/>
                    <a:pt x="1073" y="2137"/>
                  </a:cubicBezTo>
                  <a:cubicBezTo>
                    <a:pt x="1336" y="2137"/>
                    <a:pt x="1603"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3656;p78">
              <a:extLst>
                <a:ext uri="{FF2B5EF4-FFF2-40B4-BE49-F238E27FC236}">
                  <a16:creationId xmlns:a16="http://schemas.microsoft.com/office/drawing/2014/main" id="{E25516DA-4023-B914-9D1C-F094EBA2C1DB}"/>
                </a:ext>
              </a:extLst>
            </p:cNvPr>
            <p:cNvSpPr/>
            <p:nvPr/>
          </p:nvSpPr>
          <p:spPr>
            <a:xfrm>
              <a:off x="5265775" y="1342750"/>
              <a:ext cx="62200" cy="53350"/>
            </a:xfrm>
            <a:custGeom>
              <a:avLst/>
              <a:gdLst/>
              <a:ahLst/>
              <a:cxnLst/>
              <a:rect l="l" t="t" r="r" b="b"/>
              <a:pathLst>
                <a:path w="2488" h="2134" extrusionOk="0">
                  <a:moveTo>
                    <a:pt x="1065" y="1"/>
                  </a:moveTo>
                  <a:cubicBezTo>
                    <a:pt x="480" y="1"/>
                    <a:pt x="0" y="481"/>
                    <a:pt x="0" y="1066"/>
                  </a:cubicBezTo>
                  <a:cubicBezTo>
                    <a:pt x="0" y="1710"/>
                    <a:pt x="522" y="2134"/>
                    <a:pt x="1068" y="2134"/>
                  </a:cubicBezTo>
                  <a:cubicBezTo>
                    <a:pt x="1329" y="2134"/>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3657;p78">
              <a:extLst>
                <a:ext uri="{FF2B5EF4-FFF2-40B4-BE49-F238E27FC236}">
                  <a16:creationId xmlns:a16="http://schemas.microsoft.com/office/drawing/2014/main" id="{2164C4FA-37D2-6531-E243-4A6C6AD9C18B}"/>
                </a:ext>
              </a:extLst>
            </p:cNvPr>
            <p:cNvSpPr/>
            <p:nvPr/>
          </p:nvSpPr>
          <p:spPr>
            <a:xfrm>
              <a:off x="5265775" y="14189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3658;p78">
              <a:extLst>
                <a:ext uri="{FF2B5EF4-FFF2-40B4-BE49-F238E27FC236}">
                  <a16:creationId xmlns:a16="http://schemas.microsoft.com/office/drawing/2014/main" id="{374A704D-B871-2998-D581-7490E16CD138}"/>
                </a:ext>
              </a:extLst>
            </p:cNvPr>
            <p:cNvSpPr/>
            <p:nvPr/>
          </p:nvSpPr>
          <p:spPr>
            <a:xfrm>
              <a:off x="5265775" y="149520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3659;p78">
              <a:extLst>
                <a:ext uri="{FF2B5EF4-FFF2-40B4-BE49-F238E27FC236}">
                  <a16:creationId xmlns:a16="http://schemas.microsoft.com/office/drawing/2014/main" id="{2C87963D-71BE-92A6-DF3D-47E8C84FE2B0}"/>
                </a:ext>
              </a:extLst>
            </p:cNvPr>
            <p:cNvSpPr/>
            <p:nvPr/>
          </p:nvSpPr>
          <p:spPr>
            <a:xfrm>
              <a:off x="5265775" y="1571400"/>
              <a:ext cx="62200" cy="53300"/>
            </a:xfrm>
            <a:custGeom>
              <a:avLst/>
              <a:gdLst/>
              <a:ahLst/>
              <a:cxnLst/>
              <a:rect l="l" t="t" r="r" b="b"/>
              <a:pathLst>
                <a:path w="2488" h="2132" extrusionOk="0">
                  <a:moveTo>
                    <a:pt x="1051" y="0"/>
                  </a:moveTo>
                  <a:cubicBezTo>
                    <a:pt x="472" y="0"/>
                    <a:pt x="0" y="477"/>
                    <a:pt x="0" y="1066"/>
                  </a:cubicBezTo>
                  <a:cubicBezTo>
                    <a:pt x="0" y="1705"/>
                    <a:pt x="524" y="2132"/>
                    <a:pt x="1072" y="2132"/>
                  </a:cubicBezTo>
                  <a:cubicBezTo>
                    <a:pt x="1331" y="2132"/>
                    <a:pt x="1596" y="2036"/>
                    <a:pt x="1813" y="1822"/>
                  </a:cubicBezTo>
                  <a:cubicBezTo>
                    <a:pt x="2488" y="1147"/>
                    <a:pt x="2016" y="1"/>
                    <a:pt x="1065" y="1"/>
                  </a:cubicBezTo>
                  <a:cubicBezTo>
                    <a:pt x="1060" y="1"/>
                    <a:pt x="1055" y="0"/>
                    <a:pt x="105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3660;p78">
              <a:extLst>
                <a:ext uri="{FF2B5EF4-FFF2-40B4-BE49-F238E27FC236}">
                  <a16:creationId xmlns:a16="http://schemas.microsoft.com/office/drawing/2014/main" id="{F44FFFC9-569F-BE8C-787B-DB91DCAF12E5}"/>
                </a:ext>
              </a:extLst>
            </p:cNvPr>
            <p:cNvSpPr/>
            <p:nvPr/>
          </p:nvSpPr>
          <p:spPr>
            <a:xfrm>
              <a:off x="5265775" y="1647400"/>
              <a:ext cx="62200" cy="53450"/>
            </a:xfrm>
            <a:custGeom>
              <a:avLst/>
              <a:gdLst/>
              <a:ahLst/>
              <a:cxnLst/>
              <a:rect l="l" t="t" r="r" b="b"/>
              <a:pathLst>
                <a:path w="2488" h="2138" extrusionOk="0">
                  <a:moveTo>
                    <a:pt x="1065" y="1"/>
                  </a:moveTo>
                  <a:cubicBezTo>
                    <a:pt x="480" y="1"/>
                    <a:pt x="0" y="481"/>
                    <a:pt x="0" y="1066"/>
                  </a:cubicBezTo>
                  <a:cubicBezTo>
                    <a:pt x="0" y="1710"/>
                    <a:pt x="522" y="2138"/>
                    <a:pt x="1068" y="2138"/>
                  </a:cubicBezTo>
                  <a:cubicBezTo>
                    <a:pt x="1329" y="2138"/>
                    <a:pt x="1595"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3661;p78">
              <a:extLst>
                <a:ext uri="{FF2B5EF4-FFF2-40B4-BE49-F238E27FC236}">
                  <a16:creationId xmlns:a16="http://schemas.microsoft.com/office/drawing/2014/main" id="{F6FE0C96-75F5-42AD-9CD4-CDFACB4E2818}"/>
                </a:ext>
              </a:extLst>
            </p:cNvPr>
            <p:cNvSpPr/>
            <p:nvPr/>
          </p:nvSpPr>
          <p:spPr>
            <a:xfrm>
              <a:off x="5265775" y="172362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3662;p78">
              <a:extLst>
                <a:ext uri="{FF2B5EF4-FFF2-40B4-BE49-F238E27FC236}">
                  <a16:creationId xmlns:a16="http://schemas.microsoft.com/office/drawing/2014/main" id="{F4B2468D-CD6D-0121-28AD-D849A4C8169A}"/>
                </a:ext>
              </a:extLst>
            </p:cNvPr>
            <p:cNvSpPr/>
            <p:nvPr/>
          </p:nvSpPr>
          <p:spPr>
            <a:xfrm>
              <a:off x="5265775" y="179985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3663;p78">
              <a:extLst>
                <a:ext uri="{FF2B5EF4-FFF2-40B4-BE49-F238E27FC236}">
                  <a16:creationId xmlns:a16="http://schemas.microsoft.com/office/drawing/2014/main" id="{BD3955A8-8FE1-9BBC-4F36-E4B262E0FE97}"/>
                </a:ext>
              </a:extLst>
            </p:cNvPr>
            <p:cNvSpPr/>
            <p:nvPr/>
          </p:nvSpPr>
          <p:spPr>
            <a:xfrm>
              <a:off x="5265775" y="1876050"/>
              <a:ext cx="62200" cy="53300"/>
            </a:xfrm>
            <a:custGeom>
              <a:avLst/>
              <a:gdLst/>
              <a:ahLst/>
              <a:cxnLst/>
              <a:rect l="l" t="t" r="r" b="b"/>
              <a:pathLst>
                <a:path w="2488" h="2132" extrusionOk="0">
                  <a:moveTo>
                    <a:pt x="1065" y="1"/>
                  </a:moveTo>
                  <a:cubicBezTo>
                    <a:pt x="480" y="1"/>
                    <a:pt x="0" y="472"/>
                    <a:pt x="0" y="1066"/>
                  </a:cubicBezTo>
                  <a:cubicBezTo>
                    <a:pt x="0" y="1705"/>
                    <a:pt x="524" y="2132"/>
                    <a:pt x="1072" y="2132"/>
                  </a:cubicBezTo>
                  <a:cubicBezTo>
                    <a:pt x="1331" y="2132"/>
                    <a:pt x="1596" y="2036"/>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3664;p78">
              <a:extLst>
                <a:ext uri="{FF2B5EF4-FFF2-40B4-BE49-F238E27FC236}">
                  <a16:creationId xmlns:a16="http://schemas.microsoft.com/office/drawing/2014/main" id="{5DFF9576-C548-76F3-2C70-EEF72FB1986A}"/>
                </a:ext>
              </a:extLst>
            </p:cNvPr>
            <p:cNvSpPr/>
            <p:nvPr/>
          </p:nvSpPr>
          <p:spPr>
            <a:xfrm>
              <a:off x="5265775" y="1952050"/>
              <a:ext cx="62200" cy="53450"/>
            </a:xfrm>
            <a:custGeom>
              <a:avLst/>
              <a:gdLst/>
              <a:ahLst/>
              <a:cxnLst/>
              <a:rect l="l" t="t" r="r" b="b"/>
              <a:pathLst>
                <a:path w="2488" h="2138" extrusionOk="0">
                  <a:moveTo>
                    <a:pt x="1065" y="1"/>
                  </a:moveTo>
                  <a:cubicBezTo>
                    <a:pt x="480" y="1"/>
                    <a:pt x="0" y="481"/>
                    <a:pt x="0" y="1074"/>
                  </a:cubicBezTo>
                  <a:cubicBezTo>
                    <a:pt x="0" y="1712"/>
                    <a:pt x="521" y="2138"/>
                    <a:pt x="1067" y="2138"/>
                  </a:cubicBezTo>
                  <a:cubicBezTo>
                    <a:pt x="1328" y="2138"/>
                    <a:pt x="1595"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3665;p78">
              <a:extLst>
                <a:ext uri="{FF2B5EF4-FFF2-40B4-BE49-F238E27FC236}">
                  <a16:creationId xmlns:a16="http://schemas.microsoft.com/office/drawing/2014/main" id="{20FB8B57-AC1C-F289-1046-23FDB55CDEF3}"/>
                </a:ext>
              </a:extLst>
            </p:cNvPr>
            <p:cNvSpPr/>
            <p:nvPr/>
          </p:nvSpPr>
          <p:spPr>
            <a:xfrm>
              <a:off x="5265775" y="20282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1"/>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3666;p78">
              <a:extLst>
                <a:ext uri="{FF2B5EF4-FFF2-40B4-BE49-F238E27FC236}">
                  <a16:creationId xmlns:a16="http://schemas.microsoft.com/office/drawing/2014/main" id="{1338A441-2CE2-5EE8-68B9-F62B375677BA}"/>
                </a:ext>
              </a:extLst>
            </p:cNvPr>
            <p:cNvSpPr/>
            <p:nvPr/>
          </p:nvSpPr>
          <p:spPr>
            <a:xfrm>
              <a:off x="5265775" y="2104500"/>
              <a:ext cx="62200" cy="53325"/>
            </a:xfrm>
            <a:custGeom>
              <a:avLst/>
              <a:gdLst/>
              <a:ahLst/>
              <a:cxnLst/>
              <a:rect l="l" t="t" r="r" b="b"/>
              <a:pathLst>
                <a:path w="2488" h="2133" extrusionOk="0">
                  <a:moveTo>
                    <a:pt x="1065" y="0"/>
                  </a:moveTo>
                  <a:cubicBezTo>
                    <a:pt x="480" y="0"/>
                    <a:pt x="0" y="480"/>
                    <a:pt x="0" y="1065"/>
                  </a:cubicBezTo>
                  <a:cubicBezTo>
                    <a:pt x="0" y="1709"/>
                    <a:pt x="522" y="2133"/>
                    <a:pt x="1068" y="2133"/>
                  </a:cubicBezTo>
                  <a:cubicBezTo>
                    <a:pt x="1329" y="2133"/>
                    <a:pt x="1595" y="2036"/>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3667;p78">
              <a:extLst>
                <a:ext uri="{FF2B5EF4-FFF2-40B4-BE49-F238E27FC236}">
                  <a16:creationId xmlns:a16="http://schemas.microsoft.com/office/drawing/2014/main" id="{252BC5BA-9858-3E73-E04C-A31943553137}"/>
                </a:ext>
              </a:extLst>
            </p:cNvPr>
            <p:cNvSpPr/>
            <p:nvPr/>
          </p:nvSpPr>
          <p:spPr>
            <a:xfrm>
              <a:off x="5265775" y="2180700"/>
              <a:ext cx="62200" cy="53350"/>
            </a:xfrm>
            <a:custGeom>
              <a:avLst/>
              <a:gdLst/>
              <a:ahLst/>
              <a:cxnLst/>
              <a:rect l="l" t="t" r="r" b="b"/>
              <a:pathLst>
                <a:path w="2488" h="2134" extrusionOk="0">
                  <a:moveTo>
                    <a:pt x="1065" y="1"/>
                  </a:moveTo>
                  <a:cubicBezTo>
                    <a:pt x="480" y="1"/>
                    <a:pt x="0" y="472"/>
                    <a:pt x="0" y="1066"/>
                  </a:cubicBezTo>
                  <a:cubicBezTo>
                    <a:pt x="0" y="1709"/>
                    <a:pt x="522" y="2133"/>
                    <a:pt x="1068" y="2133"/>
                  </a:cubicBezTo>
                  <a:cubicBezTo>
                    <a:pt x="1329" y="2133"/>
                    <a:pt x="1595"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3668;p78">
              <a:extLst>
                <a:ext uri="{FF2B5EF4-FFF2-40B4-BE49-F238E27FC236}">
                  <a16:creationId xmlns:a16="http://schemas.microsoft.com/office/drawing/2014/main" id="{4C3765CC-12D0-13BC-0752-45B6B5F38181}"/>
                </a:ext>
              </a:extLst>
            </p:cNvPr>
            <p:cNvSpPr/>
            <p:nvPr/>
          </p:nvSpPr>
          <p:spPr>
            <a:xfrm>
              <a:off x="5265775" y="2256925"/>
              <a:ext cx="62400" cy="53425"/>
            </a:xfrm>
            <a:custGeom>
              <a:avLst/>
              <a:gdLst/>
              <a:ahLst/>
              <a:cxnLst/>
              <a:rect l="l" t="t" r="r" b="b"/>
              <a:pathLst>
                <a:path w="2496" h="2137" extrusionOk="0">
                  <a:moveTo>
                    <a:pt x="1065" y="0"/>
                  </a:moveTo>
                  <a:cubicBezTo>
                    <a:pt x="480" y="0"/>
                    <a:pt x="0" y="472"/>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3669;p78">
              <a:extLst>
                <a:ext uri="{FF2B5EF4-FFF2-40B4-BE49-F238E27FC236}">
                  <a16:creationId xmlns:a16="http://schemas.microsoft.com/office/drawing/2014/main" id="{A86F2C5F-C00E-1675-67CD-0ED87613AC93}"/>
                </a:ext>
              </a:extLst>
            </p:cNvPr>
            <p:cNvSpPr/>
            <p:nvPr/>
          </p:nvSpPr>
          <p:spPr>
            <a:xfrm>
              <a:off x="5265775" y="2333125"/>
              <a:ext cx="62200" cy="53350"/>
            </a:xfrm>
            <a:custGeom>
              <a:avLst/>
              <a:gdLst/>
              <a:ahLst/>
              <a:cxnLst/>
              <a:rect l="l" t="t" r="r" b="b"/>
              <a:pathLst>
                <a:path w="2488" h="2134" extrusionOk="0">
                  <a:moveTo>
                    <a:pt x="1065" y="1"/>
                  </a:moveTo>
                  <a:cubicBezTo>
                    <a:pt x="480" y="1"/>
                    <a:pt x="0" y="480"/>
                    <a:pt x="0" y="1066"/>
                  </a:cubicBezTo>
                  <a:cubicBezTo>
                    <a:pt x="0" y="1709"/>
                    <a:pt x="522" y="2134"/>
                    <a:pt x="1068" y="2134"/>
                  </a:cubicBezTo>
                  <a:cubicBezTo>
                    <a:pt x="1329" y="2134"/>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3670;p78">
              <a:extLst>
                <a:ext uri="{FF2B5EF4-FFF2-40B4-BE49-F238E27FC236}">
                  <a16:creationId xmlns:a16="http://schemas.microsoft.com/office/drawing/2014/main" id="{5152124A-E9AB-6C08-6FE8-ED57100E3CDF}"/>
                </a:ext>
              </a:extLst>
            </p:cNvPr>
            <p:cNvSpPr/>
            <p:nvPr/>
          </p:nvSpPr>
          <p:spPr>
            <a:xfrm>
              <a:off x="5265775" y="2409350"/>
              <a:ext cx="62200" cy="53350"/>
            </a:xfrm>
            <a:custGeom>
              <a:avLst/>
              <a:gdLst/>
              <a:ahLst/>
              <a:cxnLst/>
              <a:rect l="l" t="t" r="r" b="b"/>
              <a:pathLst>
                <a:path w="2488" h="2134" extrusionOk="0">
                  <a:moveTo>
                    <a:pt x="1065" y="0"/>
                  </a:moveTo>
                  <a:cubicBezTo>
                    <a:pt x="480" y="0"/>
                    <a:pt x="0" y="472"/>
                    <a:pt x="0" y="1065"/>
                  </a:cubicBezTo>
                  <a:cubicBezTo>
                    <a:pt x="0" y="1709"/>
                    <a:pt x="522" y="2133"/>
                    <a:pt x="1068" y="2133"/>
                  </a:cubicBezTo>
                  <a:cubicBezTo>
                    <a:pt x="1329" y="2133"/>
                    <a:pt x="1595" y="2036"/>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3671;p78">
              <a:extLst>
                <a:ext uri="{FF2B5EF4-FFF2-40B4-BE49-F238E27FC236}">
                  <a16:creationId xmlns:a16="http://schemas.microsoft.com/office/drawing/2014/main" id="{44F343F6-AFDF-81FA-80AB-432A3563A771}"/>
                </a:ext>
              </a:extLst>
            </p:cNvPr>
            <p:cNvSpPr/>
            <p:nvPr/>
          </p:nvSpPr>
          <p:spPr>
            <a:xfrm>
              <a:off x="5265775" y="2485550"/>
              <a:ext cx="62200" cy="53350"/>
            </a:xfrm>
            <a:custGeom>
              <a:avLst/>
              <a:gdLst/>
              <a:ahLst/>
              <a:cxnLst/>
              <a:rect l="l" t="t" r="r" b="b"/>
              <a:pathLst>
                <a:path w="2488" h="2134" extrusionOk="0">
                  <a:moveTo>
                    <a:pt x="1065" y="1"/>
                  </a:moveTo>
                  <a:cubicBezTo>
                    <a:pt x="480" y="1"/>
                    <a:pt x="0" y="472"/>
                    <a:pt x="0" y="1066"/>
                  </a:cubicBezTo>
                  <a:cubicBezTo>
                    <a:pt x="0" y="1710"/>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3672;p78">
              <a:extLst>
                <a:ext uri="{FF2B5EF4-FFF2-40B4-BE49-F238E27FC236}">
                  <a16:creationId xmlns:a16="http://schemas.microsoft.com/office/drawing/2014/main" id="{D3FD2CA4-28F5-A1BD-D1C9-E866DA537BC7}"/>
                </a:ext>
              </a:extLst>
            </p:cNvPr>
            <p:cNvSpPr/>
            <p:nvPr/>
          </p:nvSpPr>
          <p:spPr>
            <a:xfrm>
              <a:off x="5265775" y="2561575"/>
              <a:ext cx="62200" cy="53424"/>
            </a:xfrm>
            <a:custGeom>
              <a:avLst/>
              <a:gdLst/>
              <a:ahLst/>
              <a:cxnLst/>
              <a:rect l="l" t="t" r="r" b="b"/>
              <a:pathLst>
                <a:path w="2488" h="2137" extrusionOk="0">
                  <a:moveTo>
                    <a:pt x="1065" y="0"/>
                  </a:moveTo>
                  <a:cubicBezTo>
                    <a:pt x="480" y="0"/>
                    <a:pt x="0" y="480"/>
                    <a:pt x="0" y="1073"/>
                  </a:cubicBezTo>
                  <a:cubicBezTo>
                    <a:pt x="0" y="1711"/>
                    <a:pt x="521" y="2137"/>
                    <a:pt x="1067" y="2137"/>
                  </a:cubicBezTo>
                  <a:cubicBezTo>
                    <a:pt x="1328" y="2137"/>
                    <a:pt x="1595" y="2039"/>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3673;p78">
              <a:extLst>
                <a:ext uri="{FF2B5EF4-FFF2-40B4-BE49-F238E27FC236}">
                  <a16:creationId xmlns:a16="http://schemas.microsoft.com/office/drawing/2014/main" id="{AEC4DB14-2E27-BFF8-AEFC-F1CDA06563C3}"/>
                </a:ext>
              </a:extLst>
            </p:cNvPr>
            <p:cNvSpPr/>
            <p:nvPr/>
          </p:nvSpPr>
          <p:spPr>
            <a:xfrm>
              <a:off x="5265775"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3674;p78">
              <a:extLst>
                <a:ext uri="{FF2B5EF4-FFF2-40B4-BE49-F238E27FC236}">
                  <a16:creationId xmlns:a16="http://schemas.microsoft.com/office/drawing/2014/main" id="{8000BD8F-6797-B2E2-BA0C-34ADF3DEA4E9}"/>
                </a:ext>
              </a:extLst>
            </p:cNvPr>
            <p:cNvSpPr/>
            <p:nvPr/>
          </p:nvSpPr>
          <p:spPr>
            <a:xfrm>
              <a:off x="5341975"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3675;p78">
              <a:extLst>
                <a:ext uri="{FF2B5EF4-FFF2-40B4-BE49-F238E27FC236}">
                  <a16:creationId xmlns:a16="http://schemas.microsoft.com/office/drawing/2014/main" id="{CBBD5EBA-1AF2-1EA4-AA2A-59656AC140BC}"/>
                </a:ext>
              </a:extLst>
            </p:cNvPr>
            <p:cNvSpPr/>
            <p:nvPr/>
          </p:nvSpPr>
          <p:spPr>
            <a:xfrm>
              <a:off x="5341975"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3676;p78">
              <a:extLst>
                <a:ext uri="{FF2B5EF4-FFF2-40B4-BE49-F238E27FC236}">
                  <a16:creationId xmlns:a16="http://schemas.microsoft.com/office/drawing/2014/main" id="{83924EB0-F1B6-9FBF-0F72-939116358443}"/>
                </a:ext>
              </a:extLst>
            </p:cNvPr>
            <p:cNvSpPr/>
            <p:nvPr/>
          </p:nvSpPr>
          <p:spPr>
            <a:xfrm>
              <a:off x="5341975" y="14952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3677;p78">
              <a:extLst>
                <a:ext uri="{FF2B5EF4-FFF2-40B4-BE49-F238E27FC236}">
                  <a16:creationId xmlns:a16="http://schemas.microsoft.com/office/drawing/2014/main" id="{9E41F956-0F30-F4A7-8127-83DBF6D50B96}"/>
                </a:ext>
              </a:extLst>
            </p:cNvPr>
            <p:cNvSpPr/>
            <p:nvPr/>
          </p:nvSpPr>
          <p:spPr>
            <a:xfrm>
              <a:off x="5341975" y="1571400"/>
              <a:ext cx="62375" cy="53250"/>
            </a:xfrm>
            <a:custGeom>
              <a:avLst/>
              <a:gdLst/>
              <a:ahLst/>
              <a:cxnLst/>
              <a:rect l="l" t="t" r="r" b="b"/>
              <a:pathLst>
                <a:path w="2495" h="2130" extrusionOk="0">
                  <a:moveTo>
                    <a:pt x="1084" y="1"/>
                  </a:moveTo>
                  <a:cubicBezTo>
                    <a:pt x="1080" y="1"/>
                    <a:pt x="1077" y="1"/>
                    <a:pt x="1074" y="1"/>
                  </a:cubicBezTo>
                  <a:cubicBezTo>
                    <a:pt x="480" y="1"/>
                    <a:pt x="9" y="472"/>
                    <a:pt x="1" y="1066"/>
                  </a:cubicBezTo>
                  <a:cubicBezTo>
                    <a:pt x="1" y="1703"/>
                    <a:pt x="529" y="2129"/>
                    <a:pt x="1077" y="2129"/>
                  </a:cubicBezTo>
                  <a:cubicBezTo>
                    <a:pt x="1339" y="2129"/>
                    <a:pt x="1606" y="2032"/>
                    <a:pt x="1822" y="1813"/>
                  </a:cubicBezTo>
                  <a:cubicBezTo>
                    <a:pt x="2494" y="1149"/>
                    <a:pt x="2020" y="1"/>
                    <a:pt x="108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3678;p78">
              <a:extLst>
                <a:ext uri="{FF2B5EF4-FFF2-40B4-BE49-F238E27FC236}">
                  <a16:creationId xmlns:a16="http://schemas.microsoft.com/office/drawing/2014/main" id="{CB0B4B7A-E0FB-C4C3-4530-6A8E8ED931A1}"/>
                </a:ext>
              </a:extLst>
            </p:cNvPr>
            <p:cNvSpPr/>
            <p:nvPr/>
          </p:nvSpPr>
          <p:spPr>
            <a:xfrm>
              <a:off x="5341975"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3679;p78">
              <a:extLst>
                <a:ext uri="{FF2B5EF4-FFF2-40B4-BE49-F238E27FC236}">
                  <a16:creationId xmlns:a16="http://schemas.microsoft.com/office/drawing/2014/main" id="{4F0D54C2-6D33-2EE5-14B4-B2B09AC4AB3A}"/>
                </a:ext>
              </a:extLst>
            </p:cNvPr>
            <p:cNvSpPr/>
            <p:nvPr/>
          </p:nvSpPr>
          <p:spPr>
            <a:xfrm>
              <a:off x="5341975"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3680;p78">
              <a:extLst>
                <a:ext uri="{FF2B5EF4-FFF2-40B4-BE49-F238E27FC236}">
                  <a16:creationId xmlns:a16="http://schemas.microsoft.com/office/drawing/2014/main" id="{7AF65D5C-05F6-BD20-6194-83727D8B9839}"/>
                </a:ext>
              </a:extLst>
            </p:cNvPr>
            <p:cNvSpPr/>
            <p:nvPr/>
          </p:nvSpPr>
          <p:spPr>
            <a:xfrm>
              <a:off x="5341975"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3681;p78">
              <a:extLst>
                <a:ext uri="{FF2B5EF4-FFF2-40B4-BE49-F238E27FC236}">
                  <a16:creationId xmlns:a16="http://schemas.microsoft.com/office/drawing/2014/main" id="{24ABCA88-5D0C-315C-DAFF-AE8C40DEA3AF}"/>
                </a:ext>
              </a:extLst>
            </p:cNvPr>
            <p:cNvSpPr/>
            <p:nvPr/>
          </p:nvSpPr>
          <p:spPr>
            <a:xfrm>
              <a:off x="5341975" y="1876050"/>
              <a:ext cx="62425" cy="53275"/>
            </a:xfrm>
            <a:custGeom>
              <a:avLst/>
              <a:gdLst/>
              <a:ahLst/>
              <a:cxnLst/>
              <a:rect l="l" t="t" r="r" b="b"/>
              <a:pathLst>
                <a:path w="2497" h="2131" extrusionOk="0">
                  <a:moveTo>
                    <a:pt x="1074" y="1"/>
                  </a:moveTo>
                  <a:cubicBezTo>
                    <a:pt x="480"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3682;p78">
              <a:extLst>
                <a:ext uri="{FF2B5EF4-FFF2-40B4-BE49-F238E27FC236}">
                  <a16:creationId xmlns:a16="http://schemas.microsoft.com/office/drawing/2014/main" id="{EA72909E-FF69-CC19-EAA0-52AEA264CB49}"/>
                </a:ext>
              </a:extLst>
            </p:cNvPr>
            <p:cNvSpPr/>
            <p:nvPr/>
          </p:nvSpPr>
          <p:spPr>
            <a:xfrm>
              <a:off x="5341975"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3683;p78">
              <a:extLst>
                <a:ext uri="{FF2B5EF4-FFF2-40B4-BE49-F238E27FC236}">
                  <a16:creationId xmlns:a16="http://schemas.microsoft.com/office/drawing/2014/main" id="{8C4252CF-7807-280C-6FCB-8BE15513E178}"/>
                </a:ext>
              </a:extLst>
            </p:cNvPr>
            <p:cNvSpPr/>
            <p:nvPr/>
          </p:nvSpPr>
          <p:spPr>
            <a:xfrm>
              <a:off x="5341975"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3684;p78">
              <a:extLst>
                <a:ext uri="{FF2B5EF4-FFF2-40B4-BE49-F238E27FC236}">
                  <a16:creationId xmlns:a16="http://schemas.microsoft.com/office/drawing/2014/main" id="{FD14ABCB-9305-C62F-F7A0-4B69D3CE10D6}"/>
                </a:ext>
              </a:extLst>
            </p:cNvPr>
            <p:cNvSpPr/>
            <p:nvPr/>
          </p:nvSpPr>
          <p:spPr>
            <a:xfrm>
              <a:off x="5341975"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3685;p78">
              <a:extLst>
                <a:ext uri="{FF2B5EF4-FFF2-40B4-BE49-F238E27FC236}">
                  <a16:creationId xmlns:a16="http://schemas.microsoft.com/office/drawing/2014/main" id="{6286B886-66E5-4CF9-5E33-D30D42628BF9}"/>
                </a:ext>
              </a:extLst>
            </p:cNvPr>
            <p:cNvSpPr/>
            <p:nvPr/>
          </p:nvSpPr>
          <p:spPr>
            <a:xfrm>
              <a:off x="5341975"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3686;p78">
              <a:extLst>
                <a:ext uri="{FF2B5EF4-FFF2-40B4-BE49-F238E27FC236}">
                  <a16:creationId xmlns:a16="http://schemas.microsoft.com/office/drawing/2014/main" id="{EAA6C162-0189-B4F1-32E6-82CCE7A959AA}"/>
                </a:ext>
              </a:extLst>
            </p:cNvPr>
            <p:cNvSpPr/>
            <p:nvPr/>
          </p:nvSpPr>
          <p:spPr>
            <a:xfrm>
              <a:off x="5341975" y="2256925"/>
              <a:ext cx="62575" cy="53425"/>
            </a:xfrm>
            <a:custGeom>
              <a:avLst/>
              <a:gdLst/>
              <a:ahLst/>
              <a:cxnLst/>
              <a:rect l="l" t="t" r="r" b="b"/>
              <a:pathLst>
                <a:path w="2503" h="2137" extrusionOk="0">
                  <a:moveTo>
                    <a:pt x="1084" y="0"/>
                  </a:moveTo>
                  <a:cubicBezTo>
                    <a:pt x="1081"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3687;p78">
              <a:extLst>
                <a:ext uri="{FF2B5EF4-FFF2-40B4-BE49-F238E27FC236}">
                  <a16:creationId xmlns:a16="http://schemas.microsoft.com/office/drawing/2014/main" id="{51D7E9EE-3702-22C5-7EA6-0D333CBE02EA}"/>
                </a:ext>
              </a:extLst>
            </p:cNvPr>
            <p:cNvSpPr/>
            <p:nvPr/>
          </p:nvSpPr>
          <p:spPr>
            <a:xfrm>
              <a:off x="5341975"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3688;p78">
              <a:extLst>
                <a:ext uri="{FF2B5EF4-FFF2-40B4-BE49-F238E27FC236}">
                  <a16:creationId xmlns:a16="http://schemas.microsoft.com/office/drawing/2014/main" id="{23853F3F-DD76-E094-6B54-CAB73938F762}"/>
                </a:ext>
              </a:extLst>
            </p:cNvPr>
            <p:cNvSpPr/>
            <p:nvPr/>
          </p:nvSpPr>
          <p:spPr>
            <a:xfrm>
              <a:off x="5341975" y="2485550"/>
              <a:ext cx="62425" cy="53300"/>
            </a:xfrm>
            <a:custGeom>
              <a:avLst/>
              <a:gdLst/>
              <a:ahLst/>
              <a:cxnLst/>
              <a:rect l="l" t="t" r="r" b="b"/>
              <a:pathLst>
                <a:path w="2497" h="2132" extrusionOk="0">
                  <a:moveTo>
                    <a:pt x="1074" y="1"/>
                  </a:moveTo>
                  <a:cubicBezTo>
                    <a:pt x="480" y="1"/>
                    <a:pt x="9" y="480"/>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3689;p78">
              <a:extLst>
                <a:ext uri="{FF2B5EF4-FFF2-40B4-BE49-F238E27FC236}">
                  <a16:creationId xmlns:a16="http://schemas.microsoft.com/office/drawing/2014/main" id="{4CFCC489-6942-5B85-483A-EB6F40589613}"/>
                </a:ext>
              </a:extLst>
            </p:cNvPr>
            <p:cNvSpPr/>
            <p:nvPr/>
          </p:nvSpPr>
          <p:spPr>
            <a:xfrm>
              <a:off x="5341975"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3690;p78">
              <a:extLst>
                <a:ext uri="{FF2B5EF4-FFF2-40B4-BE49-F238E27FC236}">
                  <a16:creationId xmlns:a16="http://schemas.microsoft.com/office/drawing/2014/main" id="{5DA6AD96-ED7B-5D05-4958-CDD7F826571C}"/>
                </a:ext>
              </a:extLst>
            </p:cNvPr>
            <p:cNvSpPr/>
            <p:nvPr/>
          </p:nvSpPr>
          <p:spPr>
            <a:xfrm>
              <a:off x="5341975"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3691;p78">
              <a:extLst>
                <a:ext uri="{FF2B5EF4-FFF2-40B4-BE49-F238E27FC236}">
                  <a16:creationId xmlns:a16="http://schemas.microsoft.com/office/drawing/2014/main" id="{4439EAE0-501B-31A4-B529-F0954AB77D0F}"/>
                </a:ext>
              </a:extLst>
            </p:cNvPr>
            <p:cNvSpPr/>
            <p:nvPr/>
          </p:nvSpPr>
          <p:spPr>
            <a:xfrm>
              <a:off x="5418200" y="134275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3692;p78">
              <a:extLst>
                <a:ext uri="{FF2B5EF4-FFF2-40B4-BE49-F238E27FC236}">
                  <a16:creationId xmlns:a16="http://schemas.microsoft.com/office/drawing/2014/main" id="{5FA94415-234B-3B83-DB32-7AFED818C83F}"/>
                </a:ext>
              </a:extLst>
            </p:cNvPr>
            <p:cNvSpPr/>
            <p:nvPr/>
          </p:nvSpPr>
          <p:spPr>
            <a:xfrm>
              <a:off x="5418200"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3693;p78">
              <a:extLst>
                <a:ext uri="{FF2B5EF4-FFF2-40B4-BE49-F238E27FC236}">
                  <a16:creationId xmlns:a16="http://schemas.microsoft.com/office/drawing/2014/main" id="{6D5ECA51-9768-577F-C370-DB239FA6DCA9}"/>
                </a:ext>
              </a:extLst>
            </p:cNvPr>
            <p:cNvSpPr/>
            <p:nvPr/>
          </p:nvSpPr>
          <p:spPr>
            <a:xfrm>
              <a:off x="5418200"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3694;p78">
              <a:extLst>
                <a:ext uri="{FF2B5EF4-FFF2-40B4-BE49-F238E27FC236}">
                  <a16:creationId xmlns:a16="http://schemas.microsoft.com/office/drawing/2014/main" id="{83D17B5E-C774-8EE0-8BEF-DDF8A739BC36}"/>
                </a:ext>
              </a:extLst>
            </p:cNvPr>
            <p:cNvSpPr/>
            <p:nvPr/>
          </p:nvSpPr>
          <p:spPr>
            <a:xfrm>
              <a:off x="5418200"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3695;p78">
              <a:extLst>
                <a:ext uri="{FF2B5EF4-FFF2-40B4-BE49-F238E27FC236}">
                  <a16:creationId xmlns:a16="http://schemas.microsoft.com/office/drawing/2014/main" id="{BEF04CB1-C424-3B29-0D6A-BCCBB82A4317}"/>
                </a:ext>
              </a:extLst>
            </p:cNvPr>
            <p:cNvSpPr/>
            <p:nvPr/>
          </p:nvSpPr>
          <p:spPr>
            <a:xfrm>
              <a:off x="5418200" y="164740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3696;p78">
              <a:extLst>
                <a:ext uri="{FF2B5EF4-FFF2-40B4-BE49-F238E27FC236}">
                  <a16:creationId xmlns:a16="http://schemas.microsoft.com/office/drawing/2014/main" id="{10A78551-7A95-E8D9-66B4-E5D1FC107F0B}"/>
                </a:ext>
              </a:extLst>
            </p:cNvPr>
            <p:cNvSpPr/>
            <p:nvPr/>
          </p:nvSpPr>
          <p:spPr>
            <a:xfrm>
              <a:off x="5418200"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3697;p78">
              <a:extLst>
                <a:ext uri="{FF2B5EF4-FFF2-40B4-BE49-F238E27FC236}">
                  <a16:creationId xmlns:a16="http://schemas.microsoft.com/office/drawing/2014/main" id="{61B1841D-F2E5-6742-AB8B-4FE9D2501AE1}"/>
                </a:ext>
              </a:extLst>
            </p:cNvPr>
            <p:cNvSpPr/>
            <p:nvPr/>
          </p:nvSpPr>
          <p:spPr>
            <a:xfrm>
              <a:off x="5418200"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3698;p78">
              <a:extLst>
                <a:ext uri="{FF2B5EF4-FFF2-40B4-BE49-F238E27FC236}">
                  <a16:creationId xmlns:a16="http://schemas.microsoft.com/office/drawing/2014/main" id="{F75CF9E6-4324-A4A3-3090-49FB922C81AA}"/>
                </a:ext>
              </a:extLst>
            </p:cNvPr>
            <p:cNvSpPr/>
            <p:nvPr/>
          </p:nvSpPr>
          <p:spPr>
            <a:xfrm>
              <a:off x="5418200"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3699;p78">
              <a:extLst>
                <a:ext uri="{FF2B5EF4-FFF2-40B4-BE49-F238E27FC236}">
                  <a16:creationId xmlns:a16="http://schemas.microsoft.com/office/drawing/2014/main" id="{AC468AE2-7451-2F8D-7606-BDB47A40F5A4}"/>
                </a:ext>
              </a:extLst>
            </p:cNvPr>
            <p:cNvSpPr/>
            <p:nvPr/>
          </p:nvSpPr>
          <p:spPr>
            <a:xfrm>
              <a:off x="5418200"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3700;p78">
              <a:extLst>
                <a:ext uri="{FF2B5EF4-FFF2-40B4-BE49-F238E27FC236}">
                  <a16:creationId xmlns:a16="http://schemas.microsoft.com/office/drawing/2014/main" id="{11E2A1E5-CD4E-2F65-BDA4-4281B26E6BC9}"/>
                </a:ext>
              </a:extLst>
            </p:cNvPr>
            <p:cNvSpPr/>
            <p:nvPr/>
          </p:nvSpPr>
          <p:spPr>
            <a:xfrm>
              <a:off x="5418200"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3701;p78">
              <a:extLst>
                <a:ext uri="{FF2B5EF4-FFF2-40B4-BE49-F238E27FC236}">
                  <a16:creationId xmlns:a16="http://schemas.microsoft.com/office/drawing/2014/main" id="{ABB5E592-1F48-B774-0631-E1E24C07FC55}"/>
                </a:ext>
              </a:extLst>
            </p:cNvPr>
            <p:cNvSpPr/>
            <p:nvPr/>
          </p:nvSpPr>
          <p:spPr>
            <a:xfrm>
              <a:off x="5418200"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3702;p78">
              <a:extLst>
                <a:ext uri="{FF2B5EF4-FFF2-40B4-BE49-F238E27FC236}">
                  <a16:creationId xmlns:a16="http://schemas.microsoft.com/office/drawing/2014/main" id="{94009185-2028-44F7-7F1A-AEFE9B9E4750}"/>
                </a:ext>
              </a:extLst>
            </p:cNvPr>
            <p:cNvSpPr/>
            <p:nvPr/>
          </p:nvSpPr>
          <p:spPr>
            <a:xfrm>
              <a:off x="5418200"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3703;p78">
              <a:extLst>
                <a:ext uri="{FF2B5EF4-FFF2-40B4-BE49-F238E27FC236}">
                  <a16:creationId xmlns:a16="http://schemas.microsoft.com/office/drawing/2014/main" id="{8776D621-B678-6FEF-7758-D00CAB340ADA}"/>
                </a:ext>
              </a:extLst>
            </p:cNvPr>
            <p:cNvSpPr/>
            <p:nvPr/>
          </p:nvSpPr>
          <p:spPr>
            <a:xfrm>
              <a:off x="5418200"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3704;p78">
              <a:extLst>
                <a:ext uri="{FF2B5EF4-FFF2-40B4-BE49-F238E27FC236}">
                  <a16:creationId xmlns:a16="http://schemas.microsoft.com/office/drawing/2014/main" id="{280B60EF-0ABD-22EB-3639-9CCE6C902D75}"/>
                </a:ext>
              </a:extLst>
            </p:cNvPr>
            <p:cNvSpPr/>
            <p:nvPr/>
          </p:nvSpPr>
          <p:spPr>
            <a:xfrm>
              <a:off x="5418200"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3705;p78">
              <a:extLst>
                <a:ext uri="{FF2B5EF4-FFF2-40B4-BE49-F238E27FC236}">
                  <a16:creationId xmlns:a16="http://schemas.microsoft.com/office/drawing/2014/main" id="{6AB280B4-B08D-6CF7-56CE-AA9476146D0B}"/>
                </a:ext>
              </a:extLst>
            </p:cNvPr>
            <p:cNvSpPr/>
            <p:nvPr/>
          </p:nvSpPr>
          <p:spPr>
            <a:xfrm>
              <a:off x="5418200" y="2485550"/>
              <a:ext cx="62425" cy="53300"/>
            </a:xfrm>
            <a:custGeom>
              <a:avLst/>
              <a:gdLst/>
              <a:ahLst/>
              <a:cxnLst/>
              <a:rect l="l" t="t" r="r" b="b"/>
              <a:pathLst>
                <a:path w="2497" h="2132" extrusionOk="0">
                  <a:moveTo>
                    <a:pt x="1065" y="1"/>
                  </a:moveTo>
                  <a:cubicBezTo>
                    <a:pt x="480" y="1"/>
                    <a:pt x="0" y="472"/>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3706;p78">
              <a:extLst>
                <a:ext uri="{FF2B5EF4-FFF2-40B4-BE49-F238E27FC236}">
                  <a16:creationId xmlns:a16="http://schemas.microsoft.com/office/drawing/2014/main" id="{954E8AC0-4BD3-24ED-1AC0-DC39D50A1223}"/>
                </a:ext>
              </a:extLst>
            </p:cNvPr>
            <p:cNvSpPr/>
            <p:nvPr/>
          </p:nvSpPr>
          <p:spPr>
            <a:xfrm>
              <a:off x="5418200"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3707;p78">
              <a:extLst>
                <a:ext uri="{FF2B5EF4-FFF2-40B4-BE49-F238E27FC236}">
                  <a16:creationId xmlns:a16="http://schemas.microsoft.com/office/drawing/2014/main" id="{617D867C-4CFB-1A96-A8C1-8DDAC01F875A}"/>
                </a:ext>
              </a:extLst>
            </p:cNvPr>
            <p:cNvSpPr/>
            <p:nvPr/>
          </p:nvSpPr>
          <p:spPr>
            <a:xfrm>
              <a:off x="5418200"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3708;p78">
              <a:extLst>
                <a:ext uri="{FF2B5EF4-FFF2-40B4-BE49-F238E27FC236}">
                  <a16:creationId xmlns:a16="http://schemas.microsoft.com/office/drawing/2014/main" id="{C7B2330A-5D60-FD1E-C110-0FF557E9EABA}"/>
                </a:ext>
              </a:extLst>
            </p:cNvPr>
            <p:cNvSpPr/>
            <p:nvPr/>
          </p:nvSpPr>
          <p:spPr>
            <a:xfrm>
              <a:off x="5418200"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3709;p78">
              <a:extLst>
                <a:ext uri="{FF2B5EF4-FFF2-40B4-BE49-F238E27FC236}">
                  <a16:creationId xmlns:a16="http://schemas.microsoft.com/office/drawing/2014/main" id="{856434B0-A72B-01BB-E102-96D9A8755E27}"/>
                </a:ext>
              </a:extLst>
            </p:cNvPr>
            <p:cNvSpPr/>
            <p:nvPr/>
          </p:nvSpPr>
          <p:spPr>
            <a:xfrm>
              <a:off x="5494400" y="1266550"/>
              <a:ext cx="62225" cy="53450"/>
            </a:xfrm>
            <a:custGeom>
              <a:avLst/>
              <a:gdLst/>
              <a:ahLst/>
              <a:cxnLst/>
              <a:rect l="l" t="t" r="r" b="b"/>
              <a:pathLst>
                <a:path w="2489" h="2138" extrusionOk="0">
                  <a:moveTo>
                    <a:pt x="1066" y="0"/>
                  </a:moveTo>
                  <a:cubicBezTo>
                    <a:pt x="480" y="9"/>
                    <a:pt x="1" y="480"/>
                    <a:pt x="1" y="1074"/>
                  </a:cubicBezTo>
                  <a:cubicBezTo>
                    <a:pt x="1" y="1711"/>
                    <a:pt x="525" y="2137"/>
                    <a:pt x="1074" y="2137"/>
                  </a:cubicBezTo>
                  <a:cubicBezTo>
                    <a:pt x="1336" y="2137"/>
                    <a:pt x="1604"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3710;p78">
              <a:extLst>
                <a:ext uri="{FF2B5EF4-FFF2-40B4-BE49-F238E27FC236}">
                  <a16:creationId xmlns:a16="http://schemas.microsoft.com/office/drawing/2014/main" id="{ABF6D889-DF43-2D6B-7EA8-1C3588088892}"/>
                </a:ext>
              </a:extLst>
            </p:cNvPr>
            <p:cNvSpPr/>
            <p:nvPr/>
          </p:nvSpPr>
          <p:spPr>
            <a:xfrm>
              <a:off x="5494400"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3711;p78">
              <a:extLst>
                <a:ext uri="{FF2B5EF4-FFF2-40B4-BE49-F238E27FC236}">
                  <a16:creationId xmlns:a16="http://schemas.microsoft.com/office/drawing/2014/main" id="{4AC30DA5-5E37-B842-701F-CB837AE720CA}"/>
                </a:ext>
              </a:extLst>
            </p:cNvPr>
            <p:cNvSpPr/>
            <p:nvPr/>
          </p:nvSpPr>
          <p:spPr>
            <a:xfrm>
              <a:off x="54944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3712;p78">
              <a:extLst>
                <a:ext uri="{FF2B5EF4-FFF2-40B4-BE49-F238E27FC236}">
                  <a16:creationId xmlns:a16="http://schemas.microsoft.com/office/drawing/2014/main" id="{D5770F55-AD17-966D-1FDC-EBFAA81E9669}"/>
                </a:ext>
              </a:extLst>
            </p:cNvPr>
            <p:cNvSpPr/>
            <p:nvPr/>
          </p:nvSpPr>
          <p:spPr>
            <a:xfrm>
              <a:off x="54944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3713;p78">
              <a:extLst>
                <a:ext uri="{FF2B5EF4-FFF2-40B4-BE49-F238E27FC236}">
                  <a16:creationId xmlns:a16="http://schemas.microsoft.com/office/drawing/2014/main" id="{177F4918-1C58-3FA1-BB04-01188545343F}"/>
                </a:ext>
              </a:extLst>
            </p:cNvPr>
            <p:cNvSpPr/>
            <p:nvPr/>
          </p:nvSpPr>
          <p:spPr>
            <a:xfrm>
              <a:off x="5494400" y="1571400"/>
              <a:ext cx="62225" cy="53250"/>
            </a:xfrm>
            <a:custGeom>
              <a:avLst/>
              <a:gdLst/>
              <a:ahLst/>
              <a:cxnLst/>
              <a:rect l="l" t="t" r="r" b="b"/>
              <a:pathLst>
                <a:path w="2489" h="2130" extrusionOk="0">
                  <a:moveTo>
                    <a:pt x="1066" y="1"/>
                  </a:moveTo>
                  <a:cubicBezTo>
                    <a:pt x="480" y="1"/>
                    <a:pt x="1" y="472"/>
                    <a:pt x="1" y="1066"/>
                  </a:cubicBezTo>
                  <a:cubicBezTo>
                    <a:pt x="1" y="1703"/>
                    <a:pt x="525" y="2129"/>
                    <a:pt x="1074" y="2129"/>
                  </a:cubicBezTo>
                  <a:cubicBezTo>
                    <a:pt x="1336" y="2129"/>
                    <a:pt x="1604"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3714;p78">
              <a:extLst>
                <a:ext uri="{FF2B5EF4-FFF2-40B4-BE49-F238E27FC236}">
                  <a16:creationId xmlns:a16="http://schemas.microsoft.com/office/drawing/2014/main" id="{38CD0238-E887-F6CB-8780-EA84CE82F2B6}"/>
                </a:ext>
              </a:extLst>
            </p:cNvPr>
            <p:cNvSpPr/>
            <p:nvPr/>
          </p:nvSpPr>
          <p:spPr>
            <a:xfrm>
              <a:off x="63323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3715;p78">
              <a:extLst>
                <a:ext uri="{FF2B5EF4-FFF2-40B4-BE49-F238E27FC236}">
                  <a16:creationId xmlns:a16="http://schemas.microsoft.com/office/drawing/2014/main" id="{8ACC6924-DBAD-7485-7AAA-CB2A69F6B86E}"/>
                </a:ext>
              </a:extLst>
            </p:cNvPr>
            <p:cNvSpPr/>
            <p:nvPr/>
          </p:nvSpPr>
          <p:spPr>
            <a:xfrm>
              <a:off x="63323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3716;p78">
              <a:extLst>
                <a:ext uri="{FF2B5EF4-FFF2-40B4-BE49-F238E27FC236}">
                  <a16:creationId xmlns:a16="http://schemas.microsoft.com/office/drawing/2014/main" id="{203E73DE-5011-F371-8AF8-621ABB9F1E15}"/>
                </a:ext>
              </a:extLst>
            </p:cNvPr>
            <p:cNvSpPr/>
            <p:nvPr/>
          </p:nvSpPr>
          <p:spPr>
            <a:xfrm>
              <a:off x="6408350" y="1418975"/>
              <a:ext cx="62425" cy="53350"/>
            </a:xfrm>
            <a:custGeom>
              <a:avLst/>
              <a:gdLst/>
              <a:ahLst/>
              <a:cxnLst/>
              <a:rect l="l" t="t" r="r" b="b"/>
              <a:pathLst>
                <a:path w="2497" h="2134" extrusionOk="0">
                  <a:moveTo>
                    <a:pt x="1074" y="1"/>
                  </a:moveTo>
                  <a:cubicBezTo>
                    <a:pt x="481" y="1"/>
                    <a:pt x="9" y="480"/>
                    <a:pt x="1" y="1065"/>
                  </a:cubicBezTo>
                  <a:cubicBezTo>
                    <a:pt x="1" y="1709"/>
                    <a:pt x="526" y="2133"/>
                    <a:pt x="1075" y="2133"/>
                  </a:cubicBezTo>
                  <a:cubicBezTo>
                    <a:pt x="1337" y="2133"/>
                    <a:pt x="1604"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3717;p78">
              <a:extLst>
                <a:ext uri="{FF2B5EF4-FFF2-40B4-BE49-F238E27FC236}">
                  <a16:creationId xmlns:a16="http://schemas.microsoft.com/office/drawing/2014/main" id="{A5BE95E2-55F5-E71A-FB7E-3BB6FDAB9081}"/>
                </a:ext>
              </a:extLst>
            </p:cNvPr>
            <p:cNvSpPr/>
            <p:nvPr/>
          </p:nvSpPr>
          <p:spPr>
            <a:xfrm>
              <a:off x="6408350" y="14952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3718;p78">
              <a:extLst>
                <a:ext uri="{FF2B5EF4-FFF2-40B4-BE49-F238E27FC236}">
                  <a16:creationId xmlns:a16="http://schemas.microsoft.com/office/drawing/2014/main" id="{5693AD01-6FC2-82BC-2743-5AB3D14D31D5}"/>
                </a:ext>
              </a:extLst>
            </p:cNvPr>
            <p:cNvSpPr/>
            <p:nvPr/>
          </p:nvSpPr>
          <p:spPr>
            <a:xfrm>
              <a:off x="6484575" y="1342750"/>
              <a:ext cx="62425" cy="53450"/>
            </a:xfrm>
            <a:custGeom>
              <a:avLst/>
              <a:gdLst/>
              <a:ahLst/>
              <a:cxnLst/>
              <a:rect l="l" t="t" r="r" b="b"/>
              <a:pathLst>
                <a:path w="2497" h="2138" extrusionOk="0">
                  <a:moveTo>
                    <a:pt x="1065" y="1"/>
                  </a:moveTo>
                  <a:cubicBezTo>
                    <a:pt x="480" y="1"/>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3719;p78">
              <a:extLst>
                <a:ext uri="{FF2B5EF4-FFF2-40B4-BE49-F238E27FC236}">
                  <a16:creationId xmlns:a16="http://schemas.microsoft.com/office/drawing/2014/main" id="{9B7C96F7-EE80-08F0-95B6-C1B03B81B930}"/>
                </a:ext>
              </a:extLst>
            </p:cNvPr>
            <p:cNvSpPr/>
            <p:nvPr/>
          </p:nvSpPr>
          <p:spPr>
            <a:xfrm>
              <a:off x="6484575" y="1418975"/>
              <a:ext cx="62425" cy="53350"/>
            </a:xfrm>
            <a:custGeom>
              <a:avLst/>
              <a:gdLst/>
              <a:ahLst/>
              <a:cxnLst/>
              <a:rect l="l" t="t" r="r" b="b"/>
              <a:pathLst>
                <a:path w="2497" h="2134" extrusionOk="0">
                  <a:moveTo>
                    <a:pt x="1065" y="1"/>
                  </a:moveTo>
                  <a:cubicBezTo>
                    <a:pt x="480" y="1"/>
                    <a:pt x="1"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3720;p78">
              <a:extLst>
                <a:ext uri="{FF2B5EF4-FFF2-40B4-BE49-F238E27FC236}">
                  <a16:creationId xmlns:a16="http://schemas.microsoft.com/office/drawing/2014/main" id="{D6E6FDA7-11F5-835A-53C6-FCEF9B82DA30}"/>
                </a:ext>
              </a:extLst>
            </p:cNvPr>
            <p:cNvSpPr/>
            <p:nvPr/>
          </p:nvSpPr>
          <p:spPr>
            <a:xfrm>
              <a:off x="6484575" y="1495200"/>
              <a:ext cx="62425" cy="53325"/>
            </a:xfrm>
            <a:custGeom>
              <a:avLst/>
              <a:gdLst/>
              <a:ahLst/>
              <a:cxnLst/>
              <a:rect l="l" t="t" r="r" b="b"/>
              <a:pathLst>
                <a:path w="2497" h="2133"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3721;p78">
              <a:extLst>
                <a:ext uri="{FF2B5EF4-FFF2-40B4-BE49-F238E27FC236}">
                  <a16:creationId xmlns:a16="http://schemas.microsoft.com/office/drawing/2014/main" id="{7DA31BC9-C92F-8153-4133-B2867C74EA28}"/>
                </a:ext>
              </a:extLst>
            </p:cNvPr>
            <p:cNvSpPr/>
            <p:nvPr/>
          </p:nvSpPr>
          <p:spPr>
            <a:xfrm>
              <a:off x="65608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3722;p78">
              <a:extLst>
                <a:ext uri="{FF2B5EF4-FFF2-40B4-BE49-F238E27FC236}">
                  <a16:creationId xmlns:a16="http://schemas.microsoft.com/office/drawing/2014/main" id="{993F4814-D5CE-E62C-4807-A3325B38B5F7}"/>
                </a:ext>
              </a:extLst>
            </p:cNvPr>
            <p:cNvSpPr/>
            <p:nvPr/>
          </p:nvSpPr>
          <p:spPr>
            <a:xfrm>
              <a:off x="65608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3723;p78">
              <a:extLst>
                <a:ext uri="{FF2B5EF4-FFF2-40B4-BE49-F238E27FC236}">
                  <a16:creationId xmlns:a16="http://schemas.microsoft.com/office/drawing/2014/main" id="{FED9698F-6994-87C3-45B4-7AE7A2641761}"/>
                </a:ext>
              </a:extLst>
            </p:cNvPr>
            <p:cNvSpPr/>
            <p:nvPr/>
          </p:nvSpPr>
          <p:spPr>
            <a:xfrm>
              <a:off x="663700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3724;p78">
              <a:extLst>
                <a:ext uri="{FF2B5EF4-FFF2-40B4-BE49-F238E27FC236}">
                  <a16:creationId xmlns:a16="http://schemas.microsoft.com/office/drawing/2014/main" id="{4E787407-E910-CD04-4F41-BF417F5E306D}"/>
                </a:ext>
              </a:extLst>
            </p:cNvPr>
            <p:cNvSpPr/>
            <p:nvPr/>
          </p:nvSpPr>
          <p:spPr>
            <a:xfrm>
              <a:off x="7094075" y="14952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3725;p78">
              <a:extLst>
                <a:ext uri="{FF2B5EF4-FFF2-40B4-BE49-F238E27FC236}">
                  <a16:creationId xmlns:a16="http://schemas.microsoft.com/office/drawing/2014/main" id="{B756FB7F-9963-712C-5524-8D996BE38B28}"/>
                </a:ext>
              </a:extLst>
            </p:cNvPr>
            <p:cNvSpPr/>
            <p:nvPr/>
          </p:nvSpPr>
          <p:spPr>
            <a:xfrm>
              <a:off x="671322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3726;p78">
              <a:extLst>
                <a:ext uri="{FF2B5EF4-FFF2-40B4-BE49-F238E27FC236}">
                  <a16:creationId xmlns:a16="http://schemas.microsoft.com/office/drawing/2014/main" id="{C2CC8323-1AAF-565D-9CF1-71CB0DBB851B}"/>
                </a:ext>
              </a:extLst>
            </p:cNvPr>
            <p:cNvSpPr/>
            <p:nvPr/>
          </p:nvSpPr>
          <p:spPr>
            <a:xfrm>
              <a:off x="678922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3727;p78">
              <a:extLst>
                <a:ext uri="{FF2B5EF4-FFF2-40B4-BE49-F238E27FC236}">
                  <a16:creationId xmlns:a16="http://schemas.microsoft.com/office/drawing/2014/main" id="{B31CCB40-94C2-6735-A40F-E978FFEE9CC9}"/>
                </a:ext>
              </a:extLst>
            </p:cNvPr>
            <p:cNvSpPr/>
            <p:nvPr/>
          </p:nvSpPr>
          <p:spPr>
            <a:xfrm>
              <a:off x="686565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3728;p78">
              <a:extLst>
                <a:ext uri="{FF2B5EF4-FFF2-40B4-BE49-F238E27FC236}">
                  <a16:creationId xmlns:a16="http://schemas.microsoft.com/office/drawing/2014/main" id="{F25474BD-0E15-B64B-8774-75EDE14267EB}"/>
                </a:ext>
              </a:extLst>
            </p:cNvPr>
            <p:cNvSpPr/>
            <p:nvPr/>
          </p:nvSpPr>
          <p:spPr>
            <a:xfrm>
              <a:off x="701787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3729;p78">
              <a:extLst>
                <a:ext uri="{FF2B5EF4-FFF2-40B4-BE49-F238E27FC236}">
                  <a16:creationId xmlns:a16="http://schemas.microsoft.com/office/drawing/2014/main" id="{CBBBA6D0-FCAB-5BE9-F48F-7EF11063EF63}"/>
                </a:ext>
              </a:extLst>
            </p:cNvPr>
            <p:cNvSpPr/>
            <p:nvPr/>
          </p:nvSpPr>
          <p:spPr>
            <a:xfrm>
              <a:off x="69418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3730;p78">
              <a:extLst>
                <a:ext uri="{FF2B5EF4-FFF2-40B4-BE49-F238E27FC236}">
                  <a16:creationId xmlns:a16="http://schemas.microsoft.com/office/drawing/2014/main" id="{378FE7B9-87DC-C746-41B0-C04588717D26}"/>
                </a:ext>
              </a:extLst>
            </p:cNvPr>
            <p:cNvSpPr/>
            <p:nvPr/>
          </p:nvSpPr>
          <p:spPr>
            <a:xfrm>
              <a:off x="68656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3731;p78">
              <a:extLst>
                <a:ext uri="{FF2B5EF4-FFF2-40B4-BE49-F238E27FC236}">
                  <a16:creationId xmlns:a16="http://schemas.microsoft.com/office/drawing/2014/main" id="{8CF932A9-8D23-1E4B-E756-7D225FCBFF46}"/>
                </a:ext>
              </a:extLst>
            </p:cNvPr>
            <p:cNvSpPr/>
            <p:nvPr/>
          </p:nvSpPr>
          <p:spPr>
            <a:xfrm>
              <a:off x="678922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3732;p78">
              <a:extLst>
                <a:ext uri="{FF2B5EF4-FFF2-40B4-BE49-F238E27FC236}">
                  <a16:creationId xmlns:a16="http://schemas.microsoft.com/office/drawing/2014/main" id="{B32867DB-D2B2-EB95-B788-90FD61373F73}"/>
                </a:ext>
              </a:extLst>
            </p:cNvPr>
            <p:cNvSpPr/>
            <p:nvPr/>
          </p:nvSpPr>
          <p:spPr>
            <a:xfrm>
              <a:off x="671322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3733;p78">
              <a:extLst>
                <a:ext uri="{FF2B5EF4-FFF2-40B4-BE49-F238E27FC236}">
                  <a16:creationId xmlns:a16="http://schemas.microsoft.com/office/drawing/2014/main" id="{33642A28-BCFA-CE86-B09D-54F0D70F2B43}"/>
                </a:ext>
              </a:extLst>
            </p:cNvPr>
            <p:cNvSpPr/>
            <p:nvPr/>
          </p:nvSpPr>
          <p:spPr>
            <a:xfrm>
              <a:off x="6637000" y="1495200"/>
              <a:ext cx="62225" cy="53325"/>
            </a:xfrm>
            <a:custGeom>
              <a:avLst/>
              <a:gdLst/>
              <a:ahLst/>
              <a:cxnLst/>
              <a:rect l="l" t="t" r="r" b="b"/>
              <a:pathLst>
                <a:path w="2489" h="2133" extrusionOk="0">
                  <a:moveTo>
                    <a:pt x="1066" y="0"/>
                  </a:moveTo>
                  <a:cubicBezTo>
                    <a:pt x="480"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3734;p78">
              <a:extLst>
                <a:ext uri="{FF2B5EF4-FFF2-40B4-BE49-F238E27FC236}">
                  <a16:creationId xmlns:a16="http://schemas.microsoft.com/office/drawing/2014/main" id="{276B1D74-D7BC-A684-A389-476C5835C171}"/>
                </a:ext>
              </a:extLst>
            </p:cNvPr>
            <p:cNvSpPr/>
            <p:nvPr/>
          </p:nvSpPr>
          <p:spPr>
            <a:xfrm>
              <a:off x="6637000" y="1571400"/>
              <a:ext cx="62225" cy="53250"/>
            </a:xfrm>
            <a:custGeom>
              <a:avLst/>
              <a:gdLst/>
              <a:ahLst/>
              <a:cxnLst/>
              <a:rect l="l" t="t" r="r" b="b"/>
              <a:pathLst>
                <a:path w="2489" h="2130" extrusionOk="0">
                  <a:moveTo>
                    <a:pt x="1066" y="1"/>
                  </a:moveTo>
                  <a:cubicBezTo>
                    <a:pt x="480"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3735;p78">
              <a:extLst>
                <a:ext uri="{FF2B5EF4-FFF2-40B4-BE49-F238E27FC236}">
                  <a16:creationId xmlns:a16="http://schemas.microsoft.com/office/drawing/2014/main" id="{A9E4C543-44DD-7C45-93C4-1081A3671B08}"/>
                </a:ext>
              </a:extLst>
            </p:cNvPr>
            <p:cNvSpPr/>
            <p:nvPr/>
          </p:nvSpPr>
          <p:spPr>
            <a:xfrm>
              <a:off x="65608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3736;p78">
              <a:extLst>
                <a:ext uri="{FF2B5EF4-FFF2-40B4-BE49-F238E27FC236}">
                  <a16:creationId xmlns:a16="http://schemas.microsoft.com/office/drawing/2014/main" id="{3E38B3AC-958A-7E74-2A71-453DEC8A171D}"/>
                </a:ext>
              </a:extLst>
            </p:cNvPr>
            <p:cNvSpPr/>
            <p:nvPr/>
          </p:nvSpPr>
          <p:spPr>
            <a:xfrm>
              <a:off x="6484575" y="1571400"/>
              <a:ext cx="62425" cy="53250"/>
            </a:xfrm>
            <a:custGeom>
              <a:avLst/>
              <a:gdLst/>
              <a:ahLst/>
              <a:cxnLst/>
              <a:rect l="l" t="t" r="r" b="b"/>
              <a:pathLst>
                <a:path w="2497" h="2130" extrusionOk="0">
                  <a:moveTo>
                    <a:pt x="1065" y="1"/>
                  </a:moveTo>
                  <a:cubicBezTo>
                    <a:pt x="480" y="1"/>
                    <a:pt x="1" y="472"/>
                    <a:pt x="1" y="1066"/>
                  </a:cubicBezTo>
                  <a:cubicBezTo>
                    <a:pt x="1" y="1703"/>
                    <a:pt x="525" y="2129"/>
                    <a:pt x="1073" y="2129"/>
                  </a:cubicBezTo>
                  <a:cubicBezTo>
                    <a:pt x="1335" y="2129"/>
                    <a:pt x="1603" y="2032"/>
                    <a:pt x="1822"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3737;p78">
              <a:extLst>
                <a:ext uri="{FF2B5EF4-FFF2-40B4-BE49-F238E27FC236}">
                  <a16:creationId xmlns:a16="http://schemas.microsoft.com/office/drawing/2014/main" id="{83F7D9A0-4795-F1F5-3784-1F6CB4A372DE}"/>
                </a:ext>
              </a:extLst>
            </p:cNvPr>
            <p:cNvSpPr/>
            <p:nvPr/>
          </p:nvSpPr>
          <p:spPr>
            <a:xfrm>
              <a:off x="6408350" y="1571400"/>
              <a:ext cx="62425" cy="53250"/>
            </a:xfrm>
            <a:custGeom>
              <a:avLst/>
              <a:gdLst/>
              <a:ahLst/>
              <a:cxnLst/>
              <a:rect l="l" t="t" r="r" b="b"/>
              <a:pathLst>
                <a:path w="2497" h="2130" extrusionOk="0">
                  <a:moveTo>
                    <a:pt x="1074" y="1"/>
                  </a:moveTo>
                  <a:cubicBezTo>
                    <a:pt x="481" y="1"/>
                    <a:pt x="9" y="472"/>
                    <a:pt x="1" y="1066"/>
                  </a:cubicBezTo>
                  <a:cubicBezTo>
                    <a:pt x="1" y="1703"/>
                    <a:pt x="525" y="2129"/>
                    <a:pt x="1074" y="2129"/>
                  </a:cubicBezTo>
                  <a:cubicBezTo>
                    <a:pt x="1336" y="2129"/>
                    <a:pt x="1604"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3738;p78">
              <a:extLst>
                <a:ext uri="{FF2B5EF4-FFF2-40B4-BE49-F238E27FC236}">
                  <a16:creationId xmlns:a16="http://schemas.microsoft.com/office/drawing/2014/main" id="{B7457B15-0003-CAFF-E6B3-673F85E77944}"/>
                </a:ext>
              </a:extLst>
            </p:cNvPr>
            <p:cNvSpPr/>
            <p:nvPr/>
          </p:nvSpPr>
          <p:spPr>
            <a:xfrm>
              <a:off x="63323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3739;p78">
              <a:extLst>
                <a:ext uri="{FF2B5EF4-FFF2-40B4-BE49-F238E27FC236}">
                  <a16:creationId xmlns:a16="http://schemas.microsoft.com/office/drawing/2014/main" id="{2606FED2-D7B3-28D5-5DC4-F85E9B967118}"/>
                </a:ext>
              </a:extLst>
            </p:cNvPr>
            <p:cNvSpPr/>
            <p:nvPr/>
          </p:nvSpPr>
          <p:spPr>
            <a:xfrm>
              <a:off x="587527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3740;p78">
              <a:extLst>
                <a:ext uri="{FF2B5EF4-FFF2-40B4-BE49-F238E27FC236}">
                  <a16:creationId xmlns:a16="http://schemas.microsoft.com/office/drawing/2014/main" id="{9BD7EE9E-C89E-0985-8318-D6B190AD192A}"/>
                </a:ext>
              </a:extLst>
            </p:cNvPr>
            <p:cNvSpPr/>
            <p:nvPr/>
          </p:nvSpPr>
          <p:spPr>
            <a:xfrm>
              <a:off x="587527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3741;p78">
              <a:extLst>
                <a:ext uri="{FF2B5EF4-FFF2-40B4-BE49-F238E27FC236}">
                  <a16:creationId xmlns:a16="http://schemas.microsoft.com/office/drawing/2014/main" id="{8A0258C7-B68D-B1EA-4D36-DE4C35C03221}"/>
                </a:ext>
              </a:extLst>
            </p:cNvPr>
            <p:cNvSpPr/>
            <p:nvPr/>
          </p:nvSpPr>
          <p:spPr>
            <a:xfrm>
              <a:off x="59514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3742;p78">
              <a:extLst>
                <a:ext uri="{FF2B5EF4-FFF2-40B4-BE49-F238E27FC236}">
                  <a16:creationId xmlns:a16="http://schemas.microsoft.com/office/drawing/2014/main" id="{0BAA0CDB-621B-79B5-ADA1-2CB502BE4160}"/>
                </a:ext>
              </a:extLst>
            </p:cNvPr>
            <p:cNvSpPr/>
            <p:nvPr/>
          </p:nvSpPr>
          <p:spPr>
            <a:xfrm>
              <a:off x="59514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3743;p78">
              <a:extLst>
                <a:ext uri="{FF2B5EF4-FFF2-40B4-BE49-F238E27FC236}">
                  <a16:creationId xmlns:a16="http://schemas.microsoft.com/office/drawing/2014/main" id="{38EEA672-B2A9-018B-F7FF-D7203788D208}"/>
                </a:ext>
              </a:extLst>
            </p:cNvPr>
            <p:cNvSpPr/>
            <p:nvPr/>
          </p:nvSpPr>
          <p:spPr>
            <a:xfrm>
              <a:off x="59514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3744;p78">
              <a:extLst>
                <a:ext uri="{FF2B5EF4-FFF2-40B4-BE49-F238E27FC236}">
                  <a16:creationId xmlns:a16="http://schemas.microsoft.com/office/drawing/2014/main" id="{C85E4CB9-C31F-02B7-6D5A-4772BE6B17D4}"/>
                </a:ext>
              </a:extLst>
            </p:cNvPr>
            <p:cNvSpPr/>
            <p:nvPr/>
          </p:nvSpPr>
          <p:spPr>
            <a:xfrm>
              <a:off x="595147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3745;p78">
              <a:extLst>
                <a:ext uri="{FF2B5EF4-FFF2-40B4-BE49-F238E27FC236}">
                  <a16:creationId xmlns:a16="http://schemas.microsoft.com/office/drawing/2014/main" id="{2E84FE29-2127-2C9B-CEF3-6DD66011EDA1}"/>
                </a:ext>
              </a:extLst>
            </p:cNvPr>
            <p:cNvSpPr/>
            <p:nvPr/>
          </p:nvSpPr>
          <p:spPr>
            <a:xfrm>
              <a:off x="595147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3746;p78">
              <a:extLst>
                <a:ext uri="{FF2B5EF4-FFF2-40B4-BE49-F238E27FC236}">
                  <a16:creationId xmlns:a16="http://schemas.microsoft.com/office/drawing/2014/main" id="{3BF414E7-98C2-00A0-78EE-2F21EF3C9929}"/>
                </a:ext>
              </a:extLst>
            </p:cNvPr>
            <p:cNvSpPr/>
            <p:nvPr/>
          </p:nvSpPr>
          <p:spPr>
            <a:xfrm>
              <a:off x="595147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3747;p78">
              <a:extLst>
                <a:ext uri="{FF2B5EF4-FFF2-40B4-BE49-F238E27FC236}">
                  <a16:creationId xmlns:a16="http://schemas.microsoft.com/office/drawing/2014/main" id="{D9742212-3E76-796B-6BFE-0F953F1D3EF5}"/>
                </a:ext>
              </a:extLst>
            </p:cNvPr>
            <p:cNvSpPr/>
            <p:nvPr/>
          </p:nvSpPr>
          <p:spPr>
            <a:xfrm>
              <a:off x="5951475"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3748;p78">
              <a:extLst>
                <a:ext uri="{FF2B5EF4-FFF2-40B4-BE49-F238E27FC236}">
                  <a16:creationId xmlns:a16="http://schemas.microsoft.com/office/drawing/2014/main" id="{B8B22141-F4CD-34E0-EDA6-07F706FC92D7}"/>
                </a:ext>
              </a:extLst>
            </p:cNvPr>
            <p:cNvSpPr/>
            <p:nvPr/>
          </p:nvSpPr>
          <p:spPr>
            <a:xfrm>
              <a:off x="595147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3749;p78">
              <a:extLst>
                <a:ext uri="{FF2B5EF4-FFF2-40B4-BE49-F238E27FC236}">
                  <a16:creationId xmlns:a16="http://schemas.microsoft.com/office/drawing/2014/main" id="{A742E496-A873-23A5-4917-A85C3ED05EF2}"/>
                </a:ext>
              </a:extLst>
            </p:cNvPr>
            <p:cNvSpPr/>
            <p:nvPr/>
          </p:nvSpPr>
          <p:spPr>
            <a:xfrm>
              <a:off x="595147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3750;p78">
              <a:extLst>
                <a:ext uri="{FF2B5EF4-FFF2-40B4-BE49-F238E27FC236}">
                  <a16:creationId xmlns:a16="http://schemas.microsoft.com/office/drawing/2014/main" id="{BED934D0-5FC5-4A4D-E532-911C4533601D}"/>
                </a:ext>
              </a:extLst>
            </p:cNvPr>
            <p:cNvSpPr/>
            <p:nvPr/>
          </p:nvSpPr>
          <p:spPr>
            <a:xfrm>
              <a:off x="6027500" y="141897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3751;p78">
              <a:extLst>
                <a:ext uri="{FF2B5EF4-FFF2-40B4-BE49-F238E27FC236}">
                  <a16:creationId xmlns:a16="http://schemas.microsoft.com/office/drawing/2014/main" id="{CA5CA1B4-F6FC-DB83-D9FE-4B8FD8F16895}"/>
                </a:ext>
              </a:extLst>
            </p:cNvPr>
            <p:cNvSpPr/>
            <p:nvPr/>
          </p:nvSpPr>
          <p:spPr>
            <a:xfrm>
              <a:off x="6027500" y="14952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3752;p78">
              <a:extLst>
                <a:ext uri="{FF2B5EF4-FFF2-40B4-BE49-F238E27FC236}">
                  <a16:creationId xmlns:a16="http://schemas.microsoft.com/office/drawing/2014/main" id="{E348AFBD-0C5A-9825-E9D5-F7DE12174E65}"/>
                </a:ext>
              </a:extLst>
            </p:cNvPr>
            <p:cNvSpPr/>
            <p:nvPr/>
          </p:nvSpPr>
          <p:spPr>
            <a:xfrm>
              <a:off x="6027500" y="1571400"/>
              <a:ext cx="62425" cy="53250"/>
            </a:xfrm>
            <a:custGeom>
              <a:avLst/>
              <a:gdLst/>
              <a:ahLst/>
              <a:cxnLst/>
              <a:rect l="l" t="t" r="r" b="b"/>
              <a:pathLst>
                <a:path w="2497" h="2130" extrusionOk="0">
                  <a:moveTo>
                    <a:pt x="1073" y="1"/>
                  </a:moveTo>
                  <a:cubicBezTo>
                    <a:pt x="480" y="1"/>
                    <a:pt x="9" y="472"/>
                    <a:pt x="0" y="1066"/>
                  </a:cubicBezTo>
                  <a:cubicBezTo>
                    <a:pt x="0" y="1703"/>
                    <a:pt x="529" y="2129"/>
                    <a:pt x="1077" y="2129"/>
                  </a:cubicBezTo>
                  <a:cubicBezTo>
                    <a:pt x="1339" y="2129"/>
                    <a:pt x="1606"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3753;p78">
              <a:extLst>
                <a:ext uri="{FF2B5EF4-FFF2-40B4-BE49-F238E27FC236}">
                  <a16:creationId xmlns:a16="http://schemas.microsoft.com/office/drawing/2014/main" id="{3247BC87-23A2-5A9A-EBB5-A828F6B667EA}"/>
                </a:ext>
              </a:extLst>
            </p:cNvPr>
            <p:cNvSpPr/>
            <p:nvPr/>
          </p:nvSpPr>
          <p:spPr>
            <a:xfrm>
              <a:off x="6027500" y="164740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3754;p78">
              <a:extLst>
                <a:ext uri="{FF2B5EF4-FFF2-40B4-BE49-F238E27FC236}">
                  <a16:creationId xmlns:a16="http://schemas.microsoft.com/office/drawing/2014/main" id="{48302C38-B0CD-B651-4945-B9A8B96CBDBA}"/>
                </a:ext>
              </a:extLst>
            </p:cNvPr>
            <p:cNvSpPr/>
            <p:nvPr/>
          </p:nvSpPr>
          <p:spPr>
            <a:xfrm>
              <a:off x="6027500" y="172362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3755;p78">
              <a:extLst>
                <a:ext uri="{FF2B5EF4-FFF2-40B4-BE49-F238E27FC236}">
                  <a16:creationId xmlns:a16="http://schemas.microsoft.com/office/drawing/2014/main" id="{14091508-5FDD-3B36-8BBE-2184C07EC7FA}"/>
                </a:ext>
              </a:extLst>
            </p:cNvPr>
            <p:cNvSpPr/>
            <p:nvPr/>
          </p:nvSpPr>
          <p:spPr>
            <a:xfrm>
              <a:off x="6027500" y="179985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3756;p78">
              <a:extLst>
                <a:ext uri="{FF2B5EF4-FFF2-40B4-BE49-F238E27FC236}">
                  <a16:creationId xmlns:a16="http://schemas.microsoft.com/office/drawing/2014/main" id="{D71D83B9-15F3-B7BA-3E9B-4FD967825D1E}"/>
                </a:ext>
              </a:extLst>
            </p:cNvPr>
            <p:cNvSpPr/>
            <p:nvPr/>
          </p:nvSpPr>
          <p:spPr>
            <a:xfrm>
              <a:off x="6027500" y="1876050"/>
              <a:ext cx="62425" cy="53350"/>
            </a:xfrm>
            <a:custGeom>
              <a:avLst/>
              <a:gdLst/>
              <a:ahLst/>
              <a:cxnLst/>
              <a:rect l="l" t="t" r="r" b="b"/>
              <a:pathLst>
                <a:path w="2497" h="2134" extrusionOk="0">
                  <a:moveTo>
                    <a:pt x="1073" y="1"/>
                  </a:moveTo>
                  <a:cubicBezTo>
                    <a:pt x="480" y="1"/>
                    <a:pt x="9" y="472"/>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3757;p78">
              <a:extLst>
                <a:ext uri="{FF2B5EF4-FFF2-40B4-BE49-F238E27FC236}">
                  <a16:creationId xmlns:a16="http://schemas.microsoft.com/office/drawing/2014/main" id="{5D11BB8F-C1A6-996F-6A1B-CFB033D3F5A7}"/>
                </a:ext>
              </a:extLst>
            </p:cNvPr>
            <p:cNvSpPr/>
            <p:nvPr/>
          </p:nvSpPr>
          <p:spPr>
            <a:xfrm>
              <a:off x="6027500" y="1952050"/>
              <a:ext cx="62425" cy="53450"/>
            </a:xfrm>
            <a:custGeom>
              <a:avLst/>
              <a:gdLst/>
              <a:ahLst/>
              <a:cxnLst/>
              <a:rect l="l" t="t" r="r" b="b"/>
              <a:pathLst>
                <a:path w="2497" h="2138" extrusionOk="0">
                  <a:moveTo>
                    <a:pt x="1073" y="1"/>
                  </a:moveTo>
                  <a:cubicBezTo>
                    <a:pt x="480" y="9"/>
                    <a:pt x="9" y="481"/>
                    <a:pt x="0" y="1074"/>
                  </a:cubicBezTo>
                  <a:cubicBezTo>
                    <a:pt x="0" y="1712"/>
                    <a:pt x="529" y="2138"/>
                    <a:pt x="1077" y="2138"/>
                  </a:cubicBezTo>
                  <a:cubicBezTo>
                    <a:pt x="1339" y="2138"/>
                    <a:pt x="1606"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3758;p78">
              <a:extLst>
                <a:ext uri="{FF2B5EF4-FFF2-40B4-BE49-F238E27FC236}">
                  <a16:creationId xmlns:a16="http://schemas.microsoft.com/office/drawing/2014/main" id="{44DB8FD4-4EE8-86CC-1D80-FBBE7BF62436}"/>
                </a:ext>
              </a:extLst>
            </p:cNvPr>
            <p:cNvSpPr/>
            <p:nvPr/>
          </p:nvSpPr>
          <p:spPr>
            <a:xfrm>
              <a:off x="6103700"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3759;p78">
              <a:extLst>
                <a:ext uri="{FF2B5EF4-FFF2-40B4-BE49-F238E27FC236}">
                  <a16:creationId xmlns:a16="http://schemas.microsoft.com/office/drawing/2014/main" id="{C5106D92-403E-C470-3549-412B4795939D}"/>
                </a:ext>
              </a:extLst>
            </p:cNvPr>
            <p:cNvSpPr/>
            <p:nvPr/>
          </p:nvSpPr>
          <p:spPr>
            <a:xfrm>
              <a:off x="6103700" y="14952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3760;p78">
              <a:extLst>
                <a:ext uri="{FF2B5EF4-FFF2-40B4-BE49-F238E27FC236}">
                  <a16:creationId xmlns:a16="http://schemas.microsoft.com/office/drawing/2014/main" id="{CDFD37F6-A046-C072-DE57-192CDD575ECD}"/>
                </a:ext>
              </a:extLst>
            </p:cNvPr>
            <p:cNvSpPr/>
            <p:nvPr/>
          </p:nvSpPr>
          <p:spPr>
            <a:xfrm>
              <a:off x="6103700"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3761;p78">
              <a:extLst>
                <a:ext uri="{FF2B5EF4-FFF2-40B4-BE49-F238E27FC236}">
                  <a16:creationId xmlns:a16="http://schemas.microsoft.com/office/drawing/2014/main" id="{5CE1F100-6896-B43E-038F-3F5ECB6A3C11}"/>
                </a:ext>
              </a:extLst>
            </p:cNvPr>
            <p:cNvSpPr/>
            <p:nvPr/>
          </p:nvSpPr>
          <p:spPr>
            <a:xfrm>
              <a:off x="6103700"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3762;p78">
              <a:extLst>
                <a:ext uri="{FF2B5EF4-FFF2-40B4-BE49-F238E27FC236}">
                  <a16:creationId xmlns:a16="http://schemas.microsoft.com/office/drawing/2014/main" id="{D7D7E9A4-E50F-852A-77C3-0FE18DD08332}"/>
                </a:ext>
              </a:extLst>
            </p:cNvPr>
            <p:cNvSpPr/>
            <p:nvPr/>
          </p:nvSpPr>
          <p:spPr>
            <a:xfrm>
              <a:off x="6103700" y="172362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3763;p78">
              <a:extLst>
                <a:ext uri="{FF2B5EF4-FFF2-40B4-BE49-F238E27FC236}">
                  <a16:creationId xmlns:a16="http://schemas.microsoft.com/office/drawing/2014/main" id="{7725608C-A22A-FE71-044B-3DE0FF2F3537}"/>
                </a:ext>
              </a:extLst>
            </p:cNvPr>
            <p:cNvSpPr/>
            <p:nvPr/>
          </p:nvSpPr>
          <p:spPr>
            <a:xfrm>
              <a:off x="6103700" y="17998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3764;p78">
              <a:extLst>
                <a:ext uri="{FF2B5EF4-FFF2-40B4-BE49-F238E27FC236}">
                  <a16:creationId xmlns:a16="http://schemas.microsoft.com/office/drawing/2014/main" id="{8B2E9EC5-C00C-3E6C-D3BF-B8064CC9A553}"/>
                </a:ext>
              </a:extLst>
            </p:cNvPr>
            <p:cNvSpPr/>
            <p:nvPr/>
          </p:nvSpPr>
          <p:spPr>
            <a:xfrm>
              <a:off x="6103700" y="1876050"/>
              <a:ext cx="62425" cy="53275"/>
            </a:xfrm>
            <a:custGeom>
              <a:avLst/>
              <a:gdLst/>
              <a:ahLst/>
              <a:cxnLst/>
              <a:rect l="l" t="t" r="r" b="b"/>
              <a:pathLst>
                <a:path w="2497" h="2131" extrusionOk="0">
                  <a:moveTo>
                    <a:pt x="1066" y="1"/>
                  </a:moveTo>
                  <a:cubicBezTo>
                    <a:pt x="481" y="1"/>
                    <a:pt x="9" y="472"/>
                    <a:pt x="1" y="1066"/>
                  </a:cubicBezTo>
                  <a:cubicBezTo>
                    <a:pt x="1" y="1707"/>
                    <a:pt x="523" y="2131"/>
                    <a:pt x="1070" y="2131"/>
                  </a:cubicBezTo>
                  <a:cubicBezTo>
                    <a:pt x="1333" y="2131"/>
                    <a:pt x="1603" y="2033"/>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3765;p78">
              <a:extLst>
                <a:ext uri="{FF2B5EF4-FFF2-40B4-BE49-F238E27FC236}">
                  <a16:creationId xmlns:a16="http://schemas.microsoft.com/office/drawing/2014/main" id="{829CD12D-C841-16D6-C058-1C7B5FA11916}"/>
                </a:ext>
              </a:extLst>
            </p:cNvPr>
            <p:cNvSpPr/>
            <p:nvPr/>
          </p:nvSpPr>
          <p:spPr>
            <a:xfrm>
              <a:off x="6103700"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3766;p78">
              <a:extLst>
                <a:ext uri="{FF2B5EF4-FFF2-40B4-BE49-F238E27FC236}">
                  <a16:creationId xmlns:a16="http://schemas.microsoft.com/office/drawing/2014/main" id="{D7BB56BE-D339-3BF5-E83C-C2BDF772933D}"/>
                </a:ext>
              </a:extLst>
            </p:cNvPr>
            <p:cNvSpPr/>
            <p:nvPr/>
          </p:nvSpPr>
          <p:spPr>
            <a:xfrm>
              <a:off x="61799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3767;p78">
              <a:extLst>
                <a:ext uri="{FF2B5EF4-FFF2-40B4-BE49-F238E27FC236}">
                  <a16:creationId xmlns:a16="http://schemas.microsoft.com/office/drawing/2014/main" id="{AFFA4BE5-BE32-66EE-2D1A-A0A6F5DFB640}"/>
                </a:ext>
              </a:extLst>
            </p:cNvPr>
            <p:cNvSpPr/>
            <p:nvPr/>
          </p:nvSpPr>
          <p:spPr>
            <a:xfrm>
              <a:off x="61799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3768;p78">
              <a:extLst>
                <a:ext uri="{FF2B5EF4-FFF2-40B4-BE49-F238E27FC236}">
                  <a16:creationId xmlns:a16="http://schemas.microsoft.com/office/drawing/2014/main" id="{718352E0-BDA7-5F2E-1DB3-922F1A565B16}"/>
                </a:ext>
              </a:extLst>
            </p:cNvPr>
            <p:cNvSpPr/>
            <p:nvPr/>
          </p:nvSpPr>
          <p:spPr>
            <a:xfrm>
              <a:off x="61799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3769;p78">
              <a:extLst>
                <a:ext uri="{FF2B5EF4-FFF2-40B4-BE49-F238E27FC236}">
                  <a16:creationId xmlns:a16="http://schemas.microsoft.com/office/drawing/2014/main" id="{9AD0B75D-7593-F78F-AF41-C558F851D66B}"/>
                </a:ext>
              </a:extLst>
            </p:cNvPr>
            <p:cNvSpPr/>
            <p:nvPr/>
          </p:nvSpPr>
          <p:spPr>
            <a:xfrm>
              <a:off x="6256150" y="141897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3770;p78">
              <a:extLst>
                <a:ext uri="{FF2B5EF4-FFF2-40B4-BE49-F238E27FC236}">
                  <a16:creationId xmlns:a16="http://schemas.microsoft.com/office/drawing/2014/main" id="{069CA3FC-999C-B07C-58A5-33854A46B7EB}"/>
                </a:ext>
              </a:extLst>
            </p:cNvPr>
            <p:cNvSpPr/>
            <p:nvPr/>
          </p:nvSpPr>
          <p:spPr>
            <a:xfrm>
              <a:off x="6256150" y="149520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3771;p78">
              <a:extLst>
                <a:ext uri="{FF2B5EF4-FFF2-40B4-BE49-F238E27FC236}">
                  <a16:creationId xmlns:a16="http://schemas.microsoft.com/office/drawing/2014/main" id="{26148876-AE6D-BEE0-3BE0-BCAAE5A39243}"/>
                </a:ext>
              </a:extLst>
            </p:cNvPr>
            <p:cNvSpPr/>
            <p:nvPr/>
          </p:nvSpPr>
          <p:spPr>
            <a:xfrm>
              <a:off x="6256150" y="1571400"/>
              <a:ext cx="62200" cy="53250"/>
            </a:xfrm>
            <a:custGeom>
              <a:avLst/>
              <a:gdLst/>
              <a:ahLst/>
              <a:cxnLst/>
              <a:rect l="l" t="t" r="r" b="b"/>
              <a:pathLst>
                <a:path w="2488" h="2130" extrusionOk="0">
                  <a:moveTo>
                    <a:pt x="1065" y="1"/>
                  </a:moveTo>
                  <a:cubicBezTo>
                    <a:pt x="480" y="1"/>
                    <a:pt x="0" y="472"/>
                    <a:pt x="0" y="1066"/>
                  </a:cubicBezTo>
                  <a:cubicBezTo>
                    <a:pt x="0" y="1703"/>
                    <a:pt x="524"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3772;p78">
              <a:extLst>
                <a:ext uri="{FF2B5EF4-FFF2-40B4-BE49-F238E27FC236}">
                  <a16:creationId xmlns:a16="http://schemas.microsoft.com/office/drawing/2014/main" id="{D8F82096-BD5E-F73B-2CD8-D9C68B1AE1C2}"/>
                </a:ext>
              </a:extLst>
            </p:cNvPr>
            <p:cNvSpPr/>
            <p:nvPr/>
          </p:nvSpPr>
          <p:spPr>
            <a:xfrm>
              <a:off x="625615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3773;p78">
              <a:extLst>
                <a:ext uri="{FF2B5EF4-FFF2-40B4-BE49-F238E27FC236}">
                  <a16:creationId xmlns:a16="http://schemas.microsoft.com/office/drawing/2014/main" id="{02770ECF-FF2F-23D5-C5A4-6ECD9BA3F37C}"/>
                </a:ext>
              </a:extLst>
            </p:cNvPr>
            <p:cNvSpPr/>
            <p:nvPr/>
          </p:nvSpPr>
          <p:spPr>
            <a:xfrm>
              <a:off x="61799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3774;p78">
              <a:extLst>
                <a:ext uri="{FF2B5EF4-FFF2-40B4-BE49-F238E27FC236}">
                  <a16:creationId xmlns:a16="http://schemas.microsoft.com/office/drawing/2014/main" id="{ED829835-DE97-A776-0216-34F27CB6D010}"/>
                </a:ext>
              </a:extLst>
            </p:cNvPr>
            <p:cNvSpPr/>
            <p:nvPr/>
          </p:nvSpPr>
          <p:spPr>
            <a:xfrm>
              <a:off x="61799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3775;p78">
              <a:extLst>
                <a:ext uri="{FF2B5EF4-FFF2-40B4-BE49-F238E27FC236}">
                  <a16:creationId xmlns:a16="http://schemas.microsoft.com/office/drawing/2014/main" id="{2215DDE5-4063-CC7D-C529-F749097E1D1D}"/>
                </a:ext>
              </a:extLst>
            </p:cNvPr>
            <p:cNvSpPr/>
            <p:nvPr/>
          </p:nvSpPr>
          <p:spPr>
            <a:xfrm>
              <a:off x="617992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3776;p78">
              <a:extLst>
                <a:ext uri="{FF2B5EF4-FFF2-40B4-BE49-F238E27FC236}">
                  <a16:creationId xmlns:a16="http://schemas.microsoft.com/office/drawing/2014/main" id="{5911F748-A137-F24B-B091-8EE1927F9404}"/>
                </a:ext>
              </a:extLst>
            </p:cNvPr>
            <p:cNvSpPr/>
            <p:nvPr/>
          </p:nvSpPr>
          <p:spPr>
            <a:xfrm>
              <a:off x="61799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3777;p78">
              <a:extLst>
                <a:ext uri="{FF2B5EF4-FFF2-40B4-BE49-F238E27FC236}">
                  <a16:creationId xmlns:a16="http://schemas.microsoft.com/office/drawing/2014/main" id="{69288AA9-B265-0AE6-1825-A79634008AB3}"/>
                </a:ext>
              </a:extLst>
            </p:cNvPr>
            <p:cNvSpPr/>
            <p:nvPr/>
          </p:nvSpPr>
          <p:spPr>
            <a:xfrm>
              <a:off x="61799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3778;p78">
              <a:extLst>
                <a:ext uri="{FF2B5EF4-FFF2-40B4-BE49-F238E27FC236}">
                  <a16:creationId xmlns:a16="http://schemas.microsoft.com/office/drawing/2014/main" id="{6273ACC2-31AC-16A6-ACA7-704D0DC7817F}"/>
                </a:ext>
              </a:extLst>
            </p:cNvPr>
            <p:cNvSpPr/>
            <p:nvPr/>
          </p:nvSpPr>
          <p:spPr>
            <a:xfrm>
              <a:off x="61799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3779;p78">
              <a:extLst>
                <a:ext uri="{FF2B5EF4-FFF2-40B4-BE49-F238E27FC236}">
                  <a16:creationId xmlns:a16="http://schemas.microsoft.com/office/drawing/2014/main" id="{B432268C-A7DD-1006-5BB1-20E5D6C9BE27}"/>
                </a:ext>
              </a:extLst>
            </p:cNvPr>
            <p:cNvSpPr/>
            <p:nvPr/>
          </p:nvSpPr>
          <p:spPr>
            <a:xfrm>
              <a:off x="6103700"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3780;p78">
              <a:extLst>
                <a:ext uri="{FF2B5EF4-FFF2-40B4-BE49-F238E27FC236}">
                  <a16:creationId xmlns:a16="http://schemas.microsoft.com/office/drawing/2014/main" id="{6B6BBFCA-37AE-DDE9-2285-AC9E4A4E44D0}"/>
                </a:ext>
              </a:extLst>
            </p:cNvPr>
            <p:cNvSpPr/>
            <p:nvPr/>
          </p:nvSpPr>
          <p:spPr>
            <a:xfrm>
              <a:off x="6027500" y="2028275"/>
              <a:ext cx="62425" cy="53450"/>
            </a:xfrm>
            <a:custGeom>
              <a:avLst/>
              <a:gdLst/>
              <a:ahLst/>
              <a:cxnLst/>
              <a:rect l="l" t="t" r="r" b="b"/>
              <a:pathLst>
                <a:path w="2497" h="2138" extrusionOk="0">
                  <a:moveTo>
                    <a:pt x="1073" y="1"/>
                  </a:moveTo>
                  <a:cubicBezTo>
                    <a:pt x="480" y="1"/>
                    <a:pt x="9" y="480"/>
                    <a:pt x="0" y="1065"/>
                  </a:cubicBezTo>
                  <a:cubicBezTo>
                    <a:pt x="0" y="1709"/>
                    <a:pt x="529" y="2137"/>
                    <a:pt x="1078" y="2137"/>
                  </a:cubicBezTo>
                  <a:cubicBezTo>
                    <a:pt x="1340" y="2137"/>
                    <a:pt x="1606" y="2040"/>
                    <a:pt x="1821" y="1821"/>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3781;p78">
              <a:extLst>
                <a:ext uri="{FF2B5EF4-FFF2-40B4-BE49-F238E27FC236}">
                  <a16:creationId xmlns:a16="http://schemas.microsoft.com/office/drawing/2014/main" id="{BE32DAEC-63B3-824D-2080-9B702B7543BF}"/>
                </a:ext>
              </a:extLst>
            </p:cNvPr>
            <p:cNvSpPr/>
            <p:nvPr/>
          </p:nvSpPr>
          <p:spPr>
            <a:xfrm>
              <a:off x="6027500" y="21045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3782;p78">
              <a:extLst>
                <a:ext uri="{FF2B5EF4-FFF2-40B4-BE49-F238E27FC236}">
                  <a16:creationId xmlns:a16="http://schemas.microsoft.com/office/drawing/2014/main" id="{8FC927C0-E817-9285-4FC1-BB62636A409D}"/>
                </a:ext>
              </a:extLst>
            </p:cNvPr>
            <p:cNvSpPr/>
            <p:nvPr/>
          </p:nvSpPr>
          <p:spPr>
            <a:xfrm>
              <a:off x="595147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3783;p78">
              <a:extLst>
                <a:ext uri="{FF2B5EF4-FFF2-40B4-BE49-F238E27FC236}">
                  <a16:creationId xmlns:a16="http://schemas.microsoft.com/office/drawing/2014/main" id="{4591D09F-95DF-1F76-80BD-9382D00799C2}"/>
                </a:ext>
              </a:extLst>
            </p:cNvPr>
            <p:cNvSpPr/>
            <p:nvPr/>
          </p:nvSpPr>
          <p:spPr>
            <a:xfrm>
              <a:off x="5494400" y="164740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3784;p78">
              <a:extLst>
                <a:ext uri="{FF2B5EF4-FFF2-40B4-BE49-F238E27FC236}">
                  <a16:creationId xmlns:a16="http://schemas.microsoft.com/office/drawing/2014/main" id="{C114D780-7332-5D2D-640E-3F5B1BCE6C66}"/>
                </a:ext>
              </a:extLst>
            </p:cNvPr>
            <p:cNvSpPr/>
            <p:nvPr/>
          </p:nvSpPr>
          <p:spPr>
            <a:xfrm>
              <a:off x="54944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3785;p78">
              <a:extLst>
                <a:ext uri="{FF2B5EF4-FFF2-40B4-BE49-F238E27FC236}">
                  <a16:creationId xmlns:a16="http://schemas.microsoft.com/office/drawing/2014/main" id="{BE1E24C4-E929-268F-41A2-014B6292297E}"/>
                </a:ext>
              </a:extLst>
            </p:cNvPr>
            <p:cNvSpPr/>
            <p:nvPr/>
          </p:nvSpPr>
          <p:spPr>
            <a:xfrm>
              <a:off x="54944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3786;p78">
              <a:extLst>
                <a:ext uri="{FF2B5EF4-FFF2-40B4-BE49-F238E27FC236}">
                  <a16:creationId xmlns:a16="http://schemas.microsoft.com/office/drawing/2014/main" id="{F77F8538-7444-1CC0-3C88-E8F9685CDB70}"/>
                </a:ext>
              </a:extLst>
            </p:cNvPr>
            <p:cNvSpPr/>
            <p:nvPr/>
          </p:nvSpPr>
          <p:spPr>
            <a:xfrm>
              <a:off x="5494400" y="1876050"/>
              <a:ext cx="62225" cy="53300"/>
            </a:xfrm>
            <a:custGeom>
              <a:avLst/>
              <a:gdLst/>
              <a:ahLst/>
              <a:cxnLst/>
              <a:rect l="l" t="t" r="r" b="b"/>
              <a:pathLst>
                <a:path w="2489" h="2132" extrusionOk="0">
                  <a:moveTo>
                    <a:pt x="1066" y="1"/>
                  </a:moveTo>
                  <a:cubicBezTo>
                    <a:pt x="480" y="1"/>
                    <a:pt x="1" y="472"/>
                    <a:pt x="1" y="1066"/>
                  </a:cubicBezTo>
                  <a:cubicBezTo>
                    <a:pt x="1" y="1705"/>
                    <a:pt x="525" y="2132"/>
                    <a:pt x="1072" y="2132"/>
                  </a:cubicBezTo>
                  <a:cubicBezTo>
                    <a:pt x="1332" y="2132"/>
                    <a:pt x="1597" y="2036"/>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3787;p78">
              <a:extLst>
                <a:ext uri="{FF2B5EF4-FFF2-40B4-BE49-F238E27FC236}">
                  <a16:creationId xmlns:a16="http://schemas.microsoft.com/office/drawing/2014/main" id="{25391F74-99C5-1E4F-2651-EBA15E65CE7B}"/>
                </a:ext>
              </a:extLst>
            </p:cNvPr>
            <p:cNvSpPr/>
            <p:nvPr/>
          </p:nvSpPr>
          <p:spPr>
            <a:xfrm>
              <a:off x="5494400" y="1952050"/>
              <a:ext cx="62225" cy="53450"/>
            </a:xfrm>
            <a:custGeom>
              <a:avLst/>
              <a:gdLst/>
              <a:ahLst/>
              <a:cxnLst/>
              <a:rect l="l" t="t" r="r" b="b"/>
              <a:pathLst>
                <a:path w="2489" h="2138" extrusionOk="0">
                  <a:moveTo>
                    <a:pt x="1066" y="1"/>
                  </a:moveTo>
                  <a:cubicBezTo>
                    <a:pt x="480" y="9"/>
                    <a:pt x="1" y="481"/>
                    <a:pt x="1" y="1074"/>
                  </a:cubicBezTo>
                  <a:cubicBezTo>
                    <a:pt x="1" y="1712"/>
                    <a:pt x="525" y="2138"/>
                    <a:pt x="1074" y="2138"/>
                  </a:cubicBezTo>
                  <a:cubicBezTo>
                    <a:pt x="1336"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3788;p78">
              <a:extLst>
                <a:ext uri="{FF2B5EF4-FFF2-40B4-BE49-F238E27FC236}">
                  <a16:creationId xmlns:a16="http://schemas.microsoft.com/office/drawing/2014/main" id="{1E83378E-A679-5FE2-93CB-AEAA94AA20B0}"/>
                </a:ext>
              </a:extLst>
            </p:cNvPr>
            <p:cNvSpPr/>
            <p:nvPr/>
          </p:nvSpPr>
          <p:spPr>
            <a:xfrm>
              <a:off x="5494400"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3789;p78">
              <a:extLst>
                <a:ext uri="{FF2B5EF4-FFF2-40B4-BE49-F238E27FC236}">
                  <a16:creationId xmlns:a16="http://schemas.microsoft.com/office/drawing/2014/main" id="{58236576-B2DB-1ABA-0ED5-BCE2DB8EF60E}"/>
                </a:ext>
              </a:extLst>
            </p:cNvPr>
            <p:cNvSpPr/>
            <p:nvPr/>
          </p:nvSpPr>
          <p:spPr>
            <a:xfrm>
              <a:off x="54944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3790;p78">
              <a:extLst>
                <a:ext uri="{FF2B5EF4-FFF2-40B4-BE49-F238E27FC236}">
                  <a16:creationId xmlns:a16="http://schemas.microsoft.com/office/drawing/2014/main" id="{99F76596-2A12-F23B-3B88-06B83199F021}"/>
                </a:ext>
              </a:extLst>
            </p:cNvPr>
            <p:cNvSpPr/>
            <p:nvPr/>
          </p:nvSpPr>
          <p:spPr>
            <a:xfrm>
              <a:off x="54944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3791;p78">
              <a:extLst>
                <a:ext uri="{FF2B5EF4-FFF2-40B4-BE49-F238E27FC236}">
                  <a16:creationId xmlns:a16="http://schemas.microsoft.com/office/drawing/2014/main" id="{5104BBFE-178B-F8EA-8D57-4513EBE70772}"/>
                </a:ext>
              </a:extLst>
            </p:cNvPr>
            <p:cNvSpPr/>
            <p:nvPr/>
          </p:nvSpPr>
          <p:spPr>
            <a:xfrm>
              <a:off x="54944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3792;p78">
              <a:extLst>
                <a:ext uri="{FF2B5EF4-FFF2-40B4-BE49-F238E27FC236}">
                  <a16:creationId xmlns:a16="http://schemas.microsoft.com/office/drawing/2014/main" id="{F529B2F5-5838-7EFB-E5EA-BFEA22A388AA}"/>
                </a:ext>
              </a:extLst>
            </p:cNvPr>
            <p:cNvSpPr/>
            <p:nvPr/>
          </p:nvSpPr>
          <p:spPr>
            <a:xfrm>
              <a:off x="5494400"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3793;p78">
              <a:extLst>
                <a:ext uri="{FF2B5EF4-FFF2-40B4-BE49-F238E27FC236}">
                  <a16:creationId xmlns:a16="http://schemas.microsoft.com/office/drawing/2014/main" id="{59C8CFDC-0512-CD28-E1A0-60CBCB50CBD9}"/>
                </a:ext>
              </a:extLst>
            </p:cNvPr>
            <p:cNvSpPr/>
            <p:nvPr/>
          </p:nvSpPr>
          <p:spPr>
            <a:xfrm>
              <a:off x="54944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3"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3794;p78">
              <a:extLst>
                <a:ext uri="{FF2B5EF4-FFF2-40B4-BE49-F238E27FC236}">
                  <a16:creationId xmlns:a16="http://schemas.microsoft.com/office/drawing/2014/main" id="{40802746-9862-8899-5859-AAF2FD9B2990}"/>
                </a:ext>
              </a:extLst>
            </p:cNvPr>
            <p:cNvSpPr/>
            <p:nvPr/>
          </p:nvSpPr>
          <p:spPr>
            <a:xfrm>
              <a:off x="5494400" y="2561575"/>
              <a:ext cx="62225" cy="53425"/>
            </a:xfrm>
            <a:custGeom>
              <a:avLst/>
              <a:gdLst/>
              <a:ahLst/>
              <a:cxnLst/>
              <a:rect l="l" t="t" r="r" b="b"/>
              <a:pathLst>
                <a:path w="2489" h="2137" extrusionOk="0">
                  <a:moveTo>
                    <a:pt x="1066" y="0"/>
                  </a:moveTo>
                  <a:cubicBezTo>
                    <a:pt x="480" y="0"/>
                    <a:pt x="1" y="480"/>
                    <a:pt x="1" y="1073"/>
                  </a:cubicBezTo>
                  <a:cubicBezTo>
                    <a:pt x="1" y="1711"/>
                    <a:pt x="522" y="2137"/>
                    <a:pt x="1067" y="2137"/>
                  </a:cubicBezTo>
                  <a:cubicBezTo>
                    <a:pt x="1329" y="2137"/>
                    <a:pt x="1595" y="2039"/>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3795;p78">
              <a:extLst>
                <a:ext uri="{FF2B5EF4-FFF2-40B4-BE49-F238E27FC236}">
                  <a16:creationId xmlns:a16="http://schemas.microsoft.com/office/drawing/2014/main" id="{E36B3362-6B5D-5A80-330D-2D838F810924}"/>
                </a:ext>
              </a:extLst>
            </p:cNvPr>
            <p:cNvSpPr/>
            <p:nvPr/>
          </p:nvSpPr>
          <p:spPr>
            <a:xfrm>
              <a:off x="5494400" y="2637775"/>
              <a:ext cx="62225" cy="53450"/>
            </a:xfrm>
            <a:custGeom>
              <a:avLst/>
              <a:gdLst/>
              <a:ahLst/>
              <a:cxnLst/>
              <a:rect l="l" t="t" r="r" b="b"/>
              <a:pathLst>
                <a:path w="2489" h="2138" extrusionOk="0">
                  <a:moveTo>
                    <a:pt x="1066" y="1"/>
                  </a:moveTo>
                  <a:cubicBezTo>
                    <a:pt x="480" y="1"/>
                    <a:pt x="1" y="480"/>
                    <a:pt x="1" y="1074"/>
                  </a:cubicBezTo>
                  <a:cubicBezTo>
                    <a:pt x="1" y="1712"/>
                    <a:pt x="525" y="2137"/>
                    <a:pt x="1074" y="2137"/>
                  </a:cubicBezTo>
                  <a:cubicBezTo>
                    <a:pt x="1336" y="2137"/>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3796;p78">
              <a:extLst>
                <a:ext uri="{FF2B5EF4-FFF2-40B4-BE49-F238E27FC236}">
                  <a16:creationId xmlns:a16="http://schemas.microsoft.com/office/drawing/2014/main" id="{4BC91A2C-E2B6-4E82-555D-C5831AF55F06}"/>
                </a:ext>
              </a:extLst>
            </p:cNvPr>
            <p:cNvSpPr/>
            <p:nvPr/>
          </p:nvSpPr>
          <p:spPr>
            <a:xfrm>
              <a:off x="549440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3797;p78">
              <a:extLst>
                <a:ext uri="{FF2B5EF4-FFF2-40B4-BE49-F238E27FC236}">
                  <a16:creationId xmlns:a16="http://schemas.microsoft.com/office/drawing/2014/main" id="{458FCF05-6DA9-9314-4619-2A829A9278B5}"/>
                </a:ext>
              </a:extLst>
            </p:cNvPr>
            <p:cNvSpPr/>
            <p:nvPr/>
          </p:nvSpPr>
          <p:spPr>
            <a:xfrm>
              <a:off x="549440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3798;p78">
              <a:extLst>
                <a:ext uri="{FF2B5EF4-FFF2-40B4-BE49-F238E27FC236}">
                  <a16:creationId xmlns:a16="http://schemas.microsoft.com/office/drawing/2014/main" id="{15CDEC22-998E-4ACE-11B7-33D5CBE7487C}"/>
                </a:ext>
              </a:extLst>
            </p:cNvPr>
            <p:cNvSpPr/>
            <p:nvPr/>
          </p:nvSpPr>
          <p:spPr>
            <a:xfrm>
              <a:off x="5570625" y="1266550"/>
              <a:ext cx="62200" cy="53450"/>
            </a:xfrm>
            <a:custGeom>
              <a:avLst/>
              <a:gdLst/>
              <a:ahLst/>
              <a:cxnLst/>
              <a:rect l="l" t="t" r="r" b="b"/>
              <a:pathLst>
                <a:path w="2488" h="2138" extrusionOk="0">
                  <a:moveTo>
                    <a:pt x="1065" y="0"/>
                  </a:moveTo>
                  <a:cubicBezTo>
                    <a:pt x="472" y="9"/>
                    <a:pt x="0" y="480"/>
                    <a:pt x="0" y="1074"/>
                  </a:cubicBezTo>
                  <a:cubicBezTo>
                    <a:pt x="0" y="1711"/>
                    <a:pt x="525" y="2137"/>
                    <a:pt x="1071" y="2137"/>
                  </a:cubicBezTo>
                  <a:cubicBezTo>
                    <a:pt x="1332" y="2137"/>
                    <a:pt x="1598" y="2040"/>
                    <a:pt x="1813" y="1821"/>
                  </a:cubicBezTo>
                  <a:cubicBezTo>
                    <a:pt x="2488" y="1155"/>
                    <a:pt x="2016" y="9"/>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3799;p78">
              <a:extLst>
                <a:ext uri="{FF2B5EF4-FFF2-40B4-BE49-F238E27FC236}">
                  <a16:creationId xmlns:a16="http://schemas.microsoft.com/office/drawing/2014/main" id="{3AA8E7D4-49A9-721F-0605-906C03644026}"/>
                </a:ext>
              </a:extLst>
            </p:cNvPr>
            <p:cNvSpPr/>
            <p:nvPr/>
          </p:nvSpPr>
          <p:spPr>
            <a:xfrm>
              <a:off x="5570625" y="134275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3800;p78">
              <a:extLst>
                <a:ext uri="{FF2B5EF4-FFF2-40B4-BE49-F238E27FC236}">
                  <a16:creationId xmlns:a16="http://schemas.microsoft.com/office/drawing/2014/main" id="{BFB00223-E8E7-650E-2878-1567D89CC570}"/>
                </a:ext>
              </a:extLst>
            </p:cNvPr>
            <p:cNvSpPr/>
            <p:nvPr/>
          </p:nvSpPr>
          <p:spPr>
            <a:xfrm>
              <a:off x="5570625" y="141897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3801;p78">
              <a:extLst>
                <a:ext uri="{FF2B5EF4-FFF2-40B4-BE49-F238E27FC236}">
                  <a16:creationId xmlns:a16="http://schemas.microsoft.com/office/drawing/2014/main" id="{0FE50E2A-7812-71E1-0FAF-4564E6156DA4}"/>
                </a:ext>
              </a:extLst>
            </p:cNvPr>
            <p:cNvSpPr/>
            <p:nvPr/>
          </p:nvSpPr>
          <p:spPr>
            <a:xfrm>
              <a:off x="5570625" y="1495200"/>
              <a:ext cx="62200" cy="53325"/>
            </a:xfrm>
            <a:custGeom>
              <a:avLst/>
              <a:gdLst/>
              <a:ahLst/>
              <a:cxnLst/>
              <a:rect l="l" t="t" r="r" b="b"/>
              <a:pathLst>
                <a:path w="2488" h="2133" extrusionOk="0">
                  <a:moveTo>
                    <a:pt x="1065" y="0"/>
                  </a:moveTo>
                  <a:cubicBezTo>
                    <a:pt x="472" y="0"/>
                    <a:pt x="0" y="472"/>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3802;p78">
              <a:extLst>
                <a:ext uri="{FF2B5EF4-FFF2-40B4-BE49-F238E27FC236}">
                  <a16:creationId xmlns:a16="http://schemas.microsoft.com/office/drawing/2014/main" id="{DD888E96-D433-AA8A-9A57-749F27CF71D9}"/>
                </a:ext>
              </a:extLst>
            </p:cNvPr>
            <p:cNvSpPr/>
            <p:nvPr/>
          </p:nvSpPr>
          <p:spPr>
            <a:xfrm>
              <a:off x="5570625" y="1571400"/>
              <a:ext cx="62200" cy="53250"/>
            </a:xfrm>
            <a:custGeom>
              <a:avLst/>
              <a:gdLst/>
              <a:ahLst/>
              <a:cxnLst/>
              <a:rect l="l" t="t" r="r" b="b"/>
              <a:pathLst>
                <a:path w="2488"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3803;p78">
              <a:extLst>
                <a:ext uri="{FF2B5EF4-FFF2-40B4-BE49-F238E27FC236}">
                  <a16:creationId xmlns:a16="http://schemas.microsoft.com/office/drawing/2014/main" id="{E12B2BE2-B31E-D170-96C8-2ACB51A26EFD}"/>
                </a:ext>
              </a:extLst>
            </p:cNvPr>
            <p:cNvSpPr/>
            <p:nvPr/>
          </p:nvSpPr>
          <p:spPr>
            <a:xfrm>
              <a:off x="5570625" y="164740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3804;p78">
              <a:extLst>
                <a:ext uri="{FF2B5EF4-FFF2-40B4-BE49-F238E27FC236}">
                  <a16:creationId xmlns:a16="http://schemas.microsoft.com/office/drawing/2014/main" id="{B9F0A193-0A05-90F5-FC8D-25F184BC606C}"/>
                </a:ext>
              </a:extLst>
            </p:cNvPr>
            <p:cNvSpPr/>
            <p:nvPr/>
          </p:nvSpPr>
          <p:spPr>
            <a:xfrm>
              <a:off x="5570625"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3805;p78">
              <a:extLst>
                <a:ext uri="{FF2B5EF4-FFF2-40B4-BE49-F238E27FC236}">
                  <a16:creationId xmlns:a16="http://schemas.microsoft.com/office/drawing/2014/main" id="{6A65F307-44A3-8803-A779-46660AF9903A}"/>
                </a:ext>
              </a:extLst>
            </p:cNvPr>
            <p:cNvSpPr/>
            <p:nvPr/>
          </p:nvSpPr>
          <p:spPr>
            <a:xfrm>
              <a:off x="5570625"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3806;p78">
              <a:extLst>
                <a:ext uri="{FF2B5EF4-FFF2-40B4-BE49-F238E27FC236}">
                  <a16:creationId xmlns:a16="http://schemas.microsoft.com/office/drawing/2014/main" id="{B7CD4039-2FB1-7AA9-3C4E-27384A39F588}"/>
                </a:ext>
              </a:extLst>
            </p:cNvPr>
            <p:cNvSpPr/>
            <p:nvPr/>
          </p:nvSpPr>
          <p:spPr>
            <a:xfrm>
              <a:off x="5570625" y="187605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3807;p78">
              <a:extLst>
                <a:ext uri="{FF2B5EF4-FFF2-40B4-BE49-F238E27FC236}">
                  <a16:creationId xmlns:a16="http://schemas.microsoft.com/office/drawing/2014/main" id="{EBBC66E3-D598-8F2C-5B6F-907B552E38DE}"/>
                </a:ext>
              </a:extLst>
            </p:cNvPr>
            <p:cNvSpPr/>
            <p:nvPr/>
          </p:nvSpPr>
          <p:spPr>
            <a:xfrm>
              <a:off x="5570625" y="1952050"/>
              <a:ext cx="62200" cy="53450"/>
            </a:xfrm>
            <a:custGeom>
              <a:avLst/>
              <a:gdLst/>
              <a:ahLst/>
              <a:cxnLst/>
              <a:rect l="l" t="t" r="r" b="b"/>
              <a:pathLst>
                <a:path w="2488"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3808;p78">
              <a:extLst>
                <a:ext uri="{FF2B5EF4-FFF2-40B4-BE49-F238E27FC236}">
                  <a16:creationId xmlns:a16="http://schemas.microsoft.com/office/drawing/2014/main" id="{C62E0463-DA5F-D260-D578-AEF558057985}"/>
                </a:ext>
              </a:extLst>
            </p:cNvPr>
            <p:cNvSpPr/>
            <p:nvPr/>
          </p:nvSpPr>
          <p:spPr>
            <a:xfrm>
              <a:off x="5570625" y="2028275"/>
              <a:ext cx="62200" cy="53450"/>
            </a:xfrm>
            <a:custGeom>
              <a:avLst/>
              <a:gdLst/>
              <a:ahLst/>
              <a:cxnLst/>
              <a:rect l="l" t="t" r="r" b="b"/>
              <a:pathLst>
                <a:path w="2488" h="2138" extrusionOk="0">
                  <a:moveTo>
                    <a:pt x="1065" y="1"/>
                  </a:moveTo>
                  <a:cubicBezTo>
                    <a:pt x="472" y="1"/>
                    <a:pt x="0" y="480"/>
                    <a:pt x="0" y="1065"/>
                  </a:cubicBezTo>
                  <a:cubicBezTo>
                    <a:pt x="0" y="1709"/>
                    <a:pt x="526" y="2137"/>
                    <a:pt x="1072" y="2137"/>
                  </a:cubicBezTo>
                  <a:cubicBezTo>
                    <a:pt x="1332" y="2137"/>
                    <a:pt x="1598" y="2040"/>
                    <a:pt x="1813" y="1821"/>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3809;p78">
              <a:extLst>
                <a:ext uri="{FF2B5EF4-FFF2-40B4-BE49-F238E27FC236}">
                  <a16:creationId xmlns:a16="http://schemas.microsoft.com/office/drawing/2014/main" id="{7DA3EACC-6070-A692-8988-0A0C6F9E55C3}"/>
                </a:ext>
              </a:extLst>
            </p:cNvPr>
            <p:cNvSpPr/>
            <p:nvPr/>
          </p:nvSpPr>
          <p:spPr>
            <a:xfrm>
              <a:off x="5570625"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3810;p78">
              <a:extLst>
                <a:ext uri="{FF2B5EF4-FFF2-40B4-BE49-F238E27FC236}">
                  <a16:creationId xmlns:a16="http://schemas.microsoft.com/office/drawing/2014/main" id="{2BBCCD14-301E-BB2C-5F2B-3B1C0C19317A}"/>
                </a:ext>
              </a:extLst>
            </p:cNvPr>
            <p:cNvSpPr/>
            <p:nvPr/>
          </p:nvSpPr>
          <p:spPr>
            <a:xfrm>
              <a:off x="5570625" y="218070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3811;p78">
              <a:extLst>
                <a:ext uri="{FF2B5EF4-FFF2-40B4-BE49-F238E27FC236}">
                  <a16:creationId xmlns:a16="http://schemas.microsoft.com/office/drawing/2014/main" id="{453F2B68-CA72-3A09-0DCC-D3C813DA2CBB}"/>
                </a:ext>
              </a:extLst>
            </p:cNvPr>
            <p:cNvSpPr/>
            <p:nvPr/>
          </p:nvSpPr>
          <p:spPr>
            <a:xfrm>
              <a:off x="5570625" y="2256925"/>
              <a:ext cx="62425" cy="53425"/>
            </a:xfrm>
            <a:custGeom>
              <a:avLst/>
              <a:gdLst/>
              <a:ahLst/>
              <a:cxnLst/>
              <a:rect l="l" t="t" r="r" b="b"/>
              <a:pathLst>
                <a:path w="2497" h="2137" extrusionOk="0">
                  <a:moveTo>
                    <a:pt x="1065" y="0"/>
                  </a:moveTo>
                  <a:cubicBezTo>
                    <a:pt x="472" y="0"/>
                    <a:pt x="0" y="480"/>
                    <a:pt x="0" y="1065"/>
                  </a:cubicBezTo>
                  <a:cubicBezTo>
                    <a:pt x="0" y="1709"/>
                    <a:pt x="526"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3812;p78">
              <a:extLst>
                <a:ext uri="{FF2B5EF4-FFF2-40B4-BE49-F238E27FC236}">
                  <a16:creationId xmlns:a16="http://schemas.microsoft.com/office/drawing/2014/main" id="{DD45A356-54F2-ABBA-B0DD-CA5FF24EB696}"/>
                </a:ext>
              </a:extLst>
            </p:cNvPr>
            <p:cNvSpPr/>
            <p:nvPr/>
          </p:nvSpPr>
          <p:spPr>
            <a:xfrm>
              <a:off x="5570625" y="2333125"/>
              <a:ext cx="62200" cy="53450"/>
            </a:xfrm>
            <a:custGeom>
              <a:avLst/>
              <a:gdLst/>
              <a:ahLst/>
              <a:cxnLst/>
              <a:rect l="l" t="t" r="r" b="b"/>
              <a:pathLst>
                <a:path w="2488" h="2138" extrusionOk="0">
                  <a:moveTo>
                    <a:pt x="1065" y="1"/>
                  </a:moveTo>
                  <a:cubicBezTo>
                    <a:pt x="472" y="1"/>
                    <a:pt x="0" y="480"/>
                    <a:pt x="0" y="1066"/>
                  </a:cubicBezTo>
                  <a:cubicBezTo>
                    <a:pt x="0" y="1709"/>
                    <a:pt x="526" y="2137"/>
                    <a:pt x="1072" y="2137"/>
                  </a:cubicBezTo>
                  <a:cubicBezTo>
                    <a:pt x="1332" y="2137"/>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3813;p78">
              <a:extLst>
                <a:ext uri="{FF2B5EF4-FFF2-40B4-BE49-F238E27FC236}">
                  <a16:creationId xmlns:a16="http://schemas.microsoft.com/office/drawing/2014/main" id="{4B9CBA08-A50E-E862-8FE6-5C1116DF728A}"/>
                </a:ext>
              </a:extLst>
            </p:cNvPr>
            <p:cNvSpPr/>
            <p:nvPr/>
          </p:nvSpPr>
          <p:spPr>
            <a:xfrm>
              <a:off x="5570625" y="2485550"/>
              <a:ext cx="62200" cy="53300"/>
            </a:xfrm>
            <a:custGeom>
              <a:avLst/>
              <a:gdLst/>
              <a:ahLst/>
              <a:cxnLst/>
              <a:rect l="l" t="t" r="r" b="b"/>
              <a:pathLst>
                <a:path w="2488" h="2132" extrusionOk="0">
                  <a:moveTo>
                    <a:pt x="1065" y="1"/>
                  </a:moveTo>
                  <a:cubicBezTo>
                    <a:pt x="480" y="1"/>
                    <a:pt x="0" y="480"/>
                    <a:pt x="0" y="1066"/>
                  </a:cubicBezTo>
                  <a:cubicBezTo>
                    <a:pt x="0" y="1708"/>
                    <a:pt x="523" y="2131"/>
                    <a:pt x="1070"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3814;p78">
              <a:extLst>
                <a:ext uri="{FF2B5EF4-FFF2-40B4-BE49-F238E27FC236}">
                  <a16:creationId xmlns:a16="http://schemas.microsoft.com/office/drawing/2014/main" id="{D4F338CE-EED0-973A-608B-07AA0F63BA94}"/>
                </a:ext>
              </a:extLst>
            </p:cNvPr>
            <p:cNvSpPr/>
            <p:nvPr/>
          </p:nvSpPr>
          <p:spPr>
            <a:xfrm>
              <a:off x="5570625" y="2561575"/>
              <a:ext cx="62200" cy="53425"/>
            </a:xfrm>
            <a:custGeom>
              <a:avLst/>
              <a:gdLst/>
              <a:ahLst/>
              <a:cxnLst/>
              <a:rect l="l" t="t" r="r" b="b"/>
              <a:pathLst>
                <a:path w="2488"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3815;p78">
              <a:extLst>
                <a:ext uri="{FF2B5EF4-FFF2-40B4-BE49-F238E27FC236}">
                  <a16:creationId xmlns:a16="http://schemas.microsoft.com/office/drawing/2014/main" id="{294F65C0-5D1D-5B0C-21A6-1B3F22149DE4}"/>
                </a:ext>
              </a:extLst>
            </p:cNvPr>
            <p:cNvSpPr/>
            <p:nvPr/>
          </p:nvSpPr>
          <p:spPr>
            <a:xfrm>
              <a:off x="55706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3816;p78">
              <a:extLst>
                <a:ext uri="{FF2B5EF4-FFF2-40B4-BE49-F238E27FC236}">
                  <a16:creationId xmlns:a16="http://schemas.microsoft.com/office/drawing/2014/main" id="{673F02C3-9F51-1E7E-3F3F-B5B1BDB994EA}"/>
                </a:ext>
              </a:extLst>
            </p:cNvPr>
            <p:cNvSpPr/>
            <p:nvPr/>
          </p:nvSpPr>
          <p:spPr>
            <a:xfrm>
              <a:off x="5570625" y="2866425"/>
              <a:ext cx="62200" cy="53275"/>
            </a:xfrm>
            <a:custGeom>
              <a:avLst/>
              <a:gdLst/>
              <a:ahLst/>
              <a:cxnLst/>
              <a:rect l="l" t="t" r="r" b="b"/>
              <a:pathLst>
                <a:path w="2488"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3817;p78">
              <a:extLst>
                <a:ext uri="{FF2B5EF4-FFF2-40B4-BE49-F238E27FC236}">
                  <a16:creationId xmlns:a16="http://schemas.microsoft.com/office/drawing/2014/main" id="{741D2DC1-DA94-2C85-AE85-5E95E12EE6B1}"/>
                </a:ext>
              </a:extLst>
            </p:cNvPr>
            <p:cNvSpPr/>
            <p:nvPr/>
          </p:nvSpPr>
          <p:spPr>
            <a:xfrm>
              <a:off x="5570625" y="2790200"/>
              <a:ext cx="62200" cy="53350"/>
            </a:xfrm>
            <a:custGeom>
              <a:avLst/>
              <a:gdLst/>
              <a:ahLst/>
              <a:cxnLst/>
              <a:rect l="l" t="t" r="r" b="b"/>
              <a:pathLst>
                <a:path w="2488" h="2134" extrusionOk="0">
                  <a:moveTo>
                    <a:pt x="1065" y="1"/>
                  </a:moveTo>
                  <a:cubicBezTo>
                    <a:pt x="472" y="1"/>
                    <a:pt x="0" y="472"/>
                    <a:pt x="0" y="1066"/>
                  </a:cubicBezTo>
                  <a:cubicBezTo>
                    <a:pt x="0" y="1709"/>
                    <a:pt x="526" y="2134"/>
                    <a:pt x="1072" y="2134"/>
                  </a:cubicBezTo>
                  <a:cubicBezTo>
                    <a:pt x="1333"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3818;p78">
              <a:extLst>
                <a:ext uri="{FF2B5EF4-FFF2-40B4-BE49-F238E27FC236}">
                  <a16:creationId xmlns:a16="http://schemas.microsoft.com/office/drawing/2014/main" id="{B1C4405A-C16C-3BF7-A515-089B465F8137}"/>
                </a:ext>
              </a:extLst>
            </p:cNvPr>
            <p:cNvSpPr/>
            <p:nvPr/>
          </p:nvSpPr>
          <p:spPr>
            <a:xfrm>
              <a:off x="5570625"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3819;p78">
              <a:extLst>
                <a:ext uri="{FF2B5EF4-FFF2-40B4-BE49-F238E27FC236}">
                  <a16:creationId xmlns:a16="http://schemas.microsoft.com/office/drawing/2014/main" id="{B50D671C-018C-D041-D236-D1E13178745D}"/>
                </a:ext>
              </a:extLst>
            </p:cNvPr>
            <p:cNvSpPr/>
            <p:nvPr/>
          </p:nvSpPr>
          <p:spPr>
            <a:xfrm>
              <a:off x="56468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3820;p78">
              <a:extLst>
                <a:ext uri="{FF2B5EF4-FFF2-40B4-BE49-F238E27FC236}">
                  <a16:creationId xmlns:a16="http://schemas.microsoft.com/office/drawing/2014/main" id="{D89DDF7D-16A0-E62B-951B-ECC1531A2684}"/>
                </a:ext>
              </a:extLst>
            </p:cNvPr>
            <p:cNvSpPr/>
            <p:nvPr/>
          </p:nvSpPr>
          <p:spPr>
            <a:xfrm>
              <a:off x="56468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3821;p78">
              <a:extLst>
                <a:ext uri="{FF2B5EF4-FFF2-40B4-BE49-F238E27FC236}">
                  <a16:creationId xmlns:a16="http://schemas.microsoft.com/office/drawing/2014/main" id="{983C219B-D9E7-65D9-F6E1-B042B9857844}"/>
                </a:ext>
              </a:extLst>
            </p:cNvPr>
            <p:cNvSpPr/>
            <p:nvPr/>
          </p:nvSpPr>
          <p:spPr>
            <a:xfrm>
              <a:off x="56468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3822;p78">
              <a:extLst>
                <a:ext uri="{FF2B5EF4-FFF2-40B4-BE49-F238E27FC236}">
                  <a16:creationId xmlns:a16="http://schemas.microsoft.com/office/drawing/2014/main" id="{AF9FFDFC-59FC-2F55-499C-1CA59DCFBB99}"/>
                </a:ext>
              </a:extLst>
            </p:cNvPr>
            <p:cNvSpPr/>
            <p:nvPr/>
          </p:nvSpPr>
          <p:spPr>
            <a:xfrm>
              <a:off x="564682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3823;p78">
              <a:extLst>
                <a:ext uri="{FF2B5EF4-FFF2-40B4-BE49-F238E27FC236}">
                  <a16:creationId xmlns:a16="http://schemas.microsoft.com/office/drawing/2014/main" id="{FEC0DD71-34B8-BA8E-7E7B-4504619AEF33}"/>
                </a:ext>
              </a:extLst>
            </p:cNvPr>
            <p:cNvSpPr/>
            <p:nvPr/>
          </p:nvSpPr>
          <p:spPr>
            <a:xfrm>
              <a:off x="56468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3824;p78">
              <a:extLst>
                <a:ext uri="{FF2B5EF4-FFF2-40B4-BE49-F238E27FC236}">
                  <a16:creationId xmlns:a16="http://schemas.microsoft.com/office/drawing/2014/main" id="{2E48B1DF-C654-6EE8-C84F-ADE19188249B}"/>
                </a:ext>
              </a:extLst>
            </p:cNvPr>
            <p:cNvSpPr/>
            <p:nvPr/>
          </p:nvSpPr>
          <p:spPr>
            <a:xfrm>
              <a:off x="56468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3825;p78">
              <a:extLst>
                <a:ext uri="{FF2B5EF4-FFF2-40B4-BE49-F238E27FC236}">
                  <a16:creationId xmlns:a16="http://schemas.microsoft.com/office/drawing/2014/main" id="{44E9B2D6-0487-8E8D-BEE0-D1F58EE93628}"/>
                </a:ext>
              </a:extLst>
            </p:cNvPr>
            <p:cNvSpPr/>
            <p:nvPr/>
          </p:nvSpPr>
          <p:spPr>
            <a:xfrm>
              <a:off x="5646825" y="1876050"/>
              <a:ext cx="62225" cy="53350"/>
            </a:xfrm>
            <a:custGeom>
              <a:avLst/>
              <a:gdLst/>
              <a:ahLst/>
              <a:cxnLst/>
              <a:rect l="l" t="t" r="r" b="b"/>
              <a:pathLst>
                <a:path w="2489" h="2134" extrusionOk="0">
                  <a:moveTo>
                    <a:pt x="1066" y="1"/>
                  </a:moveTo>
                  <a:cubicBezTo>
                    <a:pt x="472"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3826;p78">
              <a:extLst>
                <a:ext uri="{FF2B5EF4-FFF2-40B4-BE49-F238E27FC236}">
                  <a16:creationId xmlns:a16="http://schemas.microsoft.com/office/drawing/2014/main" id="{869AA8CB-F8D8-B8B1-B5B3-C6A34650EB9A}"/>
                </a:ext>
              </a:extLst>
            </p:cNvPr>
            <p:cNvSpPr/>
            <p:nvPr/>
          </p:nvSpPr>
          <p:spPr>
            <a:xfrm>
              <a:off x="56468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3827;p78">
              <a:extLst>
                <a:ext uri="{FF2B5EF4-FFF2-40B4-BE49-F238E27FC236}">
                  <a16:creationId xmlns:a16="http://schemas.microsoft.com/office/drawing/2014/main" id="{E88E9DBF-EC2A-FFCC-E26A-F0336B7657BF}"/>
                </a:ext>
              </a:extLst>
            </p:cNvPr>
            <p:cNvSpPr/>
            <p:nvPr/>
          </p:nvSpPr>
          <p:spPr>
            <a:xfrm>
              <a:off x="56468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3828;p78">
              <a:extLst>
                <a:ext uri="{FF2B5EF4-FFF2-40B4-BE49-F238E27FC236}">
                  <a16:creationId xmlns:a16="http://schemas.microsoft.com/office/drawing/2014/main" id="{ECBA3A14-FD68-E9E4-9763-B22DD206E616}"/>
                </a:ext>
              </a:extLst>
            </p:cNvPr>
            <p:cNvSpPr/>
            <p:nvPr/>
          </p:nvSpPr>
          <p:spPr>
            <a:xfrm>
              <a:off x="56468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3829;p78">
              <a:extLst>
                <a:ext uri="{FF2B5EF4-FFF2-40B4-BE49-F238E27FC236}">
                  <a16:creationId xmlns:a16="http://schemas.microsoft.com/office/drawing/2014/main" id="{3318E51C-8413-5441-F63A-9CF4F8FAD2F9}"/>
                </a:ext>
              </a:extLst>
            </p:cNvPr>
            <p:cNvSpPr/>
            <p:nvPr/>
          </p:nvSpPr>
          <p:spPr>
            <a:xfrm>
              <a:off x="56468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3830;p78">
              <a:extLst>
                <a:ext uri="{FF2B5EF4-FFF2-40B4-BE49-F238E27FC236}">
                  <a16:creationId xmlns:a16="http://schemas.microsoft.com/office/drawing/2014/main" id="{89EBA233-7D52-6FF8-2EC4-12B06EE7C2B3}"/>
                </a:ext>
              </a:extLst>
            </p:cNvPr>
            <p:cNvSpPr/>
            <p:nvPr/>
          </p:nvSpPr>
          <p:spPr>
            <a:xfrm>
              <a:off x="5646825"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3831;p78">
              <a:extLst>
                <a:ext uri="{FF2B5EF4-FFF2-40B4-BE49-F238E27FC236}">
                  <a16:creationId xmlns:a16="http://schemas.microsoft.com/office/drawing/2014/main" id="{0B9E7388-0491-0685-01F6-2CF9F28C4548}"/>
                </a:ext>
              </a:extLst>
            </p:cNvPr>
            <p:cNvSpPr/>
            <p:nvPr/>
          </p:nvSpPr>
          <p:spPr>
            <a:xfrm>
              <a:off x="56468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3832;p78">
              <a:extLst>
                <a:ext uri="{FF2B5EF4-FFF2-40B4-BE49-F238E27FC236}">
                  <a16:creationId xmlns:a16="http://schemas.microsoft.com/office/drawing/2014/main" id="{94862EE8-3FBA-C4CA-3B07-224A3C3BC5D8}"/>
                </a:ext>
              </a:extLst>
            </p:cNvPr>
            <p:cNvSpPr/>
            <p:nvPr/>
          </p:nvSpPr>
          <p:spPr>
            <a:xfrm>
              <a:off x="5646825" y="2485550"/>
              <a:ext cx="62225" cy="53300"/>
            </a:xfrm>
            <a:custGeom>
              <a:avLst/>
              <a:gdLst/>
              <a:ahLst/>
              <a:cxnLst/>
              <a:rect l="l" t="t" r="r" b="b"/>
              <a:pathLst>
                <a:path w="2489" h="2132" extrusionOk="0">
                  <a:moveTo>
                    <a:pt x="1066" y="1"/>
                  </a:moveTo>
                  <a:cubicBezTo>
                    <a:pt x="472" y="1"/>
                    <a:pt x="1" y="472"/>
                    <a:pt x="1" y="1066"/>
                  </a:cubicBezTo>
                  <a:cubicBezTo>
                    <a:pt x="1" y="1708"/>
                    <a:pt x="523" y="2131"/>
                    <a:pt x="1068" y="2131"/>
                  </a:cubicBezTo>
                  <a:cubicBezTo>
                    <a:pt x="1330" y="2131"/>
                    <a:pt x="1597" y="2033"/>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3833;p78">
              <a:extLst>
                <a:ext uri="{FF2B5EF4-FFF2-40B4-BE49-F238E27FC236}">
                  <a16:creationId xmlns:a16="http://schemas.microsoft.com/office/drawing/2014/main" id="{20CA873A-95AD-59C2-0BE1-F5324888A01D}"/>
                </a:ext>
              </a:extLst>
            </p:cNvPr>
            <p:cNvSpPr/>
            <p:nvPr/>
          </p:nvSpPr>
          <p:spPr>
            <a:xfrm>
              <a:off x="56468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3834;p78">
              <a:extLst>
                <a:ext uri="{FF2B5EF4-FFF2-40B4-BE49-F238E27FC236}">
                  <a16:creationId xmlns:a16="http://schemas.microsoft.com/office/drawing/2014/main" id="{7EECCF60-CC9E-8354-2033-2F18DE8A0277}"/>
                </a:ext>
              </a:extLst>
            </p:cNvPr>
            <p:cNvSpPr/>
            <p:nvPr/>
          </p:nvSpPr>
          <p:spPr>
            <a:xfrm>
              <a:off x="56468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3835;p78">
              <a:extLst>
                <a:ext uri="{FF2B5EF4-FFF2-40B4-BE49-F238E27FC236}">
                  <a16:creationId xmlns:a16="http://schemas.microsoft.com/office/drawing/2014/main" id="{EEE9C7B9-9690-68FA-33B1-D2062BD8ADBC}"/>
                </a:ext>
              </a:extLst>
            </p:cNvPr>
            <p:cNvSpPr/>
            <p:nvPr/>
          </p:nvSpPr>
          <p:spPr>
            <a:xfrm>
              <a:off x="5646825" y="2637775"/>
              <a:ext cx="62225" cy="53450"/>
            </a:xfrm>
            <a:custGeom>
              <a:avLst/>
              <a:gdLst/>
              <a:ahLst/>
              <a:cxnLst/>
              <a:rect l="l" t="t" r="r" b="b"/>
              <a:pathLst>
                <a:path w="2489" h="2138" extrusionOk="0">
                  <a:moveTo>
                    <a:pt x="1066" y="1"/>
                  </a:moveTo>
                  <a:cubicBezTo>
                    <a:pt x="472" y="1"/>
                    <a:pt x="1" y="480"/>
                    <a:pt x="1" y="1074"/>
                  </a:cubicBezTo>
                  <a:cubicBezTo>
                    <a:pt x="1" y="1712"/>
                    <a:pt x="525" y="2137"/>
                    <a:pt x="1071" y="2137"/>
                  </a:cubicBezTo>
                  <a:cubicBezTo>
                    <a:pt x="1332" y="2137"/>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3836;p78">
              <a:extLst>
                <a:ext uri="{FF2B5EF4-FFF2-40B4-BE49-F238E27FC236}">
                  <a16:creationId xmlns:a16="http://schemas.microsoft.com/office/drawing/2014/main" id="{EF8CB59D-1F1F-6C5D-1AE3-78ABE869C0E5}"/>
                </a:ext>
              </a:extLst>
            </p:cNvPr>
            <p:cNvSpPr/>
            <p:nvPr/>
          </p:nvSpPr>
          <p:spPr>
            <a:xfrm>
              <a:off x="5723050"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3837;p78">
              <a:extLst>
                <a:ext uri="{FF2B5EF4-FFF2-40B4-BE49-F238E27FC236}">
                  <a16:creationId xmlns:a16="http://schemas.microsoft.com/office/drawing/2014/main" id="{8B731503-2136-D185-D50A-2AC2A4A97C57}"/>
                </a:ext>
              </a:extLst>
            </p:cNvPr>
            <p:cNvSpPr/>
            <p:nvPr/>
          </p:nvSpPr>
          <p:spPr>
            <a:xfrm>
              <a:off x="5723050"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3838;p78">
              <a:extLst>
                <a:ext uri="{FF2B5EF4-FFF2-40B4-BE49-F238E27FC236}">
                  <a16:creationId xmlns:a16="http://schemas.microsoft.com/office/drawing/2014/main" id="{52E7B370-303F-50D7-9294-9A90139EFFB4}"/>
                </a:ext>
              </a:extLst>
            </p:cNvPr>
            <p:cNvSpPr/>
            <p:nvPr/>
          </p:nvSpPr>
          <p:spPr>
            <a:xfrm>
              <a:off x="5723050" y="1571400"/>
              <a:ext cx="62150" cy="53250"/>
            </a:xfrm>
            <a:custGeom>
              <a:avLst/>
              <a:gdLst/>
              <a:ahLst/>
              <a:cxnLst/>
              <a:rect l="l" t="t" r="r" b="b"/>
              <a:pathLst>
                <a:path w="2486" h="2130" extrusionOk="0">
                  <a:moveTo>
                    <a:pt x="1075" y="1"/>
                  </a:moveTo>
                  <a:cubicBezTo>
                    <a:pt x="1072" y="1"/>
                    <a:pt x="1069" y="1"/>
                    <a:pt x="1065" y="1"/>
                  </a:cubicBezTo>
                  <a:cubicBezTo>
                    <a:pt x="472" y="1"/>
                    <a:pt x="0" y="472"/>
                    <a:pt x="0" y="1066"/>
                  </a:cubicBezTo>
                  <a:cubicBezTo>
                    <a:pt x="0" y="1703"/>
                    <a:pt x="525" y="2129"/>
                    <a:pt x="1071" y="2129"/>
                  </a:cubicBezTo>
                  <a:cubicBezTo>
                    <a:pt x="1332" y="2129"/>
                    <a:pt x="1598" y="2032"/>
                    <a:pt x="1813" y="1813"/>
                  </a:cubicBezTo>
                  <a:cubicBezTo>
                    <a:pt x="2486" y="1149"/>
                    <a:pt x="2012"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3839;p78">
              <a:extLst>
                <a:ext uri="{FF2B5EF4-FFF2-40B4-BE49-F238E27FC236}">
                  <a16:creationId xmlns:a16="http://schemas.microsoft.com/office/drawing/2014/main" id="{8609360F-E304-5835-AC59-78645C9D8B7D}"/>
                </a:ext>
              </a:extLst>
            </p:cNvPr>
            <p:cNvSpPr/>
            <p:nvPr/>
          </p:nvSpPr>
          <p:spPr>
            <a:xfrm>
              <a:off x="5723050"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3840;p78">
              <a:extLst>
                <a:ext uri="{FF2B5EF4-FFF2-40B4-BE49-F238E27FC236}">
                  <a16:creationId xmlns:a16="http://schemas.microsoft.com/office/drawing/2014/main" id="{D76189BE-1F69-285B-9A13-B2C744C4E448}"/>
                </a:ext>
              </a:extLst>
            </p:cNvPr>
            <p:cNvSpPr/>
            <p:nvPr/>
          </p:nvSpPr>
          <p:spPr>
            <a:xfrm>
              <a:off x="5723050" y="17236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3841;p78">
              <a:extLst>
                <a:ext uri="{FF2B5EF4-FFF2-40B4-BE49-F238E27FC236}">
                  <a16:creationId xmlns:a16="http://schemas.microsoft.com/office/drawing/2014/main" id="{5BE02C3D-47AC-5EA8-AF69-CED5175B5D49}"/>
                </a:ext>
              </a:extLst>
            </p:cNvPr>
            <p:cNvSpPr/>
            <p:nvPr/>
          </p:nvSpPr>
          <p:spPr>
            <a:xfrm>
              <a:off x="5723050" y="17998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3842;p78">
              <a:extLst>
                <a:ext uri="{FF2B5EF4-FFF2-40B4-BE49-F238E27FC236}">
                  <a16:creationId xmlns:a16="http://schemas.microsoft.com/office/drawing/2014/main" id="{7AC7A4DE-12B0-BDA7-284C-1C5E9CE31FE7}"/>
                </a:ext>
              </a:extLst>
            </p:cNvPr>
            <p:cNvSpPr/>
            <p:nvPr/>
          </p:nvSpPr>
          <p:spPr>
            <a:xfrm>
              <a:off x="5723050"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3843;p78">
              <a:extLst>
                <a:ext uri="{FF2B5EF4-FFF2-40B4-BE49-F238E27FC236}">
                  <a16:creationId xmlns:a16="http://schemas.microsoft.com/office/drawing/2014/main" id="{D74F6E46-D4F0-07AC-07C6-B7EBAF2729E8}"/>
                </a:ext>
              </a:extLst>
            </p:cNvPr>
            <p:cNvSpPr/>
            <p:nvPr/>
          </p:nvSpPr>
          <p:spPr>
            <a:xfrm>
              <a:off x="5723050"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3844;p78">
              <a:extLst>
                <a:ext uri="{FF2B5EF4-FFF2-40B4-BE49-F238E27FC236}">
                  <a16:creationId xmlns:a16="http://schemas.microsoft.com/office/drawing/2014/main" id="{A5975B61-2555-6043-DE82-A39E42513B11}"/>
                </a:ext>
              </a:extLst>
            </p:cNvPr>
            <p:cNvSpPr/>
            <p:nvPr/>
          </p:nvSpPr>
          <p:spPr>
            <a:xfrm>
              <a:off x="5723050"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3845;p78">
              <a:extLst>
                <a:ext uri="{FF2B5EF4-FFF2-40B4-BE49-F238E27FC236}">
                  <a16:creationId xmlns:a16="http://schemas.microsoft.com/office/drawing/2014/main" id="{BB69A771-58BC-405D-F00F-83DCE8B19D98}"/>
                </a:ext>
              </a:extLst>
            </p:cNvPr>
            <p:cNvSpPr/>
            <p:nvPr/>
          </p:nvSpPr>
          <p:spPr>
            <a:xfrm>
              <a:off x="5723050"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3846;p78">
              <a:extLst>
                <a:ext uri="{FF2B5EF4-FFF2-40B4-BE49-F238E27FC236}">
                  <a16:creationId xmlns:a16="http://schemas.microsoft.com/office/drawing/2014/main" id="{2E7BB7CB-5AAB-1A90-74A4-A091B0B2F8CD}"/>
                </a:ext>
              </a:extLst>
            </p:cNvPr>
            <p:cNvSpPr/>
            <p:nvPr/>
          </p:nvSpPr>
          <p:spPr>
            <a:xfrm>
              <a:off x="5723050"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3847;p78">
              <a:extLst>
                <a:ext uri="{FF2B5EF4-FFF2-40B4-BE49-F238E27FC236}">
                  <a16:creationId xmlns:a16="http://schemas.microsoft.com/office/drawing/2014/main" id="{FD5E0F99-0141-F75F-8A33-9284DBEA6D32}"/>
                </a:ext>
              </a:extLst>
            </p:cNvPr>
            <p:cNvSpPr/>
            <p:nvPr/>
          </p:nvSpPr>
          <p:spPr>
            <a:xfrm>
              <a:off x="57230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3848;p78">
              <a:extLst>
                <a:ext uri="{FF2B5EF4-FFF2-40B4-BE49-F238E27FC236}">
                  <a16:creationId xmlns:a16="http://schemas.microsoft.com/office/drawing/2014/main" id="{03EFABF8-577A-2A3D-E8C7-6AA803410FC1}"/>
                </a:ext>
              </a:extLst>
            </p:cNvPr>
            <p:cNvSpPr/>
            <p:nvPr/>
          </p:nvSpPr>
          <p:spPr>
            <a:xfrm>
              <a:off x="5723050"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3849;p78">
              <a:extLst>
                <a:ext uri="{FF2B5EF4-FFF2-40B4-BE49-F238E27FC236}">
                  <a16:creationId xmlns:a16="http://schemas.microsoft.com/office/drawing/2014/main" id="{FDFC0674-17FA-645D-70E1-D3147EA9A699}"/>
                </a:ext>
              </a:extLst>
            </p:cNvPr>
            <p:cNvSpPr/>
            <p:nvPr/>
          </p:nvSpPr>
          <p:spPr>
            <a:xfrm>
              <a:off x="5722850" y="2485550"/>
              <a:ext cx="62425" cy="53300"/>
            </a:xfrm>
            <a:custGeom>
              <a:avLst/>
              <a:gdLst/>
              <a:ahLst/>
              <a:cxnLst/>
              <a:rect l="l" t="t" r="r" b="b"/>
              <a:pathLst>
                <a:path w="2497" h="2132" extrusionOk="0">
                  <a:moveTo>
                    <a:pt x="1073" y="1"/>
                  </a:moveTo>
                  <a:cubicBezTo>
                    <a:pt x="480" y="1"/>
                    <a:pt x="8" y="480"/>
                    <a:pt x="0" y="1066"/>
                  </a:cubicBezTo>
                  <a:cubicBezTo>
                    <a:pt x="0" y="1708"/>
                    <a:pt x="526" y="2131"/>
                    <a:pt x="1073" y="2131"/>
                  </a:cubicBezTo>
                  <a:cubicBezTo>
                    <a:pt x="1336" y="2131"/>
                    <a:pt x="1605" y="2033"/>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3850;p78">
              <a:extLst>
                <a:ext uri="{FF2B5EF4-FFF2-40B4-BE49-F238E27FC236}">
                  <a16:creationId xmlns:a16="http://schemas.microsoft.com/office/drawing/2014/main" id="{71E7CF65-0909-BA2B-134F-7C2362355983}"/>
                </a:ext>
              </a:extLst>
            </p:cNvPr>
            <p:cNvSpPr/>
            <p:nvPr/>
          </p:nvSpPr>
          <p:spPr>
            <a:xfrm>
              <a:off x="5723050"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3851;p78">
              <a:extLst>
                <a:ext uri="{FF2B5EF4-FFF2-40B4-BE49-F238E27FC236}">
                  <a16:creationId xmlns:a16="http://schemas.microsoft.com/office/drawing/2014/main" id="{34615E95-78C9-413A-AB7E-06FE9FD68D21}"/>
                </a:ext>
              </a:extLst>
            </p:cNvPr>
            <p:cNvSpPr/>
            <p:nvPr/>
          </p:nvSpPr>
          <p:spPr>
            <a:xfrm>
              <a:off x="5722850" y="2637775"/>
              <a:ext cx="62425" cy="53450"/>
            </a:xfrm>
            <a:custGeom>
              <a:avLst/>
              <a:gdLst/>
              <a:ahLst/>
              <a:cxnLst/>
              <a:rect l="l" t="t" r="r" b="b"/>
              <a:pathLst>
                <a:path w="2497" h="2138" extrusionOk="0">
                  <a:moveTo>
                    <a:pt x="1073" y="1"/>
                  </a:moveTo>
                  <a:cubicBezTo>
                    <a:pt x="480" y="9"/>
                    <a:pt x="8" y="480"/>
                    <a:pt x="0" y="1074"/>
                  </a:cubicBezTo>
                  <a:cubicBezTo>
                    <a:pt x="0" y="1712"/>
                    <a:pt x="529" y="2137"/>
                    <a:pt x="1077" y="2137"/>
                  </a:cubicBezTo>
                  <a:cubicBezTo>
                    <a:pt x="1339"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3852;p78">
              <a:extLst>
                <a:ext uri="{FF2B5EF4-FFF2-40B4-BE49-F238E27FC236}">
                  <a16:creationId xmlns:a16="http://schemas.microsoft.com/office/drawing/2014/main" id="{E688E9E7-545D-5E01-9105-9A92E6D9B4AB}"/>
                </a:ext>
              </a:extLst>
            </p:cNvPr>
            <p:cNvSpPr/>
            <p:nvPr/>
          </p:nvSpPr>
          <p:spPr>
            <a:xfrm>
              <a:off x="5799275" y="141897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3853;p78">
              <a:extLst>
                <a:ext uri="{FF2B5EF4-FFF2-40B4-BE49-F238E27FC236}">
                  <a16:creationId xmlns:a16="http://schemas.microsoft.com/office/drawing/2014/main" id="{A2B63A3B-DEEE-D563-6CA6-BD47AEBACB6B}"/>
                </a:ext>
              </a:extLst>
            </p:cNvPr>
            <p:cNvSpPr/>
            <p:nvPr/>
          </p:nvSpPr>
          <p:spPr>
            <a:xfrm>
              <a:off x="5799275" y="149520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0"/>
                    <a:pt x="1067" y="2130"/>
                  </a:cubicBezTo>
                  <a:cubicBezTo>
                    <a:pt x="1329" y="2130"/>
                    <a:pt x="1596" y="2032"/>
                    <a:pt x="1813" y="1813"/>
                  </a:cubicBezTo>
                  <a:cubicBezTo>
                    <a:pt x="2485" y="1149"/>
                    <a:pt x="2011"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3854;p78">
              <a:extLst>
                <a:ext uri="{FF2B5EF4-FFF2-40B4-BE49-F238E27FC236}">
                  <a16:creationId xmlns:a16="http://schemas.microsoft.com/office/drawing/2014/main" id="{5D4D1177-158C-BA41-4CE5-A400D163BD0D}"/>
                </a:ext>
              </a:extLst>
            </p:cNvPr>
            <p:cNvSpPr/>
            <p:nvPr/>
          </p:nvSpPr>
          <p:spPr>
            <a:xfrm>
              <a:off x="5799275" y="1571400"/>
              <a:ext cx="62150" cy="53275"/>
            </a:xfrm>
            <a:custGeom>
              <a:avLst/>
              <a:gdLst/>
              <a:ahLst/>
              <a:cxnLst/>
              <a:rect l="l" t="t" r="r" b="b"/>
              <a:pathLst>
                <a:path w="2486" h="2131" extrusionOk="0">
                  <a:moveTo>
                    <a:pt x="1067" y="1"/>
                  </a:moveTo>
                  <a:cubicBezTo>
                    <a:pt x="1064" y="1"/>
                    <a:pt x="1060" y="1"/>
                    <a:pt x="1057" y="1"/>
                  </a:cubicBezTo>
                  <a:cubicBezTo>
                    <a:pt x="472" y="1"/>
                    <a:pt x="0" y="472"/>
                    <a:pt x="0" y="1066"/>
                  </a:cubicBezTo>
                  <a:cubicBezTo>
                    <a:pt x="0" y="1708"/>
                    <a:pt x="522" y="2131"/>
                    <a:pt x="1067" y="2131"/>
                  </a:cubicBezTo>
                  <a:cubicBezTo>
                    <a:pt x="1329" y="2131"/>
                    <a:pt x="1596" y="2033"/>
                    <a:pt x="1813" y="1813"/>
                  </a:cubicBezTo>
                  <a:cubicBezTo>
                    <a:pt x="2485" y="1141"/>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3855;p78">
              <a:extLst>
                <a:ext uri="{FF2B5EF4-FFF2-40B4-BE49-F238E27FC236}">
                  <a16:creationId xmlns:a16="http://schemas.microsoft.com/office/drawing/2014/main" id="{D2C5BBB3-1583-7E86-7B42-CC531012A4D8}"/>
                </a:ext>
              </a:extLst>
            </p:cNvPr>
            <p:cNvSpPr/>
            <p:nvPr/>
          </p:nvSpPr>
          <p:spPr>
            <a:xfrm>
              <a:off x="5799275" y="164740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3856;p78">
              <a:extLst>
                <a:ext uri="{FF2B5EF4-FFF2-40B4-BE49-F238E27FC236}">
                  <a16:creationId xmlns:a16="http://schemas.microsoft.com/office/drawing/2014/main" id="{6C52967D-698E-0C0A-558B-E35FAA7C974F}"/>
                </a:ext>
              </a:extLst>
            </p:cNvPr>
            <p:cNvSpPr/>
            <p:nvPr/>
          </p:nvSpPr>
          <p:spPr>
            <a:xfrm>
              <a:off x="5799275" y="172362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3857;p78">
              <a:extLst>
                <a:ext uri="{FF2B5EF4-FFF2-40B4-BE49-F238E27FC236}">
                  <a16:creationId xmlns:a16="http://schemas.microsoft.com/office/drawing/2014/main" id="{76DEC8AD-7EAB-ABD6-46D5-C909859761BD}"/>
                </a:ext>
              </a:extLst>
            </p:cNvPr>
            <p:cNvSpPr/>
            <p:nvPr/>
          </p:nvSpPr>
          <p:spPr>
            <a:xfrm>
              <a:off x="5799275" y="1799825"/>
              <a:ext cx="62150" cy="53300"/>
            </a:xfrm>
            <a:custGeom>
              <a:avLst/>
              <a:gdLst/>
              <a:ahLst/>
              <a:cxnLst/>
              <a:rect l="l" t="t" r="r" b="b"/>
              <a:pathLst>
                <a:path w="2486" h="2132" extrusionOk="0">
                  <a:moveTo>
                    <a:pt x="1067" y="1"/>
                  </a:moveTo>
                  <a:cubicBezTo>
                    <a:pt x="1064" y="1"/>
                    <a:pt x="1060" y="1"/>
                    <a:pt x="1057" y="1"/>
                  </a:cubicBezTo>
                  <a:cubicBezTo>
                    <a:pt x="472" y="1"/>
                    <a:pt x="0" y="481"/>
                    <a:pt x="0" y="1066"/>
                  </a:cubicBezTo>
                  <a:cubicBezTo>
                    <a:pt x="0" y="1708"/>
                    <a:pt x="522" y="2131"/>
                    <a:pt x="1069" y="2131"/>
                  </a:cubicBezTo>
                  <a:cubicBezTo>
                    <a:pt x="1333" y="2131"/>
                    <a:pt x="1602" y="2033"/>
                    <a:pt x="1821" y="1814"/>
                  </a:cubicBezTo>
                  <a:cubicBezTo>
                    <a:pt x="2485" y="1150"/>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3858;p78">
              <a:extLst>
                <a:ext uri="{FF2B5EF4-FFF2-40B4-BE49-F238E27FC236}">
                  <a16:creationId xmlns:a16="http://schemas.microsoft.com/office/drawing/2014/main" id="{A4D3D946-3889-8D3F-27BF-AD2D96ECBE7A}"/>
                </a:ext>
              </a:extLst>
            </p:cNvPr>
            <p:cNvSpPr/>
            <p:nvPr/>
          </p:nvSpPr>
          <p:spPr>
            <a:xfrm>
              <a:off x="5799275" y="187605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3859;p78">
              <a:extLst>
                <a:ext uri="{FF2B5EF4-FFF2-40B4-BE49-F238E27FC236}">
                  <a16:creationId xmlns:a16="http://schemas.microsoft.com/office/drawing/2014/main" id="{15E832DE-1274-6C04-0B20-629A5B972109}"/>
                </a:ext>
              </a:extLst>
            </p:cNvPr>
            <p:cNvSpPr/>
            <p:nvPr/>
          </p:nvSpPr>
          <p:spPr>
            <a:xfrm>
              <a:off x="5799275" y="1952050"/>
              <a:ext cx="62200" cy="53500"/>
            </a:xfrm>
            <a:custGeom>
              <a:avLst/>
              <a:gdLst/>
              <a:ahLst/>
              <a:cxnLst/>
              <a:rect l="l" t="t" r="r" b="b"/>
              <a:pathLst>
                <a:path w="2488" h="2140" extrusionOk="0">
                  <a:moveTo>
                    <a:pt x="1057" y="1"/>
                  </a:moveTo>
                  <a:cubicBezTo>
                    <a:pt x="472" y="9"/>
                    <a:pt x="0" y="481"/>
                    <a:pt x="0" y="1074"/>
                  </a:cubicBezTo>
                  <a:cubicBezTo>
                    <a:pt x="0" y="1716"/>
                    <a:pt x="522" y="2139"/>
                    <a:pt x="1069" y="2139"/>
                  </a:cubicBezTo>
                  <a:cubicBezTo>
                    <a:pt x="1333" y="2139"/>
                    <a:pt x="1602" y="2041"/>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3860;p78">
              <a:extLst>
                <a:ext uri="{FF2B5EF4-FFF2-40B4-BE49-F238E27FC236}">
                  <a16:creationId xmlns:a16="http://schemas.microsoft.com/office/drawing/2014/main" id="{F988181D-8A29-F40C-4047-DB100FE1ABA9}"/>
                </a:ext>
              </a:extLst>
            </p:cNvPr>
            <p:cNvSpPr/>
            <p:nvPr/>
          </p:nvSpPr>
          <p:spPr>
            <a:xfrm>
              <a:off x="5799275" y="2028275"/>
              <a:ext cx="62200" cy="53450"/>
            </a:xfrm>
            <a:custGeom>
              <a:avLst/>
              <a:gdLst/>
              <a:ahLst/>
              <a:cxnLst/>
              <a:rect l="l" t="t" r="r" b="b"/>
              <a:pathLst>
                <a:path w="2488" h="2138" extrusionOk="0">
                  <a:moveTo>
                    <a:pt x="1057" y="1"/>
                  </a:moveTo>
                  <a:cubicBezTo>
                    <a:pt x="472" y="9"/>
                    <a:pt x="0" y="480"/>
                    <a:pt x="0" y="1065"/>
                  </a:cubicBezTo>
                  <a:cubicBezTo>
                    <a:pt x="0" y="1709"/>
                    <a:pt x="525" y="2137"/>
                    <a:pt x="1074" y="2137"/>
                  </a:cubicBezTo>
                  <a:cubicBezTo>
                    <a:pt x="1336" y="2137"/>
                    <a:pt x="1603" y="2040"/>
                    <a:pt x="1821" y="1821"/>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3861;p78">
              <a:extLst>
                <a:ext uri="{FF2B5EF4-FFF2-40B4-BE49-F238E27FC236}">
                  <a16:creationId xmlns:a16="http://schemas.microsoft.com/office/drawing/2014/main" id="{1EB3FCAA-6471-8012-5A4C-D08A1BC04676}"/>
                </a:ext>
              </a:extLst>
            </p:cNvPr>
            <p:cNvSpPr/>
            <p:nvPr/>
          </p:nvSpPr>
          <p:spPr>
            <a:xfrm>
              <a:off x="587527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3862;p78">
              <a:extLst>
                <a:ext uri="{FF2B5EF4-FFF2-40B4-BE49-F238E27FC236}">
                  <a16:creationId xmlns:a16="http://schemas.microsoft.com/office/drawing/2014/main" id="{247D8BBD-9CFB-A01D-1574-A59735467BF3}"/>
                </a:ext>
              </a:extLst>
            </p:cNvPr>
            <p:cNvSpPr/>
            <p:nvPr/>
          </p:nvSpPr>
          <p:spPr>
            <a:xfrm>
              <a:off x="587527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3863;p78">
              <a:extLst>
                <a:ext uri="{FF2B5EF4-FFF2-40B4-BE49-F238E27FC236}">
                  <a16:creationId xmlns:a16="http://schemas.microsoft.com/office/drawing/2014/main" id="{37D0419E-507C-81B3-D160-95CAB4F6DF37}"/>
                </a:ext>
              </a:extLst>
            </p:cNvPr>
            <p:cNvSpPr/>
            <p:nvPr/>
          </p:nvSpPr>
          <p:spPr>
            <a:xfrm>
              <a:off x="587527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3864;p78">
              <a:extLst>
                <a:ext uri="{FF2B5EF4-FFF2-40B4-BE49-F238E27FC236}">
                  <a16:creationId xmlns:a16="http://schemas.microsoft.com/office/drawing/2014/main" id="{A1FC6351-986F-6D33-B2DE-D4A36759D928}"/>
                </a:ext>
              </a:extLst>
            </p:cNvPr>
            <p:cNvSpPr/>
            <p:nvPr/>
          </p:nvSpPr>
          <p:spPr>
            <a:xfrm>
              <a:off x="587527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3865;p78">
              <a:extLst>
                <a:ext uri="{FF2B5EF4-FFF2-40B4-BE49-F238E27FC236}">
                  <a16:creationId xmlns:a16="http://schemas.microsoft.com/office/drawing/2014/main" id="{3970C438-B6DD-D6D5-4DC6-02F9EC24051C}"/>
                </a:ext>
              </a:extLst>
            </p:cNvPr>
            <p:cNvSpPr/>
            <p:nvPr/>
          </p:nvSpPr>
          <p:spPr>
            <a:xfrm>
              <a:off x="587527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3866;p78">
              <a:extLst>
                <a:ext uri="{FF2B5EF4-FFF2-40B4-BE49-F238E27FC236}">
                  <a16:creationId xmlns:a16="http://schemas.microsoft.com/office/drawing/2014/main" id="{58411219-87A6-1F25-66E1-353C937D7611}"/>
                </a:ext>
              </a:extLst>
            </p:cNvPr>
            <p:cNvSpPr/>
            <p:nvPr/>
          </p:nvSpPr>
          <p:spPr>
            <a:xfrm>
              <a:off x="587527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3867;p78">
              <a:extLst>
                <a:ext uri="{FF2B5EF4-FFF2-40B4-BE49-F238E27FC236}">
                  <a16:creationId xmlns:a16="http://schemas.microsoft.com/office/drawing/2014/main" id="{3D6168CD-6F54-FE41-AC7D-E6431FB1EC9F}"/>
                </a:ext>
              </a:extLst>
            </p:cNvPr>
            <p:cNvSpPr/>
            <p:nvPr/>
          </p:nvSpPr>
          <p:spPr>
            <a:xfrm>
              <a:off x="5875275" y="1876050"/>
              <a:ext cx="62225" cy="53350"/>
            </a:xfrm>
            <a:custGeom>
              <a:avLst/>
              <a:gdLst/>
              <a:ahLst/>
              <a:cxnLst/>
              <a:rect l="l" t="t" r="r" b="b"/>
              <a:pathLst>
                <a:path w="2489" h="2134" extrusionOk="0">
                  <a:moveTo>
                    <a:pt x="1065" y="1"/>
                  </a:moveTo>
                  <a:cubicBezTo>
                    <a:pt x="480" y="1"/>
                    <a:pt x="0" y="472"/>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3868;p78">
              <a:extLst>
                <a:ext uri="{FF2B5EF4-FFF2-40B4-BE49-F238E27FC236}">
                  <a16:creationId xmlns:a16="http://schemas.microsoft.com/office/drawing/2014/main" id="{F9D14A05-9E41-597B-237F-18CFA001EC2D}"/>
                </a:ext>
              </a:extLst>
            </p:cNvPr>
            <p:cNvSpPr/>
            <p:nvPr/>
          </p:nvSpPr>
          <p:spPr>
            <a:xfrm>
              <a:off x="587527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3869;p78">
              <a:extLst>
                <a:ext uri="{FF2B5EF4-FFF2-40B4-BE49-F238E27FC236}">
                  <a16:creationId xmlns:a16="http://schemas.microsoft.com/office/drawing/2014/main" id="{48DE815F-A1DF-2D75-7F68-246EDDA9432E}"/>
                </a:ext>
              </a:extLst>
            </p:cNvPr>
            <p:cNvSpPr/>
            <p:nvPr/>
          </p:nvSpPr>
          <p:spPr>
            <a:xfrm>
              <a:off x="587527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3870;p78">
              <a:extLst>
                <a:ext uri="{FF2B5EF4-FFF2-40B4-BE49-F238E27FC236}">
                  <a16:creationId xmlns:a16="http://schemas.microsoft.com/office/drawing/2014/main" id="{A6FD59A2-CB89-35DF-1FFC-8702F4407925}"/>
                </a:ext>
              </a:extLst>
            </p:cNvPr>
            <p:cNvSpPr/>
            <p:nvPr/>
          </p:nvSpPr>
          <p:spPr>
            <a:xfrm>
              <a:off x="587527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3871;p78">
              <a:extLst>
                <a:ext uri="{FF2B5EF4-FFF2-40B4-BE49-F238E27FC236}">
                  <a16:creationId xmlns:a16="http://schemas.microsoft.com/office/drawing/2014/main" id="{8F208A5E-43D9-8BA5-1183-71023258B75E}"/>
                </a:ext>
              </a:extLst>
            </p:cNvPr>
            <p:cNvSpPr/>
            <p:nvPr/>
          </p:nvSpPr>
          <p:spPr>
            <a:xfrm>
              <a:off x="5799275" y="2104500"/>
              <a:ext cx="62200" cy="53325"/>
            </a:xfrm>
            <a:custGeom>
              <a:avLst/>
              <a:gdLst/>
              <a:ahLst/>
              <a:cxnLst/>
              <a:rect l="l" t="t" r="r" b="b"/>
              <a:pathLst>
                <a:path w="2488" h="2133"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3872;p78">
              <a:extLst>
                <a:ext uri="{FF2B5EF4-FFF2-40B4-BE49-F238E27FC236}">
                  <a16:creationId xmlns:a16="http://schemas.microsoft.com/office/drawing/2014/main" id="{70F08DC5-5E70-992B-9192-6BA9B2D326F1}"/>
                </a:ext>
              </a:extLst>
            </p:cNvPr>
            <p:cNvSpPr/>
            <p:nvPr/>
          </p:nvSpPr>
          <p:spPr>
            <a:xfrm>
              <a:off x="5799275" y="218070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3873;p78">
              <a:extLst>
                <a:ext uri="{FF2B5EF4-FFF2-40B4-BE49-F238E27FC236}">
                  <a16:creationId xmlns:a16="http://schemas.microsoft.com/office/drawing/2014/main" id="{2A0EE4AC-FBF1-0621-26F7-A18D48CFAC48}"/>
                </a:ext>
              </a:extLst>
            </p:cNvPr>
            <p:cNvSpPr/>
            <p:nvPr/>
          </p:nvSpPr>
          <p:spPr>
            <a:xfrm>
              <a:off x="5799275" y="2256925"/>
              <a:ext cx="62350" cy="53425"/>
            </a:xfrm>
            <a:custGeom>
              <a:avLst/>
              <a:gdLst/>
              <a:ahLst/>
              <a:cxnLst/>
              <a:rect l="l" t="t" r="r" b="b"/>
              <a:pathLst>
                <a:path w="2494" h="2137" extrusionOk="0">
                  <a:moveTo>
                    <a:pt x="1067" y="0"/>
                  </a:moveTo>
                  <a:cubicBezTo>
                    <a:pt x="1064" y="0"/>
                    <a:pt x="1060" y="0"/>
                    <a:pt x="1057" y="0"/>
                  </a:cubicBezTo>
                  <a:cubicBezTo>
                    <a:pt x="472" y="0"/>
                    <a:pt x="0" y="480"/>
                    <a:pt x="0" y="1065"/>
                  </a:cubicBezTo>
                  <a:cubicBezTo>
                    <a:pt x="0" y="1709"/>
                    <a:pt x="529" y="2137"/>
                    <a:pt x="1077" y="2137"/>
                  </a:cubicBezTo>
                  <a:cubicBezTo>
                    <a:pt x="1339" y="2137"/>
                    <a:pt x="1606" y="2039"/>
                    <a:pt x="1821" y="1821"/>
                  </a:cubicBezTo>
                  <a:cubicBezTo>
                    <a:pt x="2493" y="1149"/>
                    <a:pt x="2019"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3874;p78">
              <a:extLst>
                <a:ext uri="{FF2B5EF4-FFF2-40B4-BE49-F238E27FC236}">
                  <a16:creationId xmlns:a16="http://schemas.microsoft.com/office/drawing/2014/main" id="{EE568FE6-D2C4-88B8-CCE4-6DC6B969AF28}"/>
                </a:ext>
              </a:extLst>
            </p:cNvPr>
            <p:cNvSpPr/>
            <p:nvPr/>
          </p:nvSpPr>
          <p:spPr>
            <a:xfrm>
              <a:off x="5799275" y="2333125"/>
              <a:ext cx="62200" cy="53450"/>
            </a:xfrm>
            <a:custGeom>
              <a:avLst/>
              <a:gdLst/>
              <a:ahLst/>
              <a:cxnLst/>
              <a:rect l="l" t="t" r="r" b="b"/>
              <a:pathLst>
                <a:path w="2488" h="2138" extrusionOk="0">
                  <a:moveTo>
                    <a:pt x="1057" y="1"/>
                  </a:moveTo>
                  <a:cubicBezTo>
                    <a:pt x="472" y="9"/>
                    <a:pt x="0" y="480"/>
                    <a:pt x="0" y="1066"/>
                  </a:cubicBezTo>
                  <a:cubicBezTo>
                    <a:pt x="0" y="1709"/>
                    <a:pt x="525" y="2137"/>
                    <a:pt x="1071" y="2137"/>
                  </a:cubicBezTo>
                  <a:cubicBezTo>
                    <a:pt x="1332" y="2137"/>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3875;p78">
              <a:extLst>
                <a:ext uri="{FF2B5EF4-FFF2-40B4-BE49-F238E27FC236}">
                  <a16:creationId xmlns:a16="http://schemas.microsoft.com/office/drawing/2014/main" id="{21EBFE38-44C2-4BB4-FD74-12823A2500E4}"/>
                </a:ext>
              </a:extLst>
            </p:cNvPr>
            <p:cNvSpPr/>
            <p:nvPr/>
          </p:nvSpPr>
          <p:spPr>
            <a:xfrm>
              <a:off x="5799050" y="2637775"/>
              <a:ext cx="62425" cy="53450"/>
            </a:xfrm>
            <a:custGeom>
              <a:avLst/>
              <a:gdLst/>
              <a:ahLst/>
              <a:cxnLst/>
              <a:rect l="l" t="t" r="r" b="b"/>
              <a:pathLst>
                <a:path w="2497" h="2138" extrusionOk="0">
                  <a:moveTo>
                    <a:pt x="1066" y="1"/>
                  </a:moveTo>
                  <a:cubicBezTo>
                    <a:pt x="481" y="9"/>
                    <a:pt x="1" y="480"/>
                    <a:pt x="1" y="1074"/>
                  </a:cubicBezTo>
                  <a:cubicBezTo>
                    <a:pt x="1" y="1712"/>
                    <a:pt x="525" y="2137"/>
                    <a:pt x="1074" y="2137"/>
                  </a:cubicBezTo>
                  <a:cubicBezTo>
                    <a:pt x="1336"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3876;p78">
              <a:extLst>
                <a:ext uri="{FF2B5EF4-FFF2-40B4-BE49-F238E27FC236}">
                  <a16:creationId xmlns:a16="http://schemas.microsoft.com/office/drawing/2014/main" id="{7B50F983-D0B9-7178-F626-210B0EFF9030}"/>
                </a:ext>
              </a:extLst>
            </p:cNvPr>
            <p:cNvSpPr/>
            <p:nvPr/>
          </p:nvSpPr>
          <p:spPr>
            <a:xfrm>
              <a:off x="5799275" y="2561575"/>
              <a:ext cx="62200" cy="53425"/>
            </a:xfrm>
            <a:custGeom>
              <a:avLst/>
              <a:gdLst/>
              <a:ahLst/>
              <a:cxnLst/>
              <a:rect l="l" t="t" r="r" b="b"/>
              <a:pathLst>
                <a:path w="2488" h="2137" extrusionOk="0">
                  <a:moveTo>
                    <a:pt x="1057" y="0"/>
                  </a:moveTo>
                  <a:cubicBezTo>
                    <a:pt x="472" y="8"/>
                    <a:pt x="0" y="480"/>
                    <a:pt x="0" y="1073"/>
                  </a:cubicBezTo>
                  <a:cubicBezTo>
                    <a:pt x="0" y="1711"/>
                    <a:pt x="524" y="2137"/>
                    <a:pt x="1070" y="2137"/>
                  </a:cubicBezTo>
                  <a:cubicBezTo>
                    <a:pt x="1331" y="2137"/>
                    <a:pt x="1597" y="2039"/>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3877;p78">
              <a:extLst>
                <a:ext uri="{FF2B5EF4-FFF2-40B4-BE49-F238E27FC236}">
                  <a16:creationId xmlns:a16="http://schemas.microsoft.com/office/drawing/2014/main" id="{5CAB407C-D0C0-408B-875C-21E924E94A95}"/>
                </a:ext>
              </a:extLst>
            </p:cNvPr>
            <p:cNvSpPr/>
            <p:nvPr/>
          </p:nvSpPr>
          <p:spPr>
            <a:xfrm>
              <a:off x="5799050" y="2485550"/>
              <a:ext cx="62425" cy="53300"/>
            </a:xfrm>
            <a:custGeom>
              <a:avLst/>
              <a:gdLst/>
              <a:ahLst/>
              <a:cxnLst/>
              <a:rect l="l" t="t" r="r" b="b"/>
              <a:pathLst>
                <a:path w="2497" h="2132" extrusionOk="0">
                  <a:moveTo>
                    <a:pt x="1066" y="1"/>
                  </a:moveTo>
                  <a:cubicBezTo>
                    <a:pt x="481" y="1"/>
                    <a:pt x="1" y="472"/>
                    <a:pt x="1" y="1066"/>
                  </a:cubicBezTo>
                  <a:cubicBezTo>
                    <a:pt x="1" y="1708"/>
                    <a:pt x="523" y="2131"/>
                    <a:pt x="1070" y="2131"/>
                  </a:cubicBezTo>
                  <a:cubicBezTo>
                    <a:pt x="1333" y="2131"/>
                    <a:pt x="1603"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3878;p78">
              <a:extLst>
                <a:ext uri="{FF2B5EF4-FFF2-40B4-BE49-F238E27FC236}">
                  <a16:creationId xmlns:a16="http://schemas.microsoft.com/office/drawing/2014/main" id="{BF42B973-A60D-6FB2-38B1-61060653C65F}"/>
                </a:ext>
              </a:extLst>
            </p:cNvPr>
            <p:cNvSpPr/>
            <p:nvPr/>
          </p:nvSpPr>
          <p:spPr>
            <a:xfrm>
              <a:off x="5799275" y="240935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1"/>
                    <a:pt x="1069" y="2131"/>
                  </a:cubicBezTo>
                  <a:cubicBezTo>
                    <a:pt x="1333" y="2131"/>
                    <a:pt x="1602" y="2032"/>
                    <a:pt x="1821" y="1813"/>
                  </a:cubicBezTo>
                  <a:cubicBezTo>
                    <a:pt x="2485" y="1149"/>
                    <a:pt x="2011"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3879;p78">
              <a:extLst>
                <a:ext uri="{FF2B5EF4-FFF2-40B4-BE49-F238E27FC236}">
                  <a16:creationId xmlns:a16="http://schemas.microsoft.com/office/drawing/2014/main" id="{8AE9A4F4-4127-3799-2E4C-58726047FDCB}"/>
                </a:ext>
              </a:extLst>
            </p:cNvPr>
            <p:cNvSpPr/>
            <p:nvPr/>
          </p:nvSpPr>
          <p:spPr>
            <a:xfrm>
              <a:off x="5723050"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3880;p78">
              <a:extLst>
                <a:ext uri="{FF2B5EF4-FFF2-40B4-BE49-F238E27FC236}">
                  <a16:creationId xmlns:a16="http://schemas.microsoft.com/office/drawing/2014/main" id="{8C22CA0B-3E27-972F-0E2C-4460D560C586}"/>
                </a:ext>
              </a:extLst>
            </p:cNvPr>
            <p:cNvSpPr/>
            <p:nvPr/>
          </p:nvSpPr>
          <p:spPr>
            <a:xfrm>
              <a:off x="56468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3881;p78">
              <a:extLst>
                <a:ext uri="{FF2B5EF4-FFF2-40B4-BE49-F238E27FC236}">
                  <a16:creationId xmlns:a16="http://schemas.microsoft.com/office/drawing/2014/main" id="{EC2E67D3-F43D-FC03-33A5-84F16E49A7EE}"/>
                </a:ext>
              </a:extLst>
            </p:cNvPr>
            <p:cNvSpPr/>
            <p:nvPr/>
          </p:nvSpPr>
          <p:spPr>
            <a:xfrm>
              <a:off x="5570625" y="240935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3882;p78">
              <a:extLst>
                <a:ext uri="{FF2B5EF4-FFF2-40B4-BE49-F238E27FC236}">
                  <a16:creationId xmlns:a16="http://schemas.microsoft.com/office/drawing/2014/main" id="{F0E48FC4-AF96-4CCD-0711-A5D9BEFF285F}"/>
                </a:ext>
              </a:extLst>
            </p:cNvPr>
            <p:cNvSpPr/>
            <p:nvPr/>
          </p:nvSpPr>
          <p:spPr>
            <a:xfrm>
              <a:off x="54944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3883;p78">
              <a:extLst>
                <a:ext uri="{FF2B5EF4-FFF2-40B4-BE49-F238E27FC236}">
                  <a16:creationId xmlns:a16="http://schemas.microsoft.com/office/drawing/2014/main" id="{0E14761E-7BB4-DF84-CC71-A6A70E0A05F4}"/>
                </a:ext>
              </a:extLst>
            </p:cNvPr>
            <p:cNvSpPr/>
            <p:nvPr/>
          </p:nvSpPr>
          <p:spPr>
            <a:xfrm>
              <a:off x="5418200" y="240935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3884;p78">
              <a:extLst>
                <a:ext uri="{FF2B5EF4-FFF2-40B4-BE49-F238E27FC236}">
                  <a16:creationId xmlns:a16="http://schemas.microsoft.com/office/drawing/2014/main" id="{D8505196-6A3A-D6F4-5F74-A81046497708}"/>
                </a:ext>
              </a:extLst>
            </p:cNvPr>
            <p:cNvSpPr/>
            <p:nvPr/>
          </p:nvSpPr>
          <p:spPr>
            <a:xfrm>
              <a:off x="5341975"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3885;p78">
              <a:extLst>
                <a:ext uri="{FF2B5EF4-FFF2-40B4-BE49-F238E27FC236}">
                  <a16:creationId xmlns:a16="http://schemas.microsoft.com/office/drawing/2014/main" id="{1C69D462-AC18-96B3-E0F4-3EDED30298DC}"/>
                </a:ext>
              </a:extLst>
            </p:cNvPr>
            <p:cNvSpPr/>
            <p:nvPr/>
          </p:nvSpPr>
          <p:spPr>
            <a:xfrm>
              <a:off x="6027500" y="3399500"/>
              <a:ext cx="62425" cy="53350"/>
            </a:xfrm>
            <a:custGeom>
              <a:avLst/>
              <a:gdLst/>
              <a:ahLst/>
              <a:cxnLst/>
              <a:rect l="l" t="t" r="r" b="b"/>
              <a:pathLst>
                <a:path w="2497" h="2134" extrusionOk="0">
                  <a:moveTo>
                    <a:pt x="1073" y="1"/>
                  </a:moveTo>
                  <a:cubicBezTo>
                    <a:pt x="480" y="1"/>
                    <a:pt x="9" y="480"/>
                    <a:pt x="0" y="1066"/>
                  </a:cubicBezTo>
                  <a:cubicBezTo>
                    <a:pt x="0" y="1709"/>
                    <a:pt x="529" y="2134"/>
                    <a:pt x="1078" y="2134"/>
                  </a:cubicBezTo>
                  <a:cubicBezTo>
                    <a:pt x="1340" y="2134"/>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3886;p78">
              <a:extLst>
                <a:ext uri="{FF2B5EF4-FFF2-40B4-BE49-F238E27FC236}">
                  <a16:creationId xmlns:a16="http://schemas.microsoft.com/office/drawing/2014/main" id="{55242F9D-C12D-9347-F90D-275AF6926C50}"/>
                </a:ext>
              </a:extLst>
            </p:cNvPr>
            <p:cNvSpPr/>
            <p:nvPr/>
          </p:nvSpPr>
          <p:spPr>
            <a:xfrm>
              <a:off x="6027500" y="33233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4"/>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3887;p78">
              <a:extLst>
                <a:ext uri="{FF2B5EF4-FFF2-40B4-BE49-F238E27FC236}">
                  <a16:creationId xmlns:a16="http://schemas.microsoft.com/office/drawing/2014/main" id="{B413230A-05CC-D50D-FB69-32BF98AD984D}"/>
                </a:ext>
              </a:extLst>
            </p:cNvPr>
            <p:cNvSpPr/>
            <p:nvPr/>
          </p:nvSpPr>
          <p:spPr>
            <a:xfrm>
              <a:off x="6103700"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3888;p78">
              <a:extLst>
                <a:ext uri="{FF2B5EF4-FFF2-40B4-BE49-F238E27FC236}">
                  <a16:creationId xmlns:a16="http://schemas.microsoft.com/office/drawing/2014/main" id="{2DDD32B7-35B6-D2E7-2283-71F82ED64603}"/>
                </a:ext>
              </a:extLst>
            </p:cNvPr>
            <p:cNvSpPr/>
            <p:nvPr/>
          </p:nvSpPr>
          <p:spPr>
            <a:xfrm>
              <a:off x="6103700" y="3094850"/>
              <a:ext cx="62425" cy="53350"/>
            </a:xfrm>
            <a:custGeom>
              <a:avLst/>
              <a:gdLst/>
              <a:ahLst/>
              <a:cxnLst/>
              <a:rect l="l" t="t" r="r" b="b"/>
              <a:pathLst>
                <a:path w="2497" h="2134" extrusionOk="0">
                  <a:moveTo>
                    <a:pt x="1066" y="1"/>
                  </a:moveTo>
                  <a:cubicBezTo>
                    <a:pt x="481" y="1"/>
                    <a:pt x="1" y="480"/>
                    <a:pt x="1" y="1066"/>
                  </a:cubicBezTo>
                  <a:cubicBezTo>
                    <a:pt x="1" y="1709"/>
                    <a:pt x="526" y="2134"/>
                    <a:pt x="1075" y="2134"/>
                  </a:cubicBezTo>
                  <a:cubicBezTo>
                    <a:pt x="1337" y="2134"/>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3889;p78">
              <a:extLst>
                <a:ext uri="{FF2B5EF4-FFF2-40B4-BE49-F238E27FC236}">
                  <a16:creationId xmlns:a16="http://schemas.microsoft.com/office/drawing/2014/main" id="{F44CFF06-D199-E85B-7D13-809EA7270E3C}"/>
                </a:ext>
              </a:extLst>
            </p:cNvPr>
            <p:cNvSpPr/>
            <p:nvPr/>
          </p:nvSpPr>
          <p:spPr>
            <a:xfrm>
              <a:off x="5951475"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3890;p78">
              <a:extLst>
                <a:ext uri="{FF2B5EF4-FFF2-40B4-BE49-F238E27FC236}">
                  <a16:creationId xmlns:a16="http://schemas.microsoft.com/office/drawing/2014/main" id="{8656056F-FFD5-1C80-9898-F5123FB2097E}"/>
                </a:ext>
              </a:extLst>
            </p:cNvPr>
            <p:cNvSpPr/>
            <p:nvPr/>
          </p:nvSpPr>
          <p:spPr>
            <a:xfrm>
              <a:off x="595147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3891;p78">
              <a:extLst>
                <a:ext uri="{FF2B5EF4-FFF2-40B4-BE49-F238E27FC236}">
                  <a16:creationId xmlns:a16="http://schemas.microsoft.com/office/drawing/2014/main" id="{1CAFA386-2E9E-B177-66D6-EEAFD19244C3}"/>
                </a:ext>
              </a:extLst>
            </p:cNvPr>
            <p:cNvSpPr/>
            <p:nvPr/>
          </p:nvSpPr>
          <p:spPr>
            <a:xfrm>
              <a:off x="587527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3892;p78">
              <a:extLst>
                <a:ext uri="{FF2B5EF4-FFF2-40B4-BE49-F238E27FC236}">
                  <a16:creationId xmlns:a16="http://schemas.microsoft.com/office/drawing/2014/main" id="{BC4D752A-6DE3-D562-0654-731E43CA0941}"/>
                </a:ext>
              </a:extLst>
            </p:cNvPr>
            <p:cNvSpPr/>
            <p:nvPr/>
          </p:nvSpPr>
          <p:spPr>
            <a:xfrm>
              <a:off x="587527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3893;p78">
              <a:extLst>
                <a:ext uri="{FF2B5EF4-FFF2-40B4-BE49-F238E27FC236}">
                  <a16:creationId xmlns:a16="http://schemas.microsoft.com/office/drawing/2014/main" id="{273678A7-5C72-6403-E216-1BAA25476D9C}"/>
                </a:ext>
              </a:extLst>
            </p:cNvPr>
            <p:cNvSpPr/>
            <p:nvPr/>
          </p:nvSpPr>
          <p:spPr>
            <a:xfrm>
              <a:off x="587527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3894;p78">
              <a:extLst>
                <a:ext uri="{FF2B5EF4-FFF2-40B4-BE49-F238E27FC236}">
                  <a16:creationId xmlns:a16="http://schemas.microsoft.com/office/drawing/2014/main" id="{65266408-D0BB-577F-2253-1D092F98598B}"/>
                </a:ext>
              </a:extLst>
            </p:cNvPr>
            <p:cNvSpPr/>
            <p:nvPr/>
          </p:nvSpPr>
          <p:spPr>
            <a:xfrm>
              <a:off x="5799125" y="3399500"/>
              <a:ext cx="62350" cy="53450"/>
            </a:xfrm>
            <a:custGeom>
              <a:avLst/>
              <a:gdLst/>
              <a:ahLst/>
              <a:cxnLst/>
              <a:rect l="l" t="t" r="r" b="b"/>
              <a:pathLst>
                <a:path w="2494" h="2138" extrusionOk="0">
                  <a:moveTo>
                    <a:pt x="1063" y="1"/>
                  </a:moveTo>
                  <a:cubicBezTo>
                    <a:pt x="478" y="1"/>
                    <a:pt x="6" y="480"/>
                    <a:pt x="6" y="1066"/>
                  </a:cubicBezTo>
                  <a:cubicBezTo>
                    <a:pt x="1" y="1709"/>
                    <a:pt x="528" y="2137"/>
                    <a:pt x="1076" y="2137"/>
                  </a:cubicBezTo>
                  <a:cubicBezTo>
                    <a:pt x="1337" y="2137"/>
                    <a:pt x="1603" y="2040"/>
                    <a:pt x="1819" y="1822"/>
                  </a:cubicBezTo>
                  <a:cubicBezTo>
                    <a:pt x="2494" y="1147"/>
                    <a:pt x="2014" y="1"/>
                    <a:pt x="106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3895;p78">
              <a:extLst>
                <a:ext uri="{FF2B5EF4-FFF2-40B4-BE49-F238E27FC236}">
                  <a16:creationId xmlns:a16="http://schemas.microsoft.com/office/drawing/2014/main" id="{A3CFB615-1114-13CF-950D-02BD3D769596}"/>
                </a:ext>
              </a:extLst>
            </p:cNvPr>
            <p:cNvSpPr/>
            <p:nvPr/>
          </p:nvSpPr>
          <p:spPr>
            <a:xfrm>
              <a:off x="5799125" y="3323300"/>
              <a:ext cx="62350" cy="53425"/>
            </a:xfrm>
            <a:custGeom>
              <a:avLst/>
              <a:gdLst/>
              <a:ahLst/>
              <a:cxnLst/>
              <a:rect l="l" t="t" r="r" b="b"/>
              <a:pathLst>
                <a:path w="2494" h="2137" extrusionOk="0">
                  <a:moveTo>
                    <a:pt x="1063" y="0"/>
                  </a:moveTo>
                  <a:cubicBezTo>
                    <a:pt x="478" y="8"/>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3896;p78">
              <a:extLst>
                <a:ext uri="{FF2B5EF4-FFF2-40B4-BE49-F238E27FC236}">
                  <a16:creationId xmlns:a16="http://schemas.microsoft.com/office/drawing/2014/main" id="{20A48494-DA97-D693-AB33-D4001700A4CE}"/>
                </a:ext>
              </a:extLst>
            </p:cNvPr>
            <p:cNvSpPr/>
            <p:nvPr/>
          </p:nvSpPr>
          <p:spPr>
            <a:xfrm>
              <a:off x="6027500" y="355192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3897;p78">
              <a:extLst>
                <a:ext uri="{FF2B5EF4-FFF2-40B4-BE49-F238E27FC236}">
                  <a16:creationId xmlns:a16="http://schemas.microsoft.com/office/drawing/2014/main" id="{AB9A08E9-BDA7-B4F9-BDCE-1C0070008A0E}"/>
                </a:ext>
              </a:extLst>
            </p:cNvPr>
            <p:cNvSpPr/>
            <p:nvPr/>
          </p:nvSpPr>
          <p:spPr>
            <a:xfrm>
              <a:off x="5951475"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3898;p78">
              <a:extLst>
                <a:ext uri="{FF2B5EF4-FFF2-40B4-BE49-F238E27FC236}">
                  <a16:creationId xmlns:a16="http://schemas.microsoft.com/office/drawing/2014/main" id="{D3F4AE62-A910-868E-2367-7003D2CD5C95}"/>
                </a:ext>
              </a:extLst>
            </p:cNvPr>
            <p:cNvSpPr/>
            <p:nvPr/>
          </p:nvSpPr>
          <p:spPr>
            <a:xfrm>
              <a:off x="587527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3899;p78">
              <a:extLst>
                <a:ext uri="{FF2B5EF4-FFF2-40B4-BE49-F238E27FC236}">
                  <a16:creationId xmlns:a16="http://schemas.microsoft.com/office/drawing/2014/main" id="{A43188CC-14A1-FA0E-7BE3-C9EACCDCAD38}"/>
                </a:ext>
              </a:extLst>
            </p:cNvPr>
            <p:cNvSpPr/>
            <p:nvPr/>
          </p:nvSpPr>
          <p:spPr>
            <a:xfrm>
              <a:off x="5799050" y="3551925"/>
              <a:ext cx="62375" cy="53300"/>
            </a:xfrm>
            <a:custGeom>
              <a:avLst/>
              <a:gdLst/>
              <a:ahLst/>
              <a:cxnLst/>
              <a:rect l="l" t="t" r="r" b="b"/>
              <a:pathLst>
                <a:path w="2495" h="2132" extrusionOk="0">
                  <a:moveTo>
                    <a:pt x="1076" y="1"/>
                  </a:moveTo>
                  <a:cubicBezTo>
                    <a:pt x="1073" y="1"/>
                    <a:pt x="1069" y="1"/>
                    <a:pt x="1066" y="1"/>
                  </a:cubicBezTo>
                  <a:cubicBezTo>
                    <a:pt x="481" y="1"/>
                    <a:pt x="1" y="480"/>
                    <a:pt x="9" y="1066"/>
                  </a:cubicBezTo>
                  <a:cubicBezTo>
                    <a:pt x="9" y="1708"/>
                    <a:pt x="531" y="2131"/>
                    <a:pt x="1078" y="2131"/>
                  </a:cubicBezTo>
                  <a:cubicBezTo>
                    <a:pt x="1342" y="2131"/>
                    <a:pt x="1611" y="2033"/>
                    <a:pt x="1830" y="1814"/>
                  </a:cubicBezTo>
                  <a:cubicBezTo>
                    <a:pt x="2494" y="1141"/>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3900;p78">
              <a:extLst>
                <a:ext uri="{FF2B5EF4-FFF2-40B4-BE49-F238E27FC236}">
                  <a16:creationId xmlns:a16="http://schemas.microsoft.com/office/drawing/2014/main" id="{CA4305CC-4FAC-DC8E-0AAD-AF3BA47F0650}"/>
                </a:ext>
              </a:extLst>
            </p:cNvPr>
            <p:cNvSpPr/>
            <p:nvPr/>
          </p:nvSpPr>
          <p:spPr>
            <a:xfrm>
              <a:off x="5723050" y="3551925"/>
              <a:ext cx="62150" cy="53300"/>
            </a:xfrm>
            <a:custGeom>
              <a:avLst/>
              <a:gdLst/>
              <a:ahLst/>
              <a:cxnLst/>
              <a:rect l="l" t="t" r="r" b="b"/>
              <a:pathLst>
                <a:path w="2486" h="2132" extrusionOk="0">
                  <a:moveTo>
                    <a:pt x="1075" y="1"/>
                  </a:moveTo>
                  <a:cubicBezTo>
                    <a:pt x="1072" y="1"/>
                    <a:pt x="1069" y="1"/>
                    <a:pt x="1065" y="1"/>
                  </a:cubicBezTo>
                  <a:cubicBezTo>
                    <a:pt x="472" y="1"/>
                    <a:pt x="0" y="480"/>
                    <a:pt x="0" y="1066"/>
                  </a:cubicBezTo>
                  <a:cubicBezTo>
                    <a:pt x="0" y="1708"/>
                    <a:pt x="523" y="2131"/>
                    <a:pt x="1070" y="2131"/>
                  </a:cubicBezTo>
                  <a:cubicBezTo>
                    <a:pt x="1333" y="2131"/>
                    <a:pt x="1602" y="2033"/>
                    <a:pt x="1821" y="1814"/>
                  </a:cubicBezTo>
                  <a:cubicBezTo>
                    <a:pt x="2486" y="1141"/>
                    <a:pt x="2012"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3901;p78">
              <a:extLst>
                <a:ext uri="{FF2B5EF4-FFF2-40B4-BE49-F238E27FC236}">
                  <a16:creationId xmlns:a16="http://schemas.microsoft.com/office/drawing/2014/main" id="{64BD6CFF-896F-0A45-9007-76D5C270FA8B}"/>
                </a:ext>
              </a:extLst>
            </p:cNvPr>
            <p:cNvSpPr/>
            <p:nvPr/>
          </p:nvSpPr>
          <p:spPr>
            <a:xfrm>
              <a:off x="5723050"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3902;p78">
              <a:extLst>
                <a:ext uri="{FF2B5EF4-FFF2-40B4-BE49-F238E27FC236}">
                  <a16:creationId xmlns:a16="http://schemas.microsoft.com/office/drawing/2014/main" id="{3C377AA2-7A31-EA70-8FEB-4CB85F7D4069}"/>
                </a:ext>
              </a:extLst>
            </p:cNvPr>
            <p:cNvSpPr/>
            <p:nvPr/>
          </p:nvSpPr>
          <p:spPr>
            <a:xfrm>
              <a:off x="56468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3903;p78">
              <a:extLst>
                <a:ext uri="{FF2B5EF4-FFF2-40B4-BE49-F238E27FC236}">
                  <a16:creationId xmlns:a16="http://schemas.microsoft.com/office/drawing/2014/main" id="{C78985D7-F015-EBA8-E107-AA418DE71A06}"/>
                </a:ext>
              </a:extLst>
            </p:cNvPr>
            <p:cNvSpPr/>
            <p:nvPr/>
          </p:nvSpPr>
          <p:spPr>
            <a:xfrm>
              <a:off x="5646700" y="3399500"/>
              <a:ext cx="62350" cy="53350"/>
            </a:xfrm>
            <a:custGeom>
              <a:avLst/>
              <a:gdLst/>
              <a:ahLst/>
              <a:cxnLst/>
              <a:rect l="l" t="t" r="r" b="b"/>
              <a:pathLst>
                <a:path w="2494" h="2134" extrusionOk="0">
                  <a:moveTo>
                    <a:pt x="1071" y="1"/>
                  </a:moveTo>
                  <a:cubicBezTo>
                    <a:pt x="477" y="1"/>
                    <a:pt x="6" y="480"/>
                    <a:pt x="6" y="1066"/>
                  </a:cubicBezTo>
                  <a:cubicBezTo>
                    <a:pt x="0" y="1709"/>
                    <a:pt x="528" y="2134"/>
                    <a:pt x="1076" y="2134"/>
                  </a:cubicBezTo>
                  <a:cubicBezTo>
                    <a:pt x="1337" y="2134"/>
                    <a:pt x="1603" y="2037"/>
                    <a:pt x="1819" y="1822"/>
                  </a:cubicBezTo>
                  <a:cubicBezTo>
                    <a:pt x="2494" y="1147"/>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3904;p78">
              <a:extLst>
                <a:ext uri="{FF2B5EF4-FFF2-40B4-BE49-F238E27FC236}">
                  <a16:creationId xmlns:a16="http://schemas.microsoft.com/office/drawing/2014/main" id="{F8D19514-4625-357C-D73E-D06D0E4C21F4}"/>
                </a:ext>
              </a:extLst>
            </p:cNvPr>
            <p:cNvSpPr/>
            <p:nvPr/>
          </p:nvSpPr>
          <p:spPr>
            <a:xfrm>
              <a:off x="5570475" y="3399500"/>
              <a:ext cx="62350" cy="53350"/>
            </a:xfrm>
            <a:custGeom>
              <a:avLst/>
              <a:gdLst/>
              <a:ahLst/>
              <a:cxnLst/>
              <a:rect l="l" t="t" r="r" b="b"/>
              <a:pathLst>
                <a:path w="2494" h="2134" extrusionOk="0">
                  <a:moveTo>
                    <a:pt x="1071" y="1"/>
                  </a:moveTo>
                  <a:cubicBezTo>
                    <a:pt x="486" y="1"/>
                    <a:pt x="6" y="480"/>
                    <a:pt x="6" y="1066"/>
                  </a:cubicBezTo>
                  <a:cubicBezTo>
                    <a:pt x="1" y="1709"/>
                    <a:pt x="528" y="2134"/>
                    <a:pt x="1076" y="2134"/>
                  </a:cubicBezTo>
                  <a:cubicBezTo>
                    <a:pt x="1338" y="2134"/>
                    <a:pt x="1604" y="2037"/>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3905;p78">
              <a:extLst>
                <a:ext uri="{FF2B5EF4-FFF2-40B4-BE49-F238E27FC236}">
                  <a16:creationId xmlns:a16="http://schemas.microsoft.com/office/drawing/2014/main" id="{B9A80FC2-733B-3581-CB96-FDAF876F55EE}"/>
                </a:ext>
              </a:extLst>
            </p:cNvPr>
            <p:cNvSpPr/>
            <p:nvPr/>
          </p:nvSpPr>
          <p:spPr>
            <a:xfrm>
              <a:off x="5570475"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3906;p78">
              <a:extLst>
                <a:ext uri="{FF2B5EF4-FFF2-40B4-BE49-F238E27FC236}">
                  <a16:creationId xmlns:a16="http://schemas.microsoft.com/office/drawing/2014/main" id="{0687C07D-57D5-2F85-0B76-5B06512E8078}"/>
                </a:ext>
              </a:extLst>
            </p:cNvPr>
            <p:cNvSpPr/>
            <p:nvPr/>
          </p:nvSpPr>
          <p:spPr>
            <a:xfrm>
              <a:off x="5494275" y="3323300"/>
              <a:ext cx="62350" cy="53425"/>
            </a:xfrm>
            <a:custGeom>
              <a:avLst/>
              <a:gdLst/>
              <a:ahLst/>
              <a:cxnLst/>
              <a:rect l="l" t="t" r="r" b="b"/>
              <a:pathLst>
                <a:path w="2494" h="2137" extrusionOk="0">
                  <a:moveTo>
                    <a:pt x="1071" y="0"/>
                  </a:moveTo>
                  <a:cubicBezTo>
                    <a:pt x="485" y="0"/>
                    <a:pt x="6" y="480"/>
                    <a:pt x="6" y="1065"/>
                  </a:cubicBezTo>
                  <a:cubicBezTo>
                    <a:pt x="0" y="1709"/>
                    <a:pt x="524" y="2137"/>
                    <a:pt x="1072" y="2137"/>
                  </a:cubicBezTo>
                  <a:cubicBezTo>
                    <a:pt x="1333" y="2137"/>
                    <a:pt x="1601" y="2039"/>
                    <a:pt x="1819" y="1821"/>
                  </a:cubicBezTo>
                  <a:cubicBezTo>
                    <a:pt x="2493" y="1154"/>
                    <a:pt x="2022" y="8"/>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3907;p78">
              <a:extLst>
                <a:ext uri="{FF2B5EF4-FFF2-40B4-BE49-F238E27FC236}">
                  <a16:creationId xmlns:a16="http://schemas.microsoft.com/office/drawing/2014/main" id="{0AD260E9-E8E4-9F6F-A282-41EEB8EC110E}"/>
                </a:ext>
              </a:extLst>
            </p:cNvPr>
            <p:cNvSpPr/>
            <p:nvPr/>
          </p:nvSpPr>
          <p:spPr>
            <a:xfrm>
              <a:off x="5494275" y="3247075"/>
              <a:ext cx="62350" cy="53500"/>
            </a:xfrm>
            <a:custGeom>
              <a:avLst/>
              <a:gdLst/>
              <a:ahLst/>
              <a:cxnLst/>
              <a:rect l="l" t="t" r="r" b="b"/>
              <a:pathLst>
                <a:path w="2494" h="2140" extrusionOk="0">
                  <a:moveTo>
                    <a:pt x="1071" y="1"/>
                  </a:moveTo>
                  <a:cubicBezTo>
                    <a:pt x="485" y="1"/>
                    <a:pt x="6" y="480"/>
                    <a:pt x="6" y="1066"/>
                  </a:cubicBezTo>
                  <a:cubicBezTo>
                    <a:pt x="0" y="1711"/>
                    <a:pt x="527" y="2140"/>
                    <a:pt x="1077" y="2140"/>
                  </a:cubicBezTo>
                  <a:cubicBezTo>
                    <a:pt x="1337" y="2140"/>
                    <a:pt x="1602" y="2044"/>
                    <a:pt x="1819" y="1830"/>
                  </a:cubicBezTo>
                  <a:cubicBezTo>
                    <a:pt x="2493" y="1155"/>
                    <a:pt x="2022" y="9"/>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3908;p78">
              <a:extLst>
                <a:ext uri="{FF2B5EF4-FFF2-40B4-BE49-F238E27FC236}">
                  <a16:creationId xmlns:a16="http://schemas.microsoft.com/office/drawing/2014/main" id="{3B150125-6FE3-9FAE-0F4C-20D09446BFF2}"/>
                </a:ext>
              </a:extLst>
            </p:cNvPr>
            <p:cNvSpPr/>
            <p:nvPr/>
          </p:nvSpPr>
          <p:spPr>
            <a:xfrm>
              <a:off x="5646700" y="3247075"/>
              <a:ext cx="62350" cy="53450"/>
            </a:xfrm>
            <a:custGeom>
              <a:avLst/>
              <a:gdLst/>
              <a:ahLst/>
              <a:cxnLst/>
              <a:rect l="l" t="t" r="r" b="b"/>
              <a:pathLst>
                <a:path w="2494" h="2138" extrusionOk="0">
                  <a:moveTo>
                    <a:pt x="1071" y="1"/>
                  </a:moveTo>
                  <a:cubicBezTo>
                    <a:pt x="486" y="9"/>
                    <a:pt x="6" y="480"/>
                    <a:pt x="6" y="1066"/>
                  </a:cubicBezTo>
                  <a:cubicBezTo>
                    <a:pt x="0" y="1709"/>
                    <a:pt x="524" y="2137"/>
                    <a:pt x="1072" y="2137"/>
                  </a:cubicBezTo>
                  <a:cubicBezTo>
                    <a:pt x="1333" y="2137"/>
                    <a:pt x="1601"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3909;p78">
              <a:extLst>
                <a:ext uri="{FF2B5EF4-FFF2-40B4-BE49-F238E27FC236}">
                  <a16:creationId xmlns:a16="http://schemas.microsoft.com/office/drawing/2014/main" id="{6F7B8D87-5B4A-15D6-AF96-8AC84FE386BC}"/>
                </a:ext>
              </a:extLst>
            </p:cNvPr>
            <p:cNvSpPr/>
            <p:nvPr/>
          </p:nvSpPr>
          <p:spPr>
            <a:xfrm>
              <a:off x="5570625" y="3171075"/>
              <a:ext cx="62200" cy="53350"/>
            </a:xfrm>
            <a:custGeom>
              <a:avLst/>
              <a:gdLst/>
              <a:ahLst/>
              <a:cxnLst/>
              <a:rect l="l" t="t" r="r" b="b"/>
              <a:pathLst>
                <a:path w="2488" h="2134" extrusionOk="0">
                  <a:moveTo>
                    <a:pt x="1065" y="0"/>
                  </a:moveTo>
                  <a:cubicBezTo>
                    <a:pt x="472" y="0"/>
                    <a:pt x="0" y="472"/>
                    <a:pt x="0" y="1065"/>
                  </a:cubicBezTo>
                  <a:cubicBezTo>
                    <a:pt x="0" y="1709"/>
                    <a:pt x="526" y="2133"/>
                    <a:pt x="1072" y="2133"/>
                  </a:cubicBezTo>
                  <a:cubicBezTo>
                    <a:pt x="1333" y="2133"/>
                    <a:pt x="1598" y="2037"/>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3910;p78">
              <a:extLst>
                <a:ext uri="{FF2B5EF4-FFF2-40B4-BE49-F238E27FC236}">
                  <a16:creationId xmlns:a16="http://schemas.microsoft.com/office/drawing/2014/main" id="{194A60B6-AAFA-DC6B-4803-36596796020A}"/>
                </a:ext>
              </a:extLst>
            </p:cNvPr>
            <p:cNvSpPr/>
            <p:nvPr/>
          </p:nvSpPr>
          <p:spPr>
            <a:xfrm>
              <a:off x="5494400"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3911;p78">
              <a:extLst>
                <a:ext uri="{FF2B5EF4-FFF2-40B4-BE49-F238E27FC236}">
                  <a16:creationId xmlns:a16="http://schemas.microsoft.com/office/drawing/2014/main" id="{8FB21567-242D-A452-A86D-AD5C294B12A7}"/>
                </a:ext>
              </a:extLst>
            </p:cNvPr>
            <p:cNvSpPr/>
            <p:nvPr/>
          </p:nvSpPr>
          <p:spPr>
            <a:xfrm>
              <a:off x="732252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3912;p78">
              <a:extLst>
                <a:ext uri="{FF2B5EF4-FFF2-40B4-BE49-F238E27FC236}">
                  <a16:creationId xmlns:a16="http://schemas.microsoft.com/office/drawing/2014/main" id="{F840DDA8-2A72-50AF-816C-19A5E79FBD1B}"/>
                </a:ext>
              </a:extLst>
            </p:cNvPr>
            <p:cNvSpPr/>
            <p:nvPr/>
          </p:nvSpPr>
          <p:spPr>
            <a:xfrm>
              <a:off x="72465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3913;p78">
              <a:extLst>
                <a:ext uri="{FF2B5EF4-FFF2-40B4-BE49-F238E27FC236}">
                  <a16:creationId xmlns:a16="http://schemas.microsoft.com/office/drawing/2014/main" id="{F94F1DE2-8AA8-FE46-BC99-D12D2802BBC3}"/>
                </a:ext>
              </a:extLst>
            </p:cNvPr>
            <p:cNvSpPr/>
            <p:nvPr/>
          </p:nvSpPr>
          <p:spPr>
            <a:xfrm>
              <a:off x="72465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3914;p78">
              <a:extLst>
                <a:ext uri="{FF2B5EF4-FFF2-40B4-BE49-F238E27FC236}">
                  <a16:creationId xmlns:a16="http://schemas.microsoft.com/office/drawing/2014/main" id="{776018AE-312E-3899-7152-3E7664FB3F6F}"/>
                </a:ext>
              </a:extLst>
            </p:cNvPr>
            <p:cNvSpPr/>
            <p:nvPr/>
          </p:nvSpPr>
          <p:spPr>
            <a:xfrm>
              <a:off x="71703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3915;p78">
              <a:extLst>
                <a:ext uri="{FF2B5EF4-FFF2-40B4-BE49-F238E27FC236}">
                  <a16:creationId xmlns:a16="http://schemas.microsoft.com/office/drawing/2014/main" id="{2B72094C-0DE0-4352-58F4-D30975F93A61}"/>
                </a:ext>
              </a:extLst>
            </p:cNvPr>
            <p:cNvSpPr/>
            <p:nvPr/>
          </p:nvSpPr>
          <p:spPr>
            <a:xfrm>
              <a:off x="71703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3916;p78">
              <a:extLst>
                <a:ext uri="{FF2B5EF4-FFF2-40B4-BE49-F238E27FC236}">
                  <a16:creationId xmlns:a16="http://schemas.microsoft.com/office/drawing/2014/main" id="{19954772-08EA-9F10-66E7-22039D7955E4}"/>
                </a:ext>
              </a:extLst>
            </p:cNvPr>
            <p:cNvSpPr/>
            <p:nvPr/>
          </p:nvSpPr>
          <p:spPr>
            <a:xfrm>
              <a:off x="7094075"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3917;p78">
              <a:extLst>
                <a:ext uri="{FF2B5EF4-FFF2-40B4-BE49-F238E27FC236}">
                  <a16:creationId xmlns:a16="http://schemas.microsoft.com/office/drawing/2014/main" id="{B5B4E10D-11C6-DFFB-2DA6-B3FAD06B5C5A}"/>
                </a:ext>
              </a:extLst>
            </p:cNvPr>
            <p:cNvSpPr/>
            <p:nvPr/>
          </p:nvSpPr>
          <p:spPr>
            <a:xfrm>
              <a:off x="7094075" y="141897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3918;p78">
              <a:extLst>
                <a:ext uri="{FF2B5EF4-FFF2-40B4-BE49-F238E27FC236}">
                  <a16:creationId xmlns:a16="http://schemas.microsoft.com/office/drawing/2014/main" id="{EE3B551F-34A2-4417-B67C-1878487E5444}"/>
                </a:ext>
              </a:extLst>
            </p:cNvPr>
            <p:cNvSpPr/>
            <p:nvPr/>
          </p:nvSpPr>
          <p:spPr>
            <a:xfrm>
              <a:off x="7017875" y="1571400"/>
              <a:ext cx="62400" cy="53250"/>
            </a:xfrm>
            <a:custGeom>
              <a:avLst/>
              <a:gdLst/>
              <a:ahLst/>
              <a:cxnLst/>
              <a:rect l="l" t="t" r="r" b="b"/>
              <a:pathLst>
                <a:path w="2496" h="2130" extrusionOk="0">
                  <a:moveTo>
                    <a:pt x="1073" y="1"/>
                  </a:moveTo>
                  <a:cubicBezTo>
                    <a:pt x="480" y="1"/>
                    <a:pt x="8" y="472"/>
                    <a:pt x="0" y="1066"/>
                  </a:cubicBezTo>
                  <a:cubicBezTo>
                    <a:pt x="0" y="1703"/>
                    <a:pt x="528" y="2129"/>
                    <a:pt x="1076" y="2129"/>
                  </a:cubicBezTo>
                  <a:cubicBezTo>
                    <a:pt x="1339" y="2129"/>
                    <a:pt x="1605"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3919;p78">
              <a:extLst>
                <a:ext uri="{FF2B5EF4-FFF2-40B4-BE49-F238E27FC236}">
                  <a16:creationId xmlns:a16="http://schemas.microsoft.com/office/drawing/2014/main" id="{8E655230-CC09-1173-C8CD-C7DE3DC35FA2}"/>
                </a:ext>
              </a:extLst>
            </p:cNvPr>
            <p:cNvSpPr/>
            <p:nvPr/>
          </p:nvSpPr>
          <p:spPr>
            <a:xfrm>
              <a:off x="7017875" y="1418975"/>
              <a:ext cx="62400" cy="53350"/>
            </a:xfrm>
            <a:custGeom>
              <a:avLst/>
              <a:gdLst/>
              <a:ahLst/>
              <a:cxnLst/>
              <a:rect l="l" t="t" r="r" b="b"/>
              <a:pathLst>
                <a:path w="2496" h="2134" extrusionOk="0">
                  <a:moveTo>
                    <a:pt x="1073" y="1"/>
                  </a:moveTo>
                  <a:cubicBezTo>
                    <a:pt x="480" y="1"/>
                    <a:pt x="8"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3920;p78">
              <a:extLst>
                <a:ext uri="{FF2B5EF4-FFF2-40B4-BE49-F238E27FC236}">
                  <a16:creationId xmlns:a16="http://schemas.microsoft.com/office/drawing/2014/main" id="{99F2F2FA-B0C6-7316-3FC0-CE99306F3FC8}"/>
                </a:ext>
              </a:extLst>
            </p:cNvPr>
            <p:cNvSpPr/>
            <p:nvPr/>
          </p:nvSpPr>
          <p:spPr>
            <a:xfrm>
              <a:off x="694185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3921;p78">
              <a:extLst>
                <a:ext uri="{FF2B5EF4-FFF2-40B4-BE49-F238E27FC236}">
                  <a16:creationId xmlns:a16="http://schemas.microsoft.com/office/drawing/2014/main" id="{AB87FAE7-C9D1-3B4B-7203-3168E9219B10}"/>
                </a:ext>
              </a:extLst>
            </p:cNvPr>
            <p:cNvSpPr/>
            <p:nvPr/>
          </p:nvSpPr>
          <p:spPr>
            <a:xfrm>
              <a:off x="69418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3922;p78">
              <a:extLst>
                <a:ext uri="{FF2B5EF4-FFF2-40B4-BE49-F238E27FC236}">
                  <a16:creationId xmlns:a16="http://schemas.microsoft.com/office/drawing/2014/main" id="{3D0FDAD3-020E-3A12-2C7B-10B0B4CAD622}"/>
                </a:ext>
              </a:extLst>
            </p:cNvPr>
            <p:cNvSpPr/>
            <p:nvPr/>
          </p:nvSpPr>
          <p:spPr>
            <a:xfrm>
              <a:off x="69418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3923;p78">
              <a:extLst>
                <a:ext uri="{FF2B5EF4-FFF2-40B4-BE49-F238E27FC236}">
                  <a16:creationId xmlns:a16="http://schemas.microsoft.com/office/drawing/2014/main" id="{0A93C663-C073-908F-5A00-E777AEBFB7A1}"/>
                </a:ext>
              </a:extLst>
            </p:cNvPr>
            <p:cNvSpPr/>
            <p:nvPr/>
          </p:nvSpPr>
          <p:spPr>
            <a:xfrm>
              <a:off x="69418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3924;p78">
              <a:extLst>
                <a:ext uri="{FF2B5EF4-FFF2-40B4-BE49-F238E27FC236}">
                  <a16:creationId xmlns:a16="http://schemas.microsoft.com/office/drawing/2014/main" id="{3C35EA2F-5D85-81A5-CFF7-5E771CF97844}"/>
                </a:ext>
              </a:extLst>
            </p:cNvPr>
            <p:cNvSpPr/>
            <p:nvPr/>
          </p:nvSpPr>
          <p:spPr>
            <a:xfrm>
              <a:off x="68656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3925;p78">
              <a:extLst>
                <a:ext uri="{FF2B5EF4-FFF2-40B4-BE49-F238E27FC236}">
                  <a16:creationId xmlns:a16="http://schemas.microsoft.com/office/drawing/2014/main" id="{67201D55-C8BC-392A-7CB1-737290F9D7AA}"/>
                </a:ext>
              </a:extLst>
            </p:cNvPr>
            <p:cNvSpPr/>
            <p:nvPr/>
          </p:nvSpPr>
          <p:spPr>
            <a:xfrm>
              <a:off x="686565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3926;p78">
              <a:extLst>
                <a:ext uri="{FF2B5EF4-FFF2-40B4-BE49-F238E27FC236}">
                  <a16:creationId xmlns:a16="http://schemas.microsoft.com/office/drawing/2014/main" id="{7C20D98E-06E5-B455-17C7-E5DD9386F3D7}"/>
                </a:ext>
              </a:extLst>
            </p:cNvPr>
            <p:cNvSpPr/>
            <p:nvPr/>
          </p:nvSpPr>
          <p:spPr>
            <a:xfrm>
              <a:off x="68656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3927;p78">
              <a:extLst>
                <a:ext uri="{FF2B5EF4-FFF2-40B4-BE49-F238E27FC236}">
                  <a16:creationId xmlns:a16="http://schemas.microsoft.com/office/drawing/2014/main" id="{7DBBA4B8-791E-11DA-7523-B8878FB6B2AF}"/>
                </a:ext>
              </a:extLst>
            </p:cNvPr>
            <p:cNvSpPr/>
            <p:nvPr/>
          </p:nvSpPr>
          <p:spPr>
            <a:xfrm>
              <a:off x="68656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3928;p78">
              <a:extLst>
                <a:ext uri="{FF2B5EF4-FFF2-40B4-BE49-F238E27FC236}">
                  <a16:creationId xmlns:a16="http://schemas.microsoft.com/office/drawing/2014/main" id="{ACCFA5F0-EF99-7BC6-34BF-28AC37B73F21}"/>
                </a:ext>
              </a:extLst>
            </p:cNvPr>
            <p:cNvSpPr/>
            <p:nvPr/>
          </p:nvSpPr>
          <p:spPr>
            <a:xfrm>
              <a:off x="678922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3929;p78">
              <a:extLst>
                <a:ext uri="{FF2B5EF4-FFF2-40B4-BE49-F238E27FC236}">
                  <a16:creationId xmlns:a16="http://schemas.microsoft.com/office/drawing/2014/main" id="{8A7BD64A-1F0B-D02C-A24A-2F3B5FFFF4EC}"/>
                </a:ext>
              </a:extLst>
            </p:cNvPr>
            <p:cNvSpPr/>
            <p:nvPr/>
          </p:nvSpPr>
          <p:spPr>
            <a:xfrm>
              <a:off x="678922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3930;p78">
              <a:extLst>
                <a:ext uri="{FF2B5EF4-FFF2-40B4-BE49-F238E27FC236}">
                  <a16:creationId xmlns:a16="http://schemas.microsoft.com/office/drawing/2014/main" id="{A6E6F027-0EAA-EF16-5F89-9827943C046A}"/>
                </a:ext>
              </a:extLst>
            </p:cNvPr>
            <p:cNvSpPr/>
            <p:nvPr/>
          </p:nvSpPr>
          <p:spPr>
            <a:xfrm>
              <a:off x="678922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3931;p78">
              <a:extLst>
                <a:ext uri="{FF2B5EF4-FFF2-40B4-BE49-F238E27FC236}">
                  <a16:creationId xmlns:a16="http://schemas.microsoft.com/office/drawing/2014/main" id="{BE2C34D0-FA37-F37B-C727-85F95AD3D8E1}"/>
                </a:ext>
              </a:extLst>
            </p:cNvPr>
            <p:cNvSpPr/>
            <p:nvPr/>
          </p:nvSpPr>
          <p:spPr>
            <a:xfrm>
              <a:off x="6789225" y="134275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3932;p78">
              <a:extLst>
                <a:ext uri="{FF2B5EF4-FFF2-40B4-BE49-F238E27FC236}">
                  <a16:creationId xmlns:a16="http://schemas.microsoft.com/office/drawing/2014/main" id="{5DEC83EF-DA1A-8BA5-604E-F7D866AE268B}"/>
                </a:ext>
              </a:extLst>
            </p:cNvPr>
            <p:cNvSpPr/>
            <p:nvPr/>
          </p:nvSpPr>
          <p:spPr>
            <a:xfrm>
              <a:off x="671322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3933;p78">
              <a:extLst>
                <a:ext uri="{FF2B5EF4-FFF2-40B4-BE49-F238E27FC236}">
                  <a16:creationId xmlns:a16="http://schemas.microsoft.com/office/drawing/2014/main" id="{347077B8-F064-1ED2-7305-3357B10855C7}"/>
                </a:ext>
              </a:extLst>
            </p:cNvPr>
            <p:cNvSpPr/>
            <p:nvPr/>
          </p:nvSpPr>
          <p:spPr>
            <a:xfrm>
              <a:off x="671322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3934;p78">
              <a:extLst>
                <a:ext uri="{FF2B5EF4-FFF2-40B4-BE49-F238E27FC236}">
                  <a16:creationId xmlns:a16="http://schemas.microsoft.com/office/drawing/2014/main" id="{114BB88B-41EC-6F35-32BC-F37EC39934A5}"/>
                </a:ext>
              </a:extLst>
            </p:cNvPr>
            <p:cNvSpPr/>
            <p:nvPr/>
          </p:nvSpPr>
          <p:spPr>
            <a:xfrm>
              <a:off x="671322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3935;p78">
              <a:extLst>
                <a:ext uri="{FF2B5EF4-FFF2-40B4-BE49-F238E27FC236}">
                  <a16:creationId xmlns:a16="http://schemas.microsoft.com/office/drawing/2014/main" id="{3F28C4D4-5745-C42B-75FF-6F1D7F27F49F}"/>
                </a:ext>
              </a:extLst>
            </p:cNvPr>
            <p:cNvSpPr/>
            <p:nvPr/>
          </p:nvSpPr>
          <p:spPr>
            <a:xfrm>
              <a:off x="671322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3936;p78">
              <a:extLst>
                <a:ext uri="{FF2B5EF4-FFF2-40B4-BE49-F238E27FC236}">
                  <a16:creationId xmlns:a16="http://schemas.microsoft.com/office/drawing/2014/main" id="{B7EE0E22-B40B-AB6A-618A-4F3F156BE9F7}"/>
                </a:ext>
              </a:extLst>
            </p:cNvPr>
            <p:cNvSpPr/>
            <p:nvPr/>
          </p:nvSpPr>
          <p:spPr>
            <a:xfrm>
              <a:off x="671322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3937;p78">
              <a:extLst>
                <a:ext uri="{FF2B5EF4-FFF2-40B4-BE49-F238E27FC236}">
                  <a16:creationId xmlns:a16="http://schemas.microsoft.com/office/drawing/2014/main" id="{853B3553-C570-FE31-AA55-BAEBAF54E7B0}"/>
                </a:ext>
              </a:extLst>
            </p:cNvPr>
            <p:cNvSpPr/>
            <p:nvPr/>
          </p:nvSpPr>
          <p:spPr>
            <a:xfrm>
              <a:off x="6637000" y="164740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3938;p78">
              <a:extLst>
                <a:ext uri="{FF2B5EF4-FFF2-40B4-BE49-F238E27FC236}">
                  <a16:creationId xmlns:a16="http://schemas.microsoft.com/office/drawing/2014/main" id="{2E2BBB36-3EA9-AAD6-12DC-43C778868B4C}"/>
                </a:ext>
              </a:extLst>
            </p:cNvPr>
            <p:cNvSpPr/>
            <p:nvPr/>
          </p:nvSpPr>
          <p:spPr>
            <a:xfrm>
              <a:off x="6637000" y="134275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3939;p78">
              <a:extLst>
                <a:ext uri="{FF2B5EF4-FFF2-40B4-BE49-F238E27FC236}">
                  <a16:creationId xmlns:a16="http://schemas.microsoft.com/office/drawing/2014/main" id="{9B1646C5-D680-299A-8253-0303D3C597DD}"/>
                </a:ext>
              </a:extLst>
            </p:cNvPr>
            <p:cNvSpPr/>
            <p:nvPr/>
          </p:nvSpPr>
          <p:spPr>
            <a:xfrm>
              <a:off x="6560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3940;p78">
              <a:extLst>
                <a:ext uri="{FF2B5EF4-FFF2-40B4-BE49-F238E27FC236}">
                  <a16:creationId xmlns:a16="http://schemas.microsoft.com/office/drawing/2014/main" id="{48C37442-519B-E480-1541-94D6826A20B2}"/>
                </a:ext>
              </a:extLst>
            </p:cNvPr>
            <p:cNvSpPr/>
            <p:nvPr/>
          </p:nvSpPr>
          <p:spPr>
            <a:xfrm>
              <a:off x="656080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3941;p78">
              <a:extLst>
                <a:ext uri="{FF2B5EF4-FFF2-40B4-BE49-F238E27FC236}">
                  <a16:creationId xmlns:a16="http://schemas.microsoft.com/office/drawing/2014/main" id="{C58D13CA-2210-B64D-E4E2-DEFAA7DECB25}"/>
                </a:ext>
              </a:extLst>
            </p:cNvPr>
            <p:cNvSpPr/>
            <p:nvPr/>
          </p:nvSpPr>
          <p:spPr>
            <a:xfrm>
              <a:off x="6560800" y="1266550"/>
              <a:ext cx="62200" cy="53450"/>
            </a:xfrm>
            <a:custGeom>
              <a:avLst/>
              <a:gdLst/>
              <a:ahLst/>
              <a:cxnLst/>
              <a:rect l="l" t="t" r="r" b="b"/>
              <a:pathLst>
                <a:path w="2488" h="2138" extrusionOk="0">
                  <a:moveTo>
                    <a:pt x="1065" y="0"/>
                  </a:moveTo>
                  <a:cubicBezTo>
                    <a:pt x="480" y="9"/>
                    <a:pt x="0" y="480"/>
                    <a:pt x="0" y="1074"/>
                  </a:cubicBezTo>
                  <a:cubicBezTo>
                    <a:pt x="0" y="1711"/>
                    <a:pt x="524"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3942;p78">
              <a:extLst>
                <a:ext uri="{FF2B5EF4-FFF2-40B4-BE49-F238E27FC236}">
                  <a16:creationId xmlns:a16="http://schemas.microsoft.com/office/drawing/2014/main" id="{1CE4A804-5132-8C44-5F6D-B72E6C91133A}"/>
                </a:ext>
              </a:extLst>
            </p:cNvPr>
            <p:cNvSpPr/>
            <p:nvPr/>
          </p:nvSpPr>
          <p:spPr>
            <a:xfrm>
              <a:off x="6484575" y="1647400"/>
              <a:ext cx="62425" cy="53450"/>
            </a:xfrm>
            <a:custGeom>
              <a:avLst/>
              <a:gdLst/>
              <a:ahLst/>
              <a:cxnLst/>
              <a:rect l="l" t="t" r="r" b="b"/>
              <a:pathLst>
                <a:path w="2497" h="2138" extrusionOk="0">
                  <a:moveTo>
                    <a:pt x="1065" y="1"/>
                  </a:moveTo>
                  <a:cubicBezTo>
                    <a:pt x="480" y="9"/>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3943;p78">
              <a:extLst>
                <a:ext uri="{FF2B5EF4-FFF2-40B4-BE49-F238E27FC236}">
                  <a16:creationId xmlns:a16="http://schemas.microsoft.com/office/drawing/2014/main" id="{94C5FCA3-D577-7BE0-BEC5-8B07F1F149FF}"/>
                </a:ext>
              </a:extLst>
            </p:cNvPr>
            <p:cNvSpPr/>
            <p:nvPr/>
          </p:nvSpPr>
          <p:spPr>
            <a:xfrm>
              <a:off x="6484575" y="1266550"/>
              <a:ext cx="62425" cy="53450"/>
            </a:xfrm>
            <a:custGeom>
              <a:avLst/>
              <a:gdLst/>
              <a:ahLst/>
              <a:cxnLst/>
              <a:rect l="l" t="t" r="r" b="b"/>
              <a:pathLst>
                <a:path w="2497" h="2138" extrusionOk="0">
                  <a:moveTo>
                    <a:pt x="1065" y="0"/>
                  </a:moveTo>
                  <a:cubicBezTo>
                    <a:pt x="480" y="9"/>
                    <a:pt x="1" y="480"/>
                    <a:pt x="1" y="1074"/>
                  </a:cubicBezTo>
                  <a:cubicBezTo>
                    <a:pt x="1" y="1711"/>
                    <a:pt x="525" y="2137"/>
                    <a:pt x="1073" y="2137"/>
                  </a:cubicBezTo>
                  <a:cubicBezTo>
                    <a:pt x="1335" y="2137"/>
                    <a:pt x="1603" y="2040"/>
                    <a:pt x="1822"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3944;p78">
              <a:extLst>
                <a:ext uri="{FF2B5EF4-FFF2-40B4-BE49-F238E27FC236}">
                  <a16:creationId xmlns:a16="http://schemas.microsoft.com/office/drawing/2014/main" id="{3FDDE699-4AB0-5F61-143D-12A9BF2BDDAC}"/>
                </a:ext>
              </a:extLst>
            </p:cNvPr>
            <p:cNvSpPr/>
            <p:nvPr/>
          </p:nvSpPr>
          <p:spPr>
            <a:xfrm>
              <a:off x="6408350" y="2333125"/>
              <a:ext cx="62425" cy="53450"/>
            </a:xfrm>
            <a:custGeom>
              <a:avLst/>
              <a:gdLst/>
              <a:ahLst/>
              <a:cxnLst/>
              <a:rect l="l" t="t" r="r" b="b"/>
              <a:pathLst>
                <a:path w="2497" h="2138" extrusionOk="0">
                  <a:moveTo>
                    <a:pt x="1074" y="1"/>
                  </a:moveTo>
                  <a:cubicBezTo>
                    <a:pt x="481" y="1"/>
                    <a:pt x="1"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3945;p78">
              <a:extLst>
                <a:ext uri="{FF2B5EF4-FFF2-40B4-BE49-F238E27FC236}">
                  <a16:creationId xmlns:a16="http://schemas.microsoft.com/office/drawing/2014/main" id="{F9CF7C15-BD82-5350-0F23-27F86ADC668B}"/>
                </a:ext>
              </a:extLst>
            </p:cNvPr>
            <p:cNvSpPr/>
            <p:nvPr/>
          </p:nvSpPr>
          <p:spPr>
            <a:xfrm>
              <a:off x="6408350" y="2256925"/>
              <a:ext cx="62575" cy="53425"/>
            </a:xfrm>
            <a:custGeom>
              <a:avLst/>
              <a:gdLst/>
              <a:ahLst/>
              <a:cxnLst/>
              <a:rect l="l" t="t" r="r" b="b"/>
              <a:pathLst>
                <a:path w="2503" h="2137" extrusionOk="0">
                  <a:moveTo>
                    <a:pt x="1084" y="0"/>
                  </a:moveTo>
                  <a:cubicBezTo>
                    <a:pt x="1081" y="0"/>
                    <a:pt x="1077" y="0"/>
                    <a:pt x="1074" y="0"/>
                  </a:cubicBezTo>
                  <a:cubicBezTo>
                    <a:pt x="481" y="0"/>
                    <a:pt x="1"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3946;p78">
              <a:extLst>
                <a:ext uri="{FF2B5EF4-FFF2-40B4-BE49-F238E27FC236}">
                  <a16:creationId xmlns:a16="http://schemas.microsoft.com/office/drawing/2014/main" id="{BAD6AF66-526F-A74F-820F-6E100F9D53C9}"/>
                </a:ext>
              </a:extLst>
            </p:cNvPr>
            <p:cNvSpPr/>
            <p:nvPr/>
          </p:nvSpPr>
          <p:spPr>
            <a:xfrm>
              <a:off x="6408350" y="21045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3947;p78">
              <a:extLst>
                <a:ext uri="{FF2B5EF4-FFF2-40B4-BE49-F238E27FC236}">
                  <a16:creationId xmlns:a16="http://schemas.microsoft.com/office/drawing/2014/main" id="{DDAA9B53-7DD7-DFE4-600A-84FA1559B565}"/>
                </a:ext>
              </a:extLst>
            </p:cNvPr>
            <p:cNvSpPr/>
            <p:nvPr/>
          </p:nvSpPr>
          <p:spPr>
            <a:xfrm>
              <a:off x="6408350" y="179985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3948;p78">
              <a:extLst>
                <a:ext uri="{FF2B5EF4-FFF2-40B4-BE49-F238E27FC236}">
                  <a16:creationId xmlns:a16="http://schemas.microsoft.com/office/drawing/2014/main" id="{9A17EF2E-DFE8-3434-1063-47C8094213F7}"/>
                </a:ext>
              </a:extLst>
            </p:cNvPr>
            <p:cNvSpPr/>
            <p:nvPr/>
          </p:nvSpPr>
          <p:spPr>
            <a:xfrm>
              <a:off x="6408350" y="164740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3949;p78">
              <a:extLst>
                <a:ext uri="{FF2B5EF4-FFF2-40B4-BE49-F238E27FC236}">
                  <a16:creationId xmlns:a16="http://schemas.microsoft.com/office/drawing/2014/main" id="{88238B52-E0D5-17E3-E656-98DBEF31EAAE}"/>
                </a:ext>
              </a:extLst>
            </p:cNvPr>
            <p:cNvSpPr/>
            <p:nvPr/>
          </p:nvSpPr>
          <p:spPr>
            <a:xfrm>
              <a:off x="6408350" y="134275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3950;p78">
              <a:extLst>
                <a:ext uri="{FF2B5EF4-FFF2-40B4-BE49-F238E27FC236}">
                  <a16:creationId xmlns:a16="http://schemas.microsoft.com/office/drawing/2014/main" id="{96505145-5C83-B2B5-D5FA-2F8FEC544483}"/>
                </a:ext>
              </a:extLst>
            </p:cNvPr>
            <p:cNvSpPr/>
            <p:nvPr/>
          </p:nvSpPr>
          <p:spPr>
            <a:xfrm>
              <a:off x="6408350" y="1266550"/>
              <a:ext cx="62425" cy="53450"/>
            </a:xfrm>
            <a:custGeom>
              <a:avLst/>
              <a:gdLst/>
              <a:ahLst/>
              <a:cxnLst/>
              <a:rect l="l" t="t" r="r" b="b"/>
              <a:pathLst>
                <a:path w="2497" h="2138" extrusionOk="0">
                  <a:moveTo>
                    <a:pt x="1074" y="0"/>
                  </a:moveTo>
                  <a:cubicBezTo>
                    <a:pt x="481" y="9"/>
                    <a:pt x="9" y="480"/>
                    <a:pt x="1" y="1074"/>
                  </a:cubicBezTo>
                  <a:cubicBezTo>
                    <a:pt x="1" y="1711"/>
                    <a:pt x="525" y="2137"/>
                    <a:pt x="1074" y="2137"/>
                  </a:cubicBezTo>
                  <a:cubicBezTo>
                    <a:pt x="1336" y="2137"/>
                    <a:pt x="1604"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3951;p78">
              <a:extLst>
                <a:ext uri="{FF2B5EF4-FFF2-40B4-BE49-F238E27FC236}">
                  <a16:creationId xmlns:a16="http://schemas.microsoft.com/office/drawing/2014/main" id="{148C19D7-0026-F284-6CE7-FC62C7B6AA1F}"/>
                </a:ext>
              </a:extLst>
            </p:cNvPr>
            <p:cNvSpPr/>
            <p:nvPr/>
          </p:nvSpPr>
          <p:spPr>
            <a:xfrm>
              <a:off x="63323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3952;p78">
              <a:extLst>
                <a:ext uri="{FF2B5EF4-FFF2-40B4-BE49-F238E27FC236}">
                  <a16:creationId xmlns:a16="http://schemas.microsoft.com/office/drawing/2014/main" id="{4D41D98E-290A-247D-431E-9F5B8C3964BA}"/>
                </a:ext>
              </a:extLst>
            </p:cNvPr>
            <p:cNvSpPr/>
            <p:nvPr/>
          </p:nvSpPr>
          <p:spPr>
            <a:xfrm>
              <a:off x="63323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3953;p78">
              <a:extLst>
                <a:ext uri="{FF2B5EF4-FFF2-40B4-BE49-F238E27FC236}">
                  <a16:creationId xmlns:a16="http://schemas.microsoft.com/office/drawing/2014/main" id="{1B14CC34-3E16-DC65-D888-42C649AECBF9}"/>
                </a:ext>
              </a:extLst>
            </p:cNvPr>
            <p:cNvSpPr/>
            <p:nvPr/>
          </p:nvSpPr>
          <p:spPr>
            <a:xfrm>
              <a:off x="63323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3954;p78">
              <a:extLst>
                <a:ext uri="{FF2B5EF4-FFF2-40B4-BE49-F238E27FC236}">
                  <a16:creationId xmlns:a16="http://schemas.microsoft.com/office/drawing/2014/main" id="{EC22069C-A5C7-D711-47B5-642C9CCE2729}"/>
                </a:ext>
              </a:extLst>
            </p:cNvPr>
            <p:cNvSpPr/>
            <p:nvPr/>
          </p:nvSpPr>
          <p:spPr>
            <a:xfrm>
              <a:off x="633235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3955;p78">
              <a:extLst>
                <a:ext uri="{FF2B5EF4-FFF2-40B4-BE49-F238E27FC236}">
                  <a16:creationId xmlns:a16="http://schemas.microsoft.com/office/drawing/2014/main" id="{D7D77F1C-702C-A9CE-EA00-CD263D4A9D9E}"/>
                </a:ext>
              </a:extLst>
            </p:cNvPr>
            <p:cNvSpPr/>
            <p:nvPr/>
          </p:nvSpPr>
          <p:spPr>
            <a:xfrm>
              <a:off x="633235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3956;p78">
              <a:extLst>
                <a:ext uri="{FF2B5EF4-FFF2-40B4-BE49-F238E27FC236}">
                  <a16:creationId xmlns:a16="http://schemas.microsoft.com/office/drawing/2014/main" id="{47294630-7BB5-054D-C832-776E2FED8C70}"/>
                </a:ext>
              </a:extLst>
            </p:cNvPr>
            <p:cNvSpPr/>
            <p:nvPr/>
          </p:nvSpPr>
          <p:spPr>
            <a:xfrm>
              <a:off x="63323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3957;p78">
              <a:extLst>
                <a:ext uri="{FF2B5EF4-FFF2-40B4-BE49-F238E27FC236}">
                  <a16:creationId xmlns:a16="http://schemas.microsoft.com/office/drawing/2014/main" id="{52E75C4F-6D62-11A4-7117-5ACB144C859C}"/>
                </a:ext>
              </a:extLst>
            </p:cNvPr>
            <p:cNvSpPr/>
            <p:nvPr/>
          </p:nvSpPr>
          <p:spPr>
            <a:xfrm>
              <a:off x="63323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3958;p78">
              <a:extLst>
                <a:ext uri="{FF2B5EF4-FFF2-40B4-BE49-F238E27FC236}">
                  <a16:creationId xmlns:a16="http://schemas.microsoft.com/office/drawing/2014/main" id="{853FC5B9-8A15-A6D2-8CFF-01D97272F1A5}"/>
                </a:ext>
              </a:extLst>
            </p:cNvPr>
            <p:cNvSpPr/>
            <p:nvPr/>
          </p:nvSpPr>
          <p:spPr>
            <a:xfrm>
              <a:off x="6256150" y="2485550"/>
              <a:ext cx="62200" cy="53300"/>
            </a:xfrm>
            <a:custGeom>
              <a:avLst/>
              <a:gdLst/>
              <a:ahLst/>
              <a:cxnLst/>
              <a:rect l="l" t="t" r="r" b="b"/>
              <a:pathLst>
                <a:path w="2488" h="2132" extrusionOk="0">
                  <a:moveTo>
                    <a:pt x="1065" y="1"/>
                  </a:moveTo>
                  <a:cubicBezTo>
                    <a:pt x="472" y="1"/>
                    <a:pt x="0" y="472"/>
                    <a:pt x="0" y="1066"/>
                  </a:cubicBezTo>
                  <a:cubicBezTo>
                    <a:pt x="0" y="1708"/>
                    <a:pt x="522" y="2131"/>
                    <a:pt x="1067" y="2131"/>
                  </a:cubicBezTo>
                  <a:cubicBezTo>
                    <a:pt x="1329" y="2131"/>
                    <a:pt x="1596" y="2033"/>
                    <a:pt x="1813"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3959;p78">
              <a:extLst>
                <a:ext uri="{FF2B5EF4-FFF2-40B4-BE49-F238E27FC236}">
                  <a16:creationId xmlns:a16="http://schemas.microsoft.com/office/drawing/2014/main" id="{EB9F2042-F2D8-1B9B-DB65-F5A3942B36D1}"/>
                </a:ext>
              </a:extLst>
            </p:cNvPr>
            <p:cNvSpPr/>
            <p:nvPr/>
          </p:nvSpPr>
          <p:spPr>
            <a:xfrm>
              <a:off x="6256150" y="2409350"/>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3960;p78">
              <a:extLst>
                <a:ext uri="{FF2B5EF4-FFF2-40B4-BE49-F238E27FC236}">
                  <a16:creationId xmlns:a16="http://schemas.microsoft.com/office/drawing/2014/main" id="{BC55E02E-F661-ACCB-0F72-941648170FA8}"/>
                </a:ext>
              </a:extLst>
            </p:cNvPr>
            <p:cNvSpPr/>
            <p:nvPr/>
          </p:nvSpPr>
          <p:spPr>
            <a:xfrm>
              <a:off x="6256150" y="2028275"/>
              <a:ext cx="62200" cy="53450"/>
            </a:xfrm>
            <a:custGeom>
              <a:avLst/>
              <a:gdLst/>
              <a:ahLst/>
              <a:cxnLst/>
              <a:rect l="l" t="t" r="r" b="b"/>
              <a:pathLst>
                <a:path w="2488" h="2138" extrusionOk="0">
                  <a:moveTo>
                    <a:pt x="1065" y="1"/>
                  </a:moveTo>
                  <a:cubicBezTo>
                    <a:pt x="480" y="1"/>
                    <a:pt x="0" y="480"/>
                    <a:pt x="0" y="1065"/>
                  </a:cubicBezTo>
                  <a:cubicBezTo>
                    <a:pt x="0" y="1709"/>
                    <a:pt x="525" y="2137"/>
                    <a:pt x="1071" y="2137"/>
                  </a:cubicBezTo>
                  <a:cubicBezTo>
                    <a:pt x="1332" y="2137"/>
                    <a:pt x="1597"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3961;p78">
              <a:extLst>
                <a:ext uri="{FF2B5EF4-FFF2-40B4-BE49-F238E27FC236}">
                  <a16:creationId xmlns:a16="http://schemas.microsoft.com/office/drawing/2014/main" id="{74544261-4238-A09F-B695-BD5F550543C6}"/>
                </a:ext>
              </a:extLst>
            </p:cNvPr>
            <p:cNvSpPr/>
            <p:nvPr/>
          </p:nvSpPr>
          <p:spPr>
            <a:xfrm>
              <a:off x="6256150" y="1952050"/>
              <a:ext cx="62200" cy="53450"/>
            </a:xfrm>
            <a:custGeom>
              <a:avLst/>
              <a:gdLst/>
              <a:ahLst/>
              <a:cxnLst/>
              <a:rect l="l" t="t" r="r" b="b"/>
              <a:pathLst>
                <a:path w="2488" h="2138" extrusionOk="0">
                  <a:moveTo>
                    <a:pt x="1065" y="1"/>
                  </a:moveTo>
                  <a:cubicBezTo>
                    <a:pt x="480" y="9"/>
                    <a:pt x="0" y="481"/>
                    <a:pt x="0" y="1074"/>
                  </a:cubicBezTo>
                  <a:cubicBezTo>
                    <a:pt x="0" y="1712"/>
                    <a:pt x="524" y="2138"/>
                    <a:pt x="1070" y="2138"/>
                  </a:cubicBezTo>
                  <a:cubicBezTo>
                    <a:pt x="1331"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3962;p78">
              <a:extLst>
                <a:ext uri="{FF2B5EF4-FFF2-40B4-BE49-F238E27FC236}">
                  <a16:creationId xmlns:a16="http://schemas.microsoft.com/office/drawing/2014/main" id="{66B171C8-A275-56F5-1B19-F1C4A0A958EC}"/>
                </a:ext>
              </a:extLst>
            </p:cNvPr>
            <p:cNvSpPr/>
            <p:nvPr/>
          </p:nvSpPr>
          <p:spPr>
            <a:xfrm>
              <a:off x="6256150" y="1876050"/>
              <a:ext cx="62200" cy="53350"/>
            </a:xfrm>
            <a:custGeom>
              <a:avLst/>
              <a:gdLst/>
              <a:ahLst/>
              <a:cxnLst/>
              <a:rect l="l" t="t" r="r" b="b"/>
              <a:pathLst>
                <a:path w="2488" h="2134" extrusionOk="0">
                  <a:moveTo>
                    <a:pt x="1065" y="1"/>
                  </a:moveTo>
                  <a:cubicBezTo>
                    <a:pt x="480" y="1"/>
                    <a:pt x="0" y="472"/>
                    <a:pt x="0" y="1066"/>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3963;p78">
              <a:extLst>
                <a:ext uri="{FF2B5EF4-FFF2-40B4-BE49-F238E27FC236}">
                  <a16:creationId xmlns:a16="http://schemas.microsoft.com/office/drawing/2014/main" id="{17C2CCDC-9B8C-CB34-9917-361223D994E7}"/>
                </a:ext>
              </a:extLst>
            </p:cNvPr>
            <p:cNvSpPr/>
            <p:nvPr/>
          </p:nvSpPr>
          <p:spPr>
            <a:xfrm>
              <a:off x="6256150" y="179985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3964;p78">
              <a:extLst>
                <a:ext uri="{FF2B5EF4-FFF2-40B4-BE49-F238E27FC236}">
                  <a16:creationId xmlns:a16="http://schemas.microsoft.com/office/drawing/2014/main" id="{51655704-2916-F84B-9B8B-DEC856D27B3A}"/>
                </a:ext>
              </a:extLst>
            </p:cNvPr>
            <p:cNvSpPr/>
            <p:nvPr/>
          </p:nvSpPr>
          <p:spPr>
            <a:xfrm>
              <a:off x="6256150" y="172362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3965;p78">
              <a:extLst>
                <a:ext uri="{FF2B5EF4-FFF2-40B4-BE49-F238E27FC236}">
                  <a16:creationId xmlns:a16="http://schemas.microsoft.com/office/drawing/2014/main" id="{276F0D9A-82A5-E995-65AC-A865ACE8F185}"/>
                </a:ext>
              </a:extLst>
            </p:cNvPr>
            <p:cNvSpPr/>
            <p:nvPr/>
          </p:nvSpPr>
          <p:spPr>
            <a:xfrm>
              <a:off x="6256150" y="134275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3966;p78">
              <a:extLst>
                <a:ext uri="{FF2B5EF4-FFF2-40B4-BE49-F238E27FC236}">
                  <a16:creationId xmlns:a16="http://schemas.microsoft.com/office/drawing/2014/main" id="{B457C264-234A-9508-B912-FE652F357D37}"/>
                </a:ext>
              </a:extLst>
            </p:cNvPr>
            <p:cNvSpPr/>
            <p:nvPr/>
          </p:nvSpPr>
          <p:spPr>
            <a:xfrm>
              <a:off x="617992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3967;p78">
              <a:extLst>
                <a:ext uri="{FF2B5EF4-FFF2-40B4-BE49-F238E27FC236}">
                  <a16:creationId xmlns:a16="http://schemas.microsoft.com/office/drawing/2014/main" id="{0C33E556-3EAD-6869-8532-60D4FDD00ABD}"/>
                </a:ext>
              </a:extLst>
            </p:cNvPr>
            <p:cNvSpPr/>
            <p:nvPr/>
          </p:nvSpPr>
          <p:spPr>
            <a:xfrm>
              <a:off x="617992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3968;p78">
              <a:extLst>
                <a:ext uri="{FF2B5EF4-FFF2-40B4-BE49-F238E27FC236}">
                  <a16:creationId xmlns:a16="http://schemas.microsoft.com/office/drawing/2014/main" id="{E3023923-680E-6562-1DFE-B39D0AFF8287}"/>
                </a:ext>
              </a:extLst>
            </p:cNvPr>
            <p:cNvSpPr/>
            <p:nvPr/>
          </p:nvSpPr>
          <p:spPr>
            <a:xfrm>
              <a:off x="617992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3969;p78">
              <a:extLst>
                <a:ext uri="{FF2B5EF4-FFF2-40B4-BE49-F238E27FC236}">
                  <a16:creationId xmlns:a16="http://schemas.microsoft.com/office/drawing/2014/main" id="{FAA8730B-D97F-0CFA-8C86-FC6E580BDAF6}"/>
                </a:ext>
              </a:extLst>
            </p:cNvPr>
            <p:cNvSpPr/>
            <p:nvPr/>
          </p:nvSpPr>
          <p:spPr>
            <a:xfrm>
              <a:off x="617992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3970;p78">
              <a:extLst>
                <a:ext uri="{FF2B5EF4-FFF2-40B4-BE49-F238E27FC236}">
                  <a16:creationId xmlns:a16="http://schemas.microsoft.com/office/drawing/2014/main" id="{C913DF99-EE51-FECC-9D6B-9D51781A9DD7}"/>
                </a:ext>
              </a:extLst>
            </p:cNvPr>
            <p:cNvSpPr/>
            <p:nvPr/>
          </p:nvSpPr>
          <p:spPr>
            <a:xfrm>
              <a:off x="6103700"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3971;p78">
              <a:extLst>
                <a:ext uri="{FF2B5EF4-FFF2-40B4-BE49-F238E27FC236}">
                  <a16:creationId xmlns:a16="http://schemas.microsoft.com/office/drawing/2014/main" id="{A1E2AADC-3FB2-4C81-EC26-558B9A92AA5B}"/>
                </a:ext>
              </a:extLst>
            </p:cNvPr>
            <p:cNvSpPr/>
            <p:nvPr/>
          </p:nvSpPr>
          <p:spPr>
            <a:xfrm>
              <a:off x="6103700"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9"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3972;p78">
              <a:extLst>
                <a:ext uri="{FF2B5EF4-FFF2-40B4-BE49-F238E27FC236}">
                  <a16:creationId xmlns:a16="http://schemas.microsoft.com/office/drawing/2014/main" id="{BFCC58F2-22BF-2170-ACCB-EDF3BD154BD5}"/>
                </a:ext>
              </a:extLst>
            </p:cNvPr>
            <p:cNvSpPr/>
            <p:nvPr/>
          </p:nvSpPr>
          <p:spPr>
            <a:xfrm>
              <a:off x="6103700"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3973;p78">
              <a:extLst>
                <a:ext uri="{FF2B5EF4-FFF2-40B4-BE49-F238E27FC236}">
                  <a16:creationId xmlns:a16="http://schemas.microsoft.com/office/drawing/2014/main" id="{EC10BED4-9017-228C-1F7B-F9DB53EFF73C}"/>
                </a:ext>
              </a:extLst>
            </p:cNvPr>
            <p:cNvSpPr/>
            <p:nvPr/>
          </p:nvSpPr>
          <p:spPr>
            <a:xfrm>
              <a:off x="6103700" y="21045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3974;p78">
              <a:extLst>
                <a:ext uri="{FF2B5EF4-FFF2-40B4-BE49-F238E27FC236}">
                  <a16:creationId xmlns:a16="http://schemas.microsoft.com/office/drawing/2014/main" id="{4B9D0B0C-109C-763C-3B00-12864561DD74}"/>
                </a:ext>
              </a:extLst>
            </p:cNvPr>
            <p:cNvSpPr/>
            <p:nvPr/>
          </p:nvSpPr>
          <p:spPr>
            <a:xfrm>
              <a:off x="6103700" y="1342750"/>
              <a:ext cx="62425" cy="53450"/>
            </a:xfrm>
            <a:custGeom>
              <a:avLst/>
              <a:gdLst/>
              <a:ahLst/>
              <a:cxnLst/>
              <a:rect l="l" t="t" r="r" b="b"/>
              <a:pathLst>
                <a:path w="2497" h="2138" extrusionOk="0">
                  <a:moveTo>
                    <a:pt x="1066" y="1"/>
                  </a:moveTo>
                  <a:cubicBezTo>
                    <a:pt x="481" y="1"/>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3975;p78">
              <a:extLst>
                <a:ext uri="{FF2B5EF4-FFF2-40B4-BE49-F238E27FC236}">
                  <a16:creationId xmlns:a16="http://schemas.microsoft.com/office/drawing/2014/main" id="{2DB64583-1F52-D1A2-2EB8-2525F1B843D1}"/>
                </a:ext>
              </a:extLst>
            </p:cNvPr>
            <p:cNvSpPr/>
            <p:nvPr/>
          </p:nvSpPr>
          <p:spPr>
            <a:xfrm>
              <a:off x="6027500" y="2180700"/>
              <a:ext cx="62425" cy="53350"/>
            </a:xfrm>
            <a:custGeom>
              <a:avLst/>
              <a:gdLst/>
              <a:ahLst/>
              <a:cxnLst/>
              <a:rect l="l" t="t" r="r" b="b"/>
              <a:pathLst>
                <a:path w="2497" h="2134" extrusionOk="0">
                  <a:moveTo>
                    <a:pt x="1073" y="1"/>
                  </a:moveTo>
                  <a:cubicBezTo>
                    <a:pt x="480" y="1"/>
                    <a:pt x="9" y="480"/>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3976;p78">
              <a:extLst>
                <a:ext uri="{FF2B5EF4-FFF2-40B4-BE49-F238E27FC236}">
                  <a16:creationId xmlns:a16="http://schemas.microsoft.com/office/drawing/2014/main" id="{1AF1AAA1-8BC1-9ADB-A89D-8B9364164046}"/>
                </a:ext>
              </a:extLst>
            </p:cNvPr>
            <p:cNvSpPr/>
            <p:nvPr/>
          </p:nvSpPr>
          <p:spPr>
            <a:xfrm>
              <a:off x="6027500" y="134275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3977;p78">
              <a:extLst>
                <a:ext uri="{FF2B5EF4-FFF2-40B4-BE49-F238E27FC236}">
                  <a16:creationId xmlns:a16="http://schemas.microsoft.com/office/drawing/2014/main" id="{4D94D601-0AB9-C51B-A739-E4EC67BA31D3}"/>
                </a:ext>
              </a:extLst>
            </p:cNvPr>
            <p:cNvSpPr/>
            <p:nvPr/>
          </p:nvSpPr>
          <p:spPr>
            <a:xfrm>
              <a:off x="5951475"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3978;p78">
              <a:extLst>
                <a:ext uri="{FF2B5EF4-FFF2-40B4-BE49-F238E27FC236}">
                  <a16:creationId xmlns:a16="http://schemas.microsoft.com/office/drawing/2014/main" id="{420F0173-6E20-945A-0CD9-B6756D78E0D3}"/>
                </a:ext>
              </a:extLst>
            </p:cNvPr>
            <p:cNvSpPr/>
            <p:nvPr/>
          </p:nvSpPr>
          <p:spPr>
            <a:xfrm>
              <a:off x="595147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3979;p78">
              <a:extLst>
                <a:ext uri="{FF2B5EF4-FFF2-40B4-BE49-F238E27FC236}">
                  <a16:creationId xmlns:a16="http://schemas.microsoft.com/office/drawing/2014/main" id="{8E7DE899-1E2C-AE9A-E5C3-368F1E48A214}"/>
                </a:ext>
              </a:extLst>
            </p:cNvPr>
            <p:cNvSpPr/>
            <p:nvPr/>
          </p:nvSpPr>
          <p:spPr>
            <a:xfrm>
              <a:off x="595147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3980;p78">
              <a:extLst>
                <a:ext uri="{FF2B5EF4-FFF2-40B4-BE49-F238E27FC236}">
                  <a16:creationId xmlns:a16="http://schemas.microsoft.com/office/drawing/2014/main" id="{D18BAD70-EEA9-EC8F-E9B5-4AC1B3E62E7A}"/>
                </a:ext>
              </a:extLst>
            </p:cNvPr>
            <p:cNvSpPr/>
            <p:nvPr/>
          </p:nvSpPr>
          <p:spPr>
            <a:xfrm>
              <a:off x="595147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3981;p78">
              <a:extLst>
                <a:ext uri="{FF2B5EF4-FFF2-40B4-BE49-F238E27FC236}">
                  <a16:creationId xmlns:a16="http://schemas.microsoft.com/office/drawing/2014/main" id="{84F191EA-665F-FEAC-2AA2-38129CDD0DC7}"/>
                </a:ext>
              </a:extLst>
            </p:cNvPr>
            <p:cNvSpPr/>
            <p:nvPr/>
          </p:nvSpPr>
          <p:spPr>
            <a:xfrm>
              <a:off x="59514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3982;p78">
              <a:extLst>
                <a:ext uri="{FF2B5EF4-FFF2-40B4-BE49-F238E27FC236}">
                  <a16:creationId xmlns:a16="http://schemas.microsoft.com/office/drawing/2014/main" id="{A517D90F-2873-CA09-BF64-BF4D92603B9F}"/>
                </a:ext>
              </a:extLst>
            </p:cNvPr>
            <p:cNvSpPr/>
            <p:nvPr/>
          </p:nvSpPr>
          <p:spPr>
            <a:xfrm>
              <a:off x="587527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3983;p78">
              <a:extLst>
                <a:ext uri="{FF2B5EF4-FFF2-40B4-BE49-F238E27FC236}">
                  <a16:creationId xmlns:a16="http://schemas.microsoft.com/office/drawing/2014/main" id="{A3D3FE4E-78E8-31FC-7E59-859DE04D989C}"/>
                </a:ext>
              </a:extLst>
            </p:cNvPr>
            <p:cNvSpPr/>
            <p:nvPr/>
          </p:nvSpPr>
          <p:spPr>
            <a:xfrm>
              <a:off x="5875275" y="2637775"/>
              <a:ext cx="62225" cy="53450"/>
            </a:xfrm>
            <a:custGeom>
              <a:avLst/>
              <a:gdLst/>
              <a:ahLst/>
              <a:cxnLst/>
              <a:rect l="l" t="t" r="r" b="b"/>
              <a:pathLst>
                <a:path w="2489"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3984;p78">
              <a:extLst>
                <a:ext uri="{FF2B5EF4-FFF2-40B4-BE49-F238E27FC236}">
                  <a16:creationId xmlns:a16="http://schemas.microsoft.com/office/drawing/2014/main" id="{80DA3A9C-903A-538E-2257-6CCC681AE228}"/>
                </a:ext>
              </a:extLst>
            </p:cNvPr>
            <p:cNvSpPr/>
            <p:nvPr/>
          </p:nvSpPr>
          <p:spPr>
            <a:xfrm>
              <a:off x="5875275" y="2561575"/>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3985;p78">
              <a:extLst>
                <a:ext uri="{FF2B5EF4-FFF2-40B4-BE49-F238E27FC236}">
                  <a16:creationId xmlns:a16="http://schemas.microsoft.com/office/drawing/2014/main" id="{5EE4F709-C030-0377-F8F0-96087731782C}"/>
                </a:ext>
              </a:extLst>
            </p:cNvPr>
            <p:cNvSpPr/>
            <p:nvPr/>
          </p:nvSpPr>
          <p:spPr>
            <a:xfrm>
              <a:off x="587527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3986;p78">
              <a:extLst>
                <a:ext uri="{FF2B5EF4-FFF2-40B4-BE49-F238E27FC236}">
                  <a16:creationId xmlns:a16="http://schemas.microsoft.com/office/drawing/2014/main" id="{6AB36C1E-2214-9B01-0000-B5FE6537B7CC}"/>
                </a:ext>
              </a:extLst>
            </p:cNvPr>
            <p:cNvSpPr/>
            <p:nvPr/>
          </p:nvSpPr>
          <p:spPr>
            <a:xfrm>
              <a:off x="5875275"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3987;p78">
              <a:extLst>
                <a:ext uri="{FF2B5EF4-FFF2-40B4-BE49-F238E27FC236}">
                  <a16:creationId xmlns:a16="http://schemas.microsoft.com/office/drawing/2014/main" id="{99602F36-02D7-301B-55ED-0E19D64BCDD8}"/>
                </a:ext>
              </a:extLst>
            </p:cNvPr>
            <p:cNvSpPr/>
            <p:nvPr/>
          </p:nvSpPr>
          <p:spPr>
            <a:xfrm>
              <a:off x="587527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3988;p78">
              <a:extLst>
                <a:ext uri="{FF2B5EF4-FFF2-40B4-BE49-F238E27FC236}">
                  <a16:creationId xmlns:a16="http://schemas.microsoft.com/office/drawing/2014/main" id="{FDE2AE2A-E7C1-8FB0-64FA-8F91851F8DC8}"/>
                </a:ext>
              </a:extLst>
            </p:cNvPr>
            <p:cNvSpPr/>
            <p:nvPr/>
          </p:nvSpPr>
          <p:spPr>
            <a:xfrm>
              <a:off x="587527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3989;p78">
              <a:extLst>
                <a:ext uri="{FF2B5EF4-FFF2-40B4-BE49-F238E27FC236}">
                  <a16:creationId xmlns:a16="http://schemas.microsoft.com/office/drawing/2014/main" id="{B7DDD543-2E2C-DD3B-01E9-EAF596E258AA}"/>
                </a:ext>
              </a:extLst>
            </p:cNvPr>
            <p:cNvSpPr/>
            <p:nvPr/>
          </p:nvSpPr>
          <p:spPr>
            <a:xfrm>
              <a:off x="5799275" y="2714000"/>
              <a:ext cx="62200" cy="53350"/>
            </a:xfrm>
            <a:custGeom>
              <a:avLst/>
              <a:gdLst/>
              <a:ahLst/>
              <a:cxnLst/>
              <a:rect l="l" t="t" r="r" b="b"/>
              <a:pathLst>
                <a:path w="2488" h="2134"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3990;p78">
              <a:extLst>
                <a:ext uri="{FF2B5EF4-FFF2-40B4-BE49-F238E27FC236}">
                  <a16:creationId xmlns:a16="http://schemas.microsoft.com/office/drawing/2014/main" id="{9387A673-C624-65E3-3E6F-F8E4B03F0439}"/>
                </a:ext>
              </a:extLst>
            </p:cNvPr>
            <p:cNvSpPr/>
            <p:nvPr/>
          </p:nvSpPr>
          <p:spPr>
            <a:xfrm>
              <a:off x="5799275" y="134275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3991;p78">
              <a:extLst>
                <a:ext uri="{FF2B5EF4-FFF2-40B4-BE49-F238E27FC236}">
                  <a16:creationId xmlns:a16="http://schemas.microsoft.com/office/drawing/2014/main" id="{5F230021-B45B-BE72-D2F6-45C6882E0A52}"/>
                </a:ext>
              </a:extLst>
            </p:cNvPr>
            <p:cNvSpPr/>
            <p:nvPr/>
          </p:nvSpPr>
          <p:spPr>
            <a:xfrm>
              <a:off x="5799125" y="1190550"/>
              <a:ext cx="62350" cy="53425"/>
            </a:xfrm>
            <a:custGeom>
              <a:avLst/>
              <a:gdLst/>
              <a:ahLst/>
              <a:cxnLst/>
              <a:rect l="l" t="t" r="r" b="b"/>
              <a:pathLst>
                <a:path w="2494" h="2137" extrusionOk="0">
                  <a:moveTo>
                    <a:pt x="1063" y="0"/>
                  </a:moveTo>
                  <a:cubicBezTo>
                    <a:pt x="478" y="0"/>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3992;p78">
              <a:extLst>
                <a:ext uri="{FF2B5EF4-FFF2-40B4-BE49-F238E27FC236}">
                  <a16:creationId xmlns:a16="http://schemas.microsoft.com/office/drawing/2014/main" id="{3185B188-38DD-3371-B967-E39CF9C442F0}"/>
                </a:ext>
              </a:extLst>
            </p:cNvPr>
            <p:cNvSpPr/>
            <p:nvPr/>
          </p:nvSpPr>
          <p:spPr>
            <a:xfrm>
              <a:off x="5723050"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3993;p78">
              <a:extLst>
                <a:ext uri="{FF2B5EF4-FFF2-40B4-BE49-F238E27FC236}">
                  <a16:creationId xmlns:a16="http://schemas.microsoft.com/office/drawing/2014/main" id="{DD21A4F0-4986-1F9B-18A6-8E254F2B0DF6}"/>
                </a:ext>
              </a:extLst>
            </p:cNvPr>
            <p:cNvSpPr/>
            <p:nvPr/>
          </p:nvSpPr>
          <p:spPr>
            <a:xfrm>
              <a:off x="5723050"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3994;p78">
              <a:extLst>
                <a:ext uri="{FF2B5EF4-FFF2-40B4-BE49-F238E27FC236}">
                  <a16:creationId xmlns:a16="http://schemas.microsoft.com/office/drawing/2014/main" id="{7A2BFDAE-D02B-B91B-C1B5-7C3CD41B040E}"/>
                </a:ext>
              </a:extLst>
            </p:cNvPr>
            <p:cNvSpPr/>
            <p:nvPr/>
          </p:nvSpPr>
          <p:spPr>
            <a:xfrm>
              <a:off x="5723050" y="2942425"/>
              <a:ext cx="62225" cy="53450"/>
            </a:xfrm>
            <a:custGeom>
              <a:avLst/>
              <a:gdLst/>
              <a:ahLst/>
              <a:cxnLst/>
              <a:rect l="l" t="t" r="r" b="b"/>
              <a:pathLst>
                <a:path w="2489" h="2138" extrusionOk="0">
                  <a:moveTo>
                    <a:pt x="1065" y="1"/>
                  </a:moveTo>
                  <a:cubicBezTo>
                    <a:pt x="472" y="9"/>
                    <a:pt x="0" y="480"/>
                    <a:pt x="0" y="1074"/>
                  </a:cubicBezTo>
                  <a:cubicBezTo>
                    <a:pt x="0" y="1712"/>
                    <a:pt x="525" y="2137"/>
                    <a:pt x="1071"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3995;p78">
              <a:extLst>
                <a:ext uri="{FF2B5EF4-FFF2-40B4-BE49-F238E27FC236}">
                  <a16:creationId xmlns:a16="http://schemas.microsoft.com/office/drawing/2014/main" id="{39387AE0-94A9-DBAB-A1A7-555EDF4520DE}"/>
                </a:ext>
              </a:extLst>
            </p:cNvPr>
            <p:cNvSpPr/>
            <p:nvPr/>
          </p:nvSpPr>
          <p:spPr>
            <a:xfrm>
              <a:off x="5723050" y="271400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3996;p78">
              <a:extLst>
                <a:ext uri="{FF2B5EF4-FFF2-40B4-BE49-F238E27FC236}">
                  <a16:creationId xmlns:a16="http://schemas.microsoft.com/office/drawing/2014/main" id="{0266A1C9-C847-BFEB-DF40-2AC49D58FFE4}"/>
                </a:ext>
              </a:extLst>
            </p:cNvPr>
            <p:cNvSpPr/>
            <p:nvPr/>
          </p:nvSpPr>
          <p:spPr>
            <a:xfrm>
              <a:off x="5723050" y="134275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3997;p78">
              <a:extLst>
                <a:ext uri="{FF2B5EF4-FFF2-40B4-BE49-F238E27FC236}">
                  <a16:creationId xmlns:a16="http://schemas.microsoft.com/office/drawing/2014/main" id="{561922EF-0300-1798-B043-7BD6947B14AA}"/>
                </a:ext>
              </a:extLst>
            </p:cNvPr>
            <p:cNvSpPr/>
            <p:nvPr/>
          </p:nvSpPr>
          <p:spPr>
            <a:xfrm>
              <a:off x="5722900" y="1190550"/>
              <a:ext cx="62375" cy="53425"/>
            </a:xfrm>
            <a:custGeom>
              <a:avLst/>
              <a:gdLst/>
              <a:ahLst/>
              <a:cxnLst/>
              <a:rect l="l" t="t" r="r" b="b"/>
              <a:pathLst>
                <a:path w="2495" h="2137" extrusionOk="0">
                  <a:moveTo>
                    <a:pt x="1071" y="0"/>
                  </a:moveTo>
                  <a:cubicBezTo>
                    <a:pt x="478" y="0"/>
                    <a:pt x="6" y="480"/>
                    <a:pt x="6" y="1065"/>
                  </a:cubicBezTo>
                  <a:cubicBezTo>
                    <a:pt x="1" y="1709"/>
                    <a:pt x="524" y="2137"/>
                    <a:pt x="1072" y="2137"/>
                  </a:cubicBezTo>
                  <a:cubicBezTo>
                    <a:pt x="1334" y="2137"/>
                    <a:pt x="1601" y="2039"/>
                    <a:pt x="1819" y="1821"/>
                  </a:cubicBezTo>
                  <a:cubicBezTo>
                    <a:pt x="2494" y="1146"/>
                    <a:pt x="2014"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3998;p78">
              <a:extLst>
                <a:ext uri="{FF2B5EF4-FFF2-40B4-BE49-F238E27FC236}">
                  <a16:creationId xmlns:a16="http://schemas.microsoft.com/office/drawing/2014/main" id="{20C3E858-22F0-A399-19BB-9EF292CAC923}"/>
                </a:ext>
              </a:extLst>
            </p:cNvPr>
            <p:cNvSpPr/>
            <p:nvPr/>
          </p:nvSpPr>
          <p:spPr>
            <a:xfrm>
              <a:off x="56468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3999;p78">
              <a:extLst>
                <a:ext uri="{FF2B5EF4-FFF2-40B4-BE49-F238E27FC236}">
                  <a16:creationId xmlns:a16="http://schemas.microsoft.com/office/drawing/2014/main" id="{4601D840-47FD-BB1A-7858-EA0E176080D1}"/>
                </a:ext>
              </a:extLst>
            </p:cNvPr>
            <p:cNvSpPr/>
            <p:nvPr/>
          </p:nvSpPr>
          <p:spPr>
            <a:xfrm>
              <a:off x="5646825" y="2866425"/>
              <a:ext cx="62225" cy="53275"/>
            </a:xfrm>
            <a:custGeom>
              <a:avLst/>
              <a:gdLst/>
              <a:ahLst/>
              <a:cxnLst/>
              <a:rect l="l" t="t" r="r" b="b"/>
              <a:pathLst>
                <a:path w="2489" h="2131" extrusionOk="0">
                  <a:moveTo>
                    <a:pt x="1066" y="0"/>
                  </a:moveTo>
                  <a:cubicBezTo>
                    <a:pt x="472" y="0"/>
                    <a:pt x="1" y="472"/>
                    <a:pt x="1" y="1065"/>
                  </a:cubicBezTo>
                  <a:cubicBezTo>
                    <a:pt x="1" y="1707"/>
                    <a:pt x="523" y="2131"/>
                    <a:pt x="1068" y="2131"/>
                  </a:cubicBezTo>
                  <a:cubicBezTo>
                    <a:pt x="1330" y="2131"/>
                    <a:pt x="1597" y="2032"/>
                    <a:pt x="1814"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4000;p78">
              <a:extLst>
                <a:ext uri="{FF2B5EF4-FFF2-40B4-BE49-F238E27FC236}">
                  <a16:creationId xmlns:a16="http://schemas.microsoft.com/office/drawing/2014/main" id="{64E9FFD2-2D82-E953-E8FA-2B26655D8B27}"/>
                </a:ext>
              </a:extLst>
            </p:cNvPr>
            <p:cNvSpPr/>
            <p:nvPr/>
          </p:nvSpPr>
          <p:spPr>
            <a:xfrm>
              <a:off x="56468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4001;p78">
              <a:extLst>
                <a:ext uri="{FF2B5EF4-FFF2-40B4-BE49-F238E27FC236}">
                  <a16:creationId xmlns:a16="http://schemas.microsoft.com/office/drawing/2014/main" id="{E6B38349-D4F2-37A1-1A0F-73D1E064A648}"/>
                </a:ext>
              </a:extLst>
            </p:cNvPr>
            <p:cNvSpPr/>
            <p:nvPr/>
          </p:nvSpPr>
          <p:spPr>
            <a:xfrm>
              <a:off x="56468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4002;p78">
              <a:extLst>
                <a:ext uri="{FF2B5EF4-FFF2-40B4-BE49-F238E27FC236}">
                  <a16:creationId xmlns:a16="http://schemas.microsoft.com/office/drawing/2014/main" id="{1B05C1DB-166D-902E-5EC8-2C44DD7F71E7}"/>
                </a:ext>
              </a:extLst>
            </p:cNvPr>
            <p:cNvSpPr/>
            <p:nvPr/>
          </p:nvSpPr>
          <p:spPr>
            <a:xfrm>
              <a:off x="56468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4003;p78">
              <a:extLst>
                <a:ext uri="{FF2B5EF4-FFF2-40B4-BE49-F238E27FC236}">
                  <a16:creationId xmlns:a16="http://schemas.microsoft.com/office/drawing/2014/main" id="{8ED11E42-956F-08DB-CD48-55560EFC340E}"/>
                </a:ext>
              </a:extLst>
            </p:cNvPr>
            <p:cNvSpPr/>
            <p:nvPr/>
          </p:nvSpPr>
          <p:spPr>
            <a:xfrm>
              <a:off x="5646700" y="119055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4004;p78">
              <a:extLst>
                <a:ext uri="{FF2B5EF4-FFF2-40B4-BE49-F238E27FC236}">
                  <a16:creationId xmlns:a16="http://schemas.microsoft.com/office/drawing/2014/main" id="{750F91A3-C2BC-74DB-D0ED-011E6F687959}"/>
                </a:ext>
              </a:extLst>
            </p:cNvPr>
            <p:cNvSpPr/>
            <p:nvPr/>
          </p:nvSpPr>
          <p:spPr>
            <a:xfrm>
              <a:off x="5570625" y="3018650"/>
              <a:ext cx="62200" cy="53425"/>
            </a:xfrm>
            <a:custGeom>
              <a:avLst/>
              <a:gdLst/>
              <a:ahLst/>
              <a:cxnLst/>
              <a:rect l="l" t="t" r="r" b="b"/>
              <a:pathLst>
                <a:path w="2488" h="2137" extrusionOk="0">
                  <a:moveTo>
                    <a:pt x="1065" y="0"/>
                  </a:moveTo>
                  <a:cubicBezTo>
                    <a:pt x="472" y="0"/>
                    <a:pt x="0" y="480"/>
                    <a:pt x="0" y="1065"/>
                  </a:cubicBezTo>
                  <a:cubicBezTo>
                    <a:pt x="0" y="1709"/>
                    <a:pt x="526" y="2137"/>
                    <a:pt x="1072" y="2137"/>
                  </a:cubicBezTo>
                  <a:cubicBezTo>
                    <a:pt x="1332" y="2137"/>
                    <a:pt x="1598" y="2039"/>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4005;p78">
              <a:extLst>
                <a:ext uri="{FF2B5EF4-FFF2-40B4-BE49-F238E27FC236}">
                  <a16:creationId xmlns:a16="http://schemas.microsoft.com/office/drawing/2014/main" id="{F744D4BC-DB9D-C98A-4350-D7031B59FF64}"/>
                </a:ext>
              </a:extLst>
            </p:cNvPr>
            <p:cNvSpPr/>
            <p:nvPr/>
          </p:nvSpPr>
          <p:spPr>
            <a:xfrm>
              <a:off x="5570625" y="2942425"/>
              <a:ext cx="62200" cy="53450"/>
            </a:xfrm>
            <a:custGeom>
              <a:avLst/>
              <a:gdLst/>
              <a:ahLst/>
              <a:cxnLst/>
              <a:rect l="l" t="t" r="r" b="b"/>
              <a:pathLst>
                <a:path w="2488" h="2138" extrusionOk="0">
                  <a:moveTo>
                    <a:pt x="1065" y="1"/>
                  </a:moveTo>
                  <a:cubicBezTo>
                    <a:pt x="472" y="1"/>
                    <a:pt x="0" y="480"/>
                    <a:pt x="0" y="1074"/>
                  </a:cubicBezTo>
                  <a:cubicBezTo>
                    <a:pt x="0" y="1712"/>
                    <a:pt x="525" y="2137"/>
                    <a:pt x="1071" y="2137"/>
                  </a:cubicBezTo>
                  <a:cubicBezTo>
                    <a:pt x="1332" y="2137"/>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4006;p78">
              <a:extLst>
                <a:ext uri="{FF2B5EF4-FFF2-40B4-BE49-F238E27FC236}">
                  <a16:creationId xmlns:a16="http://schemas.microsoft.com/office/drawing/2014/main" id="{C1C87B97-4F60-FCB5-5A15-7298EBD96FA7}"/>
                </a:ext>
              </a:extLst>
            </p:cNvPr>
            <p:cNvSpPr/>
            <p:nvPr/>
          </p:nvSpPr>
          <p:spPr>
            <a:xfrm>
              <a:off x="5570475" y="1190550"/>
              <a:ext cx="62350" cy="53325"/>
            </a:xfrm>
            <a:custGeom>
              <a:avLst/>
              <a:gdLst/>
              <a:ahLst/>
              <a:cxnLst/>
              <a:rect l="l" t="t" r="r" b="b"/>
              <a:pathLst>
                <a:path w="2494" h="2133" extrusionOk="0">
                  <a:moveTo>
                    <a:pt x="1071" y="0"/>
                  </a:moveTo>
                  <a:cubicBezTo>
                    <a:pt x="486" y="0"/>
                    <a:pt x="6" y="472"/>
                    <a:pt x="6" y="1065"/>
                  </a:cubicBezTo>
                  <a:cubicBezTo>
                    <a:pt x="1" y="1709"/>
                    <a:pt x="524" y="2133"/>
                    <a:pt x="1073" y="2133"/>
                  </a:cubicBezTo>
                  <a:cubicBezTo>
                    <a:pt x="1334" y="2133"/>
                    <a:pt x="1601" y="2036"/>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4007;p78">
              <a:extLst>
                <a:ext uri="{FF2B5EF4-FFF2-40B4-BE49-F238E27FC236}">
                  <a16:creationId xmlns:a16="http://schemas.microsoft.com/office/drawing/2014/main" id="{51297095-576C-DEC5-E75F-49A10AE6F26E}"/>
                </a:ext>
              </a:extLst>
            </p:cNvPr>
            <p:cNvSpPr/>
            <p:nvPr/>
          </p:nvSpPr>
          <p:spPr>
            <a:xfrm>
              <a:off x="5494400" y="29424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4008;p78">
              <a:extLst>
                <a:ext uri="{FF2B5EF4-FFF2-40B4-BE49-F238E27FC236}">
                  <a16:creationId xmlns:a16="http://schemas.microsoft.com/office/drawing/2014/main" id="{01013DE1-72FE-4AE5-A81D-65E48E2E5A41}"/>
                </a:ext>
              </a:extLst>
            </p:cNvPr>
            <p:cNvSpPr/>
            <p:nvPr/>
          </p:nvSpPr>
          <p:spPr>
            <a:xfrm>
              <a:off x="549440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3"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4009;p78">
              <a:extLst>
                <a:ext uri="{FF2B5EF4-FFF2-40B4-BE49-F238E27FC236}">
                  <a16:creationId xmlns:a16="http://schemas.microsoft.com/office/drawing/2014/main" id="{51BCA10D-14BE-3827-8925-AE9F6D0A6434}"/>
                </a:ext>
              </a:extLst>
            </p:cNvPr>
            <p:cNvSpPr/>
            <p:nvPr/>
          </p:nvSpPr>
          <p:spPr>
            <a:xfrm>
              <a:off x="5494275" y="1190550"/>
              <a:ext cx="62350" cy="53325"/>
            </a:xfrm>
            <a:custGeom>
              <a:avLst/>
              <a:gdLst/>
              <a:ahLst/>
              <a:cxnLst/>
              <a:rect l="l" t="t" r="r" b="b"/>
              <a:pathLst>
                <a:path w="2494" h="2133" extrusionOk="0">
                  <a:moveTo>
                    <a:pt x="1071" y="0"/>
                  </a:moveTo>
                  <a:cubicBezTo>
                    <a:pt x="485" y="0"/>
                    <a:pt x="6" y="472"/>
                    <a:pt x="6" y="1065"/>
                  </a:cubicBezTo>
                  <a:cubicBezTo>
                    <a:pt x="0" y="1709"/>
                    <a:pt x="524" y="2133"/>
                    <a:pt x="1072" y="2133"/>
                  </a:cubicBezTo>
                  <a:cubicBezTo>
                    <a:pt x="1334" y="2133"/>
                    <a:pt x="1601" y="2036"/>
                    <a:pt x="1819" y="1821"/>
                  </a:cubicBezTo>
                  <a:cubicBezTo>
                    <a:pt x="2493"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4010;p78">
              <a:extLst>
                <a:ext uri="{FF2B5EF4-FFF2-40B4-BE49-F238E27FC236}">
                  <a16:creationId xmlns:a16="http://schemas.microsoft.com/office/drawing/2014/main" id="{7F4D8B19-7312-A760-ABA2-055A2A0CD35C}"/>
                </a:ext>
              </a:extLst>
            </p:cNvPr>
            <p:cNvSpPr/>
            <p:nvPr/>
          </p:nvSpPr>
          <p:spPr>
            <a:xfrm>
              <a:off x="5418200"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4011;p78">
              <a:extLst>
                <a:ext uri="{FF2B5EF4-FFF2-40B4-BE49-F238E27FC236}">
                  <a16:creationId xmlns:a16="http://schemas.microsoft.com/office/drawing/2014/main" id="{CFF1B458-CD49-94F8-CDFA-E7D4058AAAF7}"/>
                </a:ext>
              </a:extLst>
            </p:cNvPr>
            <p:cNvSpPr/>
            <p:nvPr/>
          </p:nvSpPr>
          <p:spPr>
            <a:xfrm>
              <a:off x="5418200"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4012;p78">
              <a:extLst>
                <a:ext uri="{FF2B5EF4-FFF2-40B4-BE49-F238E27FC236}">
                  <a16:creationId xmlns:a16="http://schemas.microsoft.com/office/drawing/2014/main" id="{E9A5C399-9734-8339-8D97-DF027A25DF02}"/>
                </a:ext>
              </a:extLst>
            </p:cNvPr>
            <p:cNvSpPr/>
            <p:nvPr/>
          </p:nvSpPr>
          <p:spPr>
            <a:xfrm>
              <a:off x="5418200" y="1266550"/>
              <a:ext cx="62425" cy="53450"/>
            </a:xfrm>
            <a:custGeom>
              <a:avLst/>
              <a:gdLst/>
              <a:ahLst/>
              <a:cxnLst/>
              <a:rect l="l" t="t" r="r" b="b"/>
              <a:pathLst>
                <a:path w="2497" h="2138" extrusionOk="0">
                  <a:moveTo>
                    <a:pt x="1065" y="0"/>
                  </a:moveTo>
                  <a:cubicBezTo>
                    <a:pt x="480" y="9"/>
                    <a:pt x="0"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4013;p78">
              <a:extLst>
                <a:ext uri="{FF2B5EF4-FFF2-40B4-BE49-F238E27FC236}">
                  <a16:creationId xmlns:a16="http://schemas.microsoft.com/office/drawing/2014/main" id="{8B7435CC-5183-A2AE-063E-9C5813F5D2AC}"/>
                </a:ext>
              </a:extLst>
            </p:cNvPr>
            <p:cNvSpPr/>
            <p:nvPr/>
          </p:nvSpPr>
          <p:spPr>
            <a:xfrm>
              <a:off x="5418200" y="11905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4014;p78">
              <a:extLst>
                <a:ext uri="{FF2B5EF4-FFF2-40B4-BE49-F238E27FC236}">
                  <a16:creationId xmlns:a16="http://schemas.microsoft.com/office/drawing/2014/main" id="{CECEAB73-4869-F3C5-A64B-123249F298C1}"/>
                </a:ext>
              </a:extLst>
            </p:cNvPr>
            <p:cNvSpPr/>
            <p:nvPr/>
          </p:nvSpPr>
          <p:spPr>
            <a:xfrm>
              <a:off x="5341975"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4015;p78">
              <a:extLst>
                <a:ext uri="{FF2B5EF4-FFF2-40B4-BE49-F238E27FC236}">
                  <a16:creationId xmlns:a16="http://schemas.microsoft.com/office/drawing/2014/main" id="{39F457BA-B7A8-CBDA-1D37-AD367B730E5A}"/>
                </a:ext>
              </a:extLst>
            </p:cNvPr>
            <p:cNvSpPr/>
            <p:nvPr/>
          </p:nvSpPr>
          <p:spPr>
            <a:xfrm>
              <a:off x="5341975"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4016;p78">
              <a:extLst>
                <a:ext uri="{FF2B5EF4-FFF2-40B4-BE49-F238E27FC236}">
                  <a16:creationId xmlns:a16="http://schemas.microsoft.com/office/drawing/2014/main" id="{FB0DC613-5BE9-AE6A-E954-6DD74804BE73}"/>
                </a:ext>
              </a:extLst>
            </p:cNvPr>
            <p:cNvSpPr/>
            <p:nvPr/>
          </p:nvSpPr>
          <p:spPr>
            <a:xfrm>
              <a:off x="5265775" y="2790200"/>
              <a:ext cx="62200" cy="53350"/>
            </a:xfrm>
            <a:custGeom>
              <a:avLst/>
              <a:gdLst/>
              <a:ahLst/>
              <a:cxnLst/>
              <a:rect l="l" t="t" r="r" b="b"/>
              <a:pathLst>
                <a:path w="2488" h="2134" extrusionOk="0">
                  <a:moveTo>
                    <a:pt x="1065" y="1"/>
                  </a:moveTo>
                  <a:cubicBezTo>
                    <a:pt x="480" y="1"/>
                    <a:pt x="0" y="472"/>
                    <a:pt x="0" y="1066"/>
                  </a:cubicBezTo>
                  <a:cubicBezTo>
                    <a:pt x="0" y="1709"/>
                    <a:pt x="522" y="2134"/>
                    <a:pt x="1068" y="2134"/>
                  </a:cubicBezTo>
                  <a:cubicBezTo>
                    <a:pt x="1329" y="2134"/>
                    <a:pt x="1595"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4017;p78">
              <a:extLst>
                <a:ext uri="{FF2B5EF4-FFF2-40B4-BE49-F238E27FC236}">
                  <a16:creationId xmlns:a16="http://schemas.microsoft.com/office/drawing/2014/main" id="{FAFEBE15-D577-1AB1-9077-905CD4C51632}"/>
                </a:ext>
              </a:extLst>
            </p:cNvPr>
            <p:cNvSpPr/>
            <p:nvPr/>
          </p:nvSpPr>
          <p:spPr>
            <a:xfrm>
              <a:off x="5265775" y="2714000"/>
              <a:ext cx="62200" cy="53350"/>
            </a:xfrm>
            <a:custGeom>
              <a:avLst/>
              <a:gdLst/>
              <a:ahLst/>
              <a:cxnLst/>
              <a:rect l="l" t="t" r="r" b="b"/>
              <a:pathLst>
                <a:path w="2488" h="2134" extrusionOk="0">
                  <a:moveTo>
                    <a:pt x="1065" y="0"/>
                  </a:moveTo>
                  <a:cubicBezTo>
                    <a:pt x="480" y="0"/>
                    <a:pt x="0" y="480"/>
                    <a:pt x="0" y="1065"/>
                  </a:cubicBezTo>
                  <a:cubicBezTo>
                    <a:pt x="0" y="1709"/>
                    <a:pt x="522" y="2133"/>
                    <a:pt x="1068" y="2133"/>
                  </a:cubicBezTo>
                  <a:cubicBezTo>
                    <a:pt x="1329" y="2133"/>
                    <a:pt x="1595" y="2036"/>
                    <a:pt x="1813" y="1821"/>
                  </a:cubicBezTo>
                  <a:cubicBezTo>
                    <a:pt x="2488" y="1155"/>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4018;p78">
              <a:extLst>
                <a:ext uri="{FF2B5EF4-FFF2-40B4-BE49-F238E27FC236}">
                  <a16:creationId xmlns:a16="http://schemas.microsoft.com/office/drawing/2014/main" id="{4C14A9BE-160A-89B0-17A1-720071702CC6}"/>
                </a:ext>
              </a:extLst>
            </p:cNvPr>
            <p:cNvSpPr/>
            <p:nvPr/>
          </p:nvSpPr>
          <p:spPr>
            <a:xfrm>
              <a:off x="5265775" y="1266550"/>
              <a:ext cx="62200" cy="53450"/>
            </a:xfrm>
            <a:custGeom>
              <a:avLst/>
              <a:gdLst/>
              <a:ahLst/>
              <a:cxnLst/>
              <a:rect l="l" t="t" r="r" b="b"/>
              <a:pathLst>
                <a:path w="2488" h="2138" extrusionOk="0">
                  <a:moveTo>
                    <a:pt x="1065" y="0"/>
                  </a:moveTo>
                  <a:cubicBezTo>
                    <a:pt x="480" y="0"/>
                    <a:pt x="0" y="480"/>
                    <a:pt x="0" y="1074"/>
                  </a:cubicBezTo>
                  <a:cubicBezTo>
                    <a:pt x="0" y="1711"/>
                    <a:pt x="521" y="2137"/>
                    <a:pt x="1067" y="2137"/>
                  </a:cubicBezTo>
                  <a:cubicBezTo>
                    <a:pt x="1328" y="2137"/>
                    <a:pt x="1595" y="2040"/>
                    <a:pt x="1813" y="1821"/>
                  </a:cubicBezTo>
                  <a:cubicBezTo>
                    <a:pt x="2488" y="1155"/>
                    <a:pt x="2016" y="9"/>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4019;p78">
              <a:extLst>
                <a:ext uri="{FF2B5EF4-FFF2-40B4-BE49-F238E27FC236}">
                  <a16:creationId xmlns:a16="http://schemas.microsoft.com/office/drawing/2014/main" id="{4BFAF457-84D5-5998-EF1E-3351A4F1EEB6}"/>
                </a:ext>
              </a:extLst>
            </p:cNvPr>
            <p:cNvSpPr/>
            <p:nvPr/>
          </p:nvSpPr>
          <p:spPr>
            <a:xfrm>
              <a:off x="5189550"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4020;p78">
              <a:extLst>
                <a:ext uri="{FF2B5EF4-FFF2-40B4-BE49-F238E27FC236}">
                  <a16:creationId xmlns:a16="http://schemas.microsoft.com/office/drawing/2014/main" id="{5BF0EC90-B8FA-065F-DB69-CB989A35C08D}"/>
                </a:ext>
              </a:extLst>
            </p:cNvPr>
            <p:cNvSpPr/>
            <p:nvPr/>
          </p:nvSpPr>
          <p:spPr>
            <a:xfrm>
              <a:off x="5189550" y="2790200"/>
              <a:ext cx="62225" cy="53350"/>
            </a:xfrm>
            <a:custGeom>
              <a:avLst/>
              <a:gdLst/>
              <a:ahLst/>
              <a:cxnLst/>
              <a:rect l="l" t="t" r="r" b="b"/>
              <a:pathLst>
                <a:path w="2489" h="2134" extrusionOk="0">
                  <a:moveTo>
                    <a:pt x="1066" y="1"/>
                  </a:moveTo>
                  <a:cubicBezTo>
                    <a:pt x="480" y="1"/>
                    <a:pt x="1" y="472"/>
                    <a:pt x="1" y="1066"/>
                  </a:cubicBezTo>
                  <a:cubicBezTo>
                    <a:pt x="1" y="1709"/>
                    <a:pt x="522" y="2134"/>
                    <a:pt x="1069" y="2134"/>
                  </a:cubicBezTo>
                  <a:cubicBezTo>
                    <a:pt x="1329" y="2134"/>
                    <a:pt x="1596"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4021;p78">
              <a:extLst>
                <a:ext uri="{FF2B5EF4-FFF2-40B4-BE49-F238E27FC236}">
                  <a16:creationId xmlns:a16="http://schemas.microsoft.com/office/drawing/2014/main" id="{01E4192B-30A3-3998-5491-1C431A400EF9}"/>
                </a:ext>
              </a:extLst>
            </p:cNvPr>
            <p:cNvSpPr/>
            <p:nvPr/>
          </p:nvSpPr>
          <p:spPr>
            <a:xfrm>
              <a:off x="5189550" y="1342750"/>
              <a:ext cx="62225" cy="53350"/>
            </a:xfrm>
            <a:custGeom>
              <a:avLst/>
              <a:gdLst/>
              <a:ahLst/>
              <a:cxnLst/>
              <a:rect l="l" t="t" r="r" b="b"/>
              <a:pathLst>
                <a:path w="2489" h="2134" extrusionOk="0">
                  <a:moveTo>
                    <a:pt x="1066" y="1"/>
                  </a:moveTo>
                  <a:cubicBezTo>
                    <a:pt x="480" y="1"/>
                    <a:pt x="1" y="481"/>
                    <a:pt x="1" y="1066"/>
                  </a:cubicBezTo>
                  <a:cubicBezTo>
                    <a:pt x="1" y="1710"/>
                    <a:pt x="522" y="2134"/>
                    <a:pt x="1069" y="2134"/>
                  </a:cubicBezTo>
                  <a:cubicBezTo>
                    <a:pt x="1329" y="2134"/>
                    <a:pt x="1596"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4022;p78">
              <a:extLst>
                <a:ext uri="{FF2B5EF4-FFF2-40B4-BE49-F238E27FC236}">
                  <a16:creationId xmlns:a16="http://schemas.microsoft.com/office/drawing/2014/main" id="{4C8D32A4-0DA5-5F75-9394-87914B827E1E}"/>
                </a:ext>
              </a:extLst>
            </p:cNvPr>
            <p:cNvSpPr/>
            <p:nvPr/>
          </p:nvSpPr>
          <p:spPr>
            <a:xfrm>
              <a:off x="5113350" y="3094850"/>
              <a:ext cx="62400" cy="53350"/>
            </a:xfrm>
            <a:custGeom>
              <a:avLst/>
              <a:gdLst/>
              <a:ahLst/>
              <a:cxnLst/>
              <a:rect l="l" t="t" r="r" b="b"/>
              <a:pathLst>
                <a:path w="2496" h="2134" extrusionOk="0">
                  <a:moveTo>
                    <a:pt x="1073" y="1"/>
                  </a:moveTo>
                  <a:cubicBezTo>
                    <a:pt x="480" y="1"/>
                    <a:pt x="0"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4023;p78">
              <a:extLst>
                <a:ext uri="{FF2B5EF4-FFF2-40B4-BE49-F238E27FC236}">
                  <a16:creationId xmlns:a16="http://schemas.microsoft.com/office/drawing/2014/main" id="{FC79D74D-4D50-CDC6-CF4B-2B8E675476F6}"/>
                </a:ext>
              </a:extLst>
            </p:cNvPr>
            <p:cNvSpPr/>
            <p:nvPr/>
          </p:nvSpPr>
          <p:spPr>
            <a:xfrm>
              <a:off x="5113350" y="3018650"/>
              <a:ext cx="62400" cy="53425"/>
            </a:xfrm>
            <a:custGeom>
              <a:avLst/>
              <a:gdLst/>
              <a:ahLst/>
              <a:cxnLst/>
              <a:rect l="l" t="t" r="r" b="b"/>
              <a:pathLst>
                <a:path w="2496" h="2137" extrusionOk="0">
                  <a:moveTo>
                    <a:pt x="1073" y="0"/>
                  </a:moveTo>
                  <a:cubicBezTo>
                    <a:pt x="480" y="0"/>
                    <a:pt x="0" y="480"/>
                    <a:pt x="0" y="1065"/>
                  </a:cubicBezTo>
                  <a:cubicBezTo>
                    <a:pt x="0" y="1709"/>
                    <a:pt x="529" y="2137"/>
                    <a:pt x="1078" y="2137"/>
                  </a:cubicBezTo>
                  <a:cubicBezTo>
                    <a:pt x="1339" y="2137"/>
                    <a:pt x="1606" y="2039"/>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4024;p78">
              <a:extLst>
                <a:ext uri="{FF2B5EF4-FFF2-40B4-BE49-F238E27FC236}">
                  <a16:creationId xmlns:a16="http://schemas.microsoft.com/office/drawing/2014/main" id="{442161F6-F438-1527-DDF8-406A5CFB6312}"/>
                </a:ext>
              </a:extLst>
            </p:cNvPr>
            <p:cNvSpPr/>
            <p:nvPr/>
          </p:nvSpPr>
          <p:spPr>
            <a:xfrm>
              <a:off x="5113350" y="2942425"/>
              <a:ext cx="62400" cy="53450"/>
            </a:xfrm>
            <a:custGeom>
              <a:avLst/>
              <a:gdLst/>
              <a:ahLst/>
              <a:cxnLst/>
              <a:rect l="l" t="t" r="r" b="b"/>
              <a:pathLst>
                <a:path w="2496" h="2138" extrusionOk="0">
                  <a:moveTo>
                    <a:pt x="1073" y="1"/>
                  </a:moveTo>
                  <a:cubicBezTo>
                    <a:pt x="480" y="1"/>
                    <a:pt x="8" y="480"/>
                    <a:pt x="0" y="1066"/>
                  </a:cubicBezTo>
                  <a:cubicBezTo>
                    <a:pt x="0" y="1709"/>
                    <a:pt x="525" y="2137"/>
                    <a:pt x="1074" y="2137"/>
                  </a:cubicBezTo>
                  <a:cubicBezTo>
                    <a:pt x="1336" y="2137"/>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4025;p78">
              <a:extLst>
                <a:ext uri="{FF2B5EF4-FFF2-40B4-BE49-F238E27FC236}">
                  <a16:creationId xmlns:a16="http://schemas.microsoft.com/office/drawing/2014/main" id="{EB06C54A-F464-FC94-421C-177439D92909}"/>
                </a:ext>
              </a:extLst>
            </p:cNvPr>
            <p:cNvSpPr/>
            <p:nvPr/>
          </p:nvSpPr>
          <p:spPr>
            <a:xfrm>
              <a:off x="5113350" y="2866425"/>
              <a:ext cx="62400" cy="53275"/>
            </a:xfrm>
            <a:custGeom>
              <a:avLst/>
              <a:gdLst/>
              <a:ahLst/>
              <a:cxnLst/>
              <a:rect l="l" t="t" r="r" b="b"/>
              <a:pathLst>
                <a:path w="2496" h="2131" extrusionOk="0">
                  <a:moveTo>
                    <a:pt x="1073" y="0"/>
                  </a:moveTo>
                  <a:cubicBezTo>
                    <a:pt x="480" y="0"/>
                    <a:pt x="0" y="472"/>
                    <a:pt x="0" y="1065"/>
                  </a:cubicBezTo>
                  <a:cubicBezTo>
                    <a:pt x="0" y="1707"/>
                    <a:pt x="526" y="2131"/>
                    <a:pt x="1073" y="2131"/>
                  </a:cubicBezTo>
                  <a:cubicBezTo>
                    <a:pt x="1336" y="2131"/>
                    <a:pt x="1604" y="2032"/>
                    <a:pt x="1821" y="1813"/>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4026;p78">
              <a:extLst>
                <a:ext uri="{FF2B5EF4-FFF2-40B4-BE49-F238E27FC236}">
                  <a16:creationId xmlns:a16="http://schemas.microsoft.com/office/drawing/2014/main" id="{8D0CDC7E-CB98-1FEA-0AA0-E8116864DB3E}"/>
                </a:ext>
              </a:extLst>
            </p:cNvPr>
            <p:cNvSpPr/>
            <p:nvPr/>
          </p:nvSpPr>
          <p:spPr>
            <a:xfrm>
              <a:off x="5113350" y="2790200"/>
              <a:ext cx="62400" cy="53350"/>
            </a:xfrm>
            <a:custGeom>
              <a:avLst/>
              <a:gdLst/>
              <a:ahLst/>
              <a:cxnLst/>
              <a:rect l="l" t="t" r="r" b="b"/>
              <a:pathLst>
                <a:path w="2496" h="2134" extrusionOk="0">
                  <a:moveTo>
                    <a:pt x="1073" y="1"/>
                  </a:moveTo>
                  <a:cubicBezTo>
                    <a:pt x="480" y="1"/>
                    <a:pt x="8"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4027;p78">
              <a:extLst>
                <a:ext uri="{FF2B5EF4-FFF2-40B4-BE49-F238E27FC236}">
                  <a16:creationId xmlns:a16="http://schemas.microsoft.com/office/drawing/2014/main" id="{E2649CBC-B01A-37B9-E8F1-4956E2A63C9C}"/>
                </a:ext>
              </a:extLst>
            </p:cNvPr>
            <p:cNvSpPr/>
            <p:nvPr/>
          </p:nvSpPr>
          <p:spPr>
            <a:xfrm>
              <a:off x="5113350" y="2714000"/>
              <a:ext cx="62400" cy="53350"/>
            </a:xfrm>
            <a:custGeom>
              <a:avLst/>
              <a:gdLst/>
              <a:ahLst/>
              <a:cxnLst/>
              <a:rect l="l" t="t" r="r" b="b"/>
              <a:pathLst>
                <a:path w="2496" h="2134" extrusionOk="0">
                  <a:moveTo>
                    <a:pt x="1073" y="0"/>
                  </a:moveTo>
                  <a:cubicBezTo>
                    <a:pt x="480" y="0"/>
                    <a:pt x="0"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4028;p78">
              <a:extLst>
                <a:ext uri="{FF2B5EF4-FFF2-40B4-BE49-F238E27FC236}">
                  <a16:creationId xmlns:a16="http://schemas.microsoft.com/office/drawing/2014/main" id="{3974D5DC-CDA4-AB00-492E-E96FA0961667}"/>
                </a:ext>
              </a:extLst>
            </p:cNvPr>
            <p:cNvSpPr/>
            <p:nvPr/>
          </p:nvSpPr>
          <p:spPr>
            <a:xfrm>
              <a:off x="5113350" y="141897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4029;p78">
              <a:extLst>
                <a:ext uri="{FF2B5EF4-FFF2-40B4-BE49-F238E27FC236}">
                  <a16:creationId xmlns:a16="http://schemas.microsoft.com/office/drawing/2014/main" id="{BB27113C-5260-70C9-685B-CAAC66D698EF}"/>
                </a:ext>
              </a:extLst>
            </p:cNvPr>
            <p:cNvSpPr/>
            <p:nvPr/>
          </p:nvSpPr>
          <p:spPr>
            <a:xfrm>
              <a:off x="5113350" y="134275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4030;p78">
              <a:extLst>
                <a:ext uri="{FF2B5EF4-FFF2-40B4-BE49-F238E27FC236}">
                  <a16:creationId xmlns:a16="http://schemas.microsoft.com/office/drawing/2014/main" id="{5B515D96-82AC-197F-F40D-905C5F19D4E6}"/>
                </a:ext>
              </a:extLst>
            </p:cNvPr>
            <p:cNvSpPr/>
            <p:nvPr/>
          </p:nvSpPr>
          <p:spPr>
            <a:xfrm>
              <a:off x="50373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4031;p78">
              <a:extLst>
                <a:ext uri="{FF2B5EF4-FFF2-40B4-BE49-F238E27FC236}">
                  <a16:creationId xmlns:a16="http://schemas.microsoft.com/office/drawing/2014/main" id="{CC1AAE76-7909-C3C1-3A41-D007CF8080C6}"/>
                </a:ext>
              </a:extLst>
            </p:cNvPr>
            <p:cNvSpPr/>
            <p:nvPr/>
          </p:nvSpPr>
          <p:spPr>
            <a:xfrm>
              <a:off x="503732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4032;p78">
              <a:extLst>
                <a:ext uri="{FF2B5EF4-FFF2-40B4-BE49-F238E27FC236}">
                  <a16:creationId xmlns:a16="http://schemas.microsoft.com/office/drawing/2014/main" id="{7F1730ED-4FF1-1E3D-C8C3-F27ED80D8089}"/>
                </a:ext>
              </a:extLst>
            </p:cNvPr>
            <p:cNvSpPr/>
            <p:nvPr/>
          </p:nvSpPr>
          <p:spPr>
            <a:xfrm>
              <a:off x="5037325" y="286642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30" y="2131"/>
                    <a:pt x="1597" y="2032"/>
                    <a:pt x="1814" y="1813"/>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4033;p78">
              <a:extLst>
                <a:ext uri="{FF2B5EF4-FFF2-40B4-BE49-F238E27FC236}">
                  <a16:creationId xmlns:a16="http://schemas.microsoft.com/office/drawing/2014/main" id="{D3B45987-448E-130F-9B16-07EFDC4D0D00}"/>
                </a:ext>
              </a:extLst>
            </p:cNvPr>
            <p:cNvSpPr/>
            <p:nvPr/>
          </p:nvSpPr>
          <p:spPr>
            <a:xfrm>
              <a:off x="50373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4034;p78">
              <a:extLst>
                <a:ext uri="{FF2B5EF4-FFF2-40B4-BE49-F238E27FC236}">
                  <a16:creationId xmlns:a16="http://schemas.microsoft.com/office/drawing/2014/main" id="{C8FBAAA6-CEDF-A1EB-0C64-B2A74ED40CC3}"/>
                </a:ext>
              </a:extLst>
            </p:cNvPr>
            <p:cNvSpPr/>
            <p:nvPr/>
          </p:nvSpPr>
          <p:spPr>
            <a:xfrm>
              <a:off x="50373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4035;p78">
              <a:extLst>
                <a:ext uri="{FF2B5EF4-FFF2-40B4-BE49-F238E27FC236}">
                  <a16:creationId xmlns:a16="http://schemas.microsoft.com/office/drawing/2014/main" id="{C38FC10A-46C4-15F1-1A59-28F9C3E37D00}"/>
                </a:ext>
              </a:extLst>
            </p:cNvPr>
            <p:cNvSpPr/>
            <p:nvPr/>
          </p:nvSpPr>
          <p:spPr>
            <a:xfrm>
              <a:off x="5037325"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4036;p78">
              <a:extLst>
                <a:ext uri="{FF2B5EF4-FFF2-40B4-BE49-F238E27FC236}">
                  <a16:creationId xmlns:a16="http://schemas.microsoft.com/office/drawing/2014/main" id="{FAD4B87D-4825-E7B8-8A8C-166B977658DF}"/>
                </a:ext>
              </a:extLst>
            </p:cNvPr>
            <p:cNvSpPr/>
            <p:nvPr/>
          </p:nvSpPr>
          <p:spPr>
            <a:xfrm>
              <a:off x="50373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4037;p78">
              <a:extLst>
                <a:ext uri="{FF2B5EF4-FFF2-40B4-BE49-F238E27FC236}">
                  <a16:creationId xmlns:a16="http://schemas.microsoft.com/office/drawing/2014/main" id="{090490DC-F19E-9412-8998-FCBE25AC8B18}"/>
                </a:ext>
              </a:extLst>
            </p:cNvPr>
            <p:cNvSpPr/>
            <p:nvPr/>
          </p:nvSpPr>
          <p:spPr>
            <a:xfrm>
              <a:off x="4961125"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4038;p78">
              <a:extLst>
                <a:ext uri="{FF2B5EF4-FFF2-40B4-BE49-F238E27FC236}">
                  <a16:creationId xmlns:a16="http://schemas.microsoft.com/office/drawing/2014/main" id="{90B001BC-B1A3-F4FB-B31C-3A11D982AE74}"/>
                </a:ext>
              </a:extLst>
            </p:cNvPr>
            <p:cNvSpPr/>
            <p:nvPr/>
          </p:nvSpPr>
          <p:spPr>
            <a:xfrm>
              <a:off x="49611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4039;p78">
              <a:extLst>
                <a:ext uri="{FF2B5EF4-FFF2-40B4-BE49-F238E27FC236}">
                  <a16:creationId xmlns:a16="http://schemas.microsoft.com/office/drawing/2014/main" id="{6F27A735-FBBC-2C1F-9DD2-F0DB274510DB}"/>
                </a:ext>
              </a:extLst>
            </p:cNvPr>
            <p:cNvSpPr/>
            <p:nvPr/>
          </p:nvSpPr>
          <p:spPr>
            <a:xfrm>
              <a:off x="49611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4040;p78">
              <a:extLst>
                <a:ext uri="{FF2B5EF4-FFF2-40B4-BE49-F238E27FC236}">
                  <a16:creationId xmlns:a16="http://schemas.microsoft.com/office/drawing/2014/main" id="{2B4CD513-911B-70A0-F0C4-9A7B63AABB88}"/>
                </a:ext>
              </a:extLst>
            </p:cNvPr>
            <p:cNvSpPr/>
            <p:nvPr/>
          </p:nvSpPr>
          <p:spPr>
            <a:xfrm>
              <a:off x="49611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4041;p78">
              <a:extLst>
                <a:ext uri="{FF2B5EF4-FFF2-40B4-BE49-F238E27FC236}">
                  <a16:creationId xmlns:a16="http://schemas.microsoft.com/office/drawing/2014/main" id="{59735592-8D7D-9BE5-3039-C3629A13D916}"/>
                </a:ext>
              </a:extLst>
            </p:cNvPr>
            <p:cNvSpPr/>
            <p:nvPr/>
          </p:nvSpPr>
          <p:spPr>
            <a:xfrm>
              <a:off x="49611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4042;p78">
              <a:extLst>
                <a:ext uri="{FF2B5EF4-FFF2-40B4-BE49-F238E27FC236}">
                  <a16:creationId xmlns:a16="http://schemas.microsoft.com/office/drawing/2014/main" id="{56266763-10E7-B58D-7DA4-3FAB9C1BF5A3}"/>
                </a:ext>
              </a:extLst>
            </p:cNvPr>
            <p:cNvSpPr/>
            <p:nvPr/>
          </p:nvSpPr>
          <p:spPr>
            <a:xfrm>
              <a:off x="49611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4043;p78">
              <a:extLst>
                <a:ext uri="{FF2B5EF4-FFF2-40B4-BE49-F238E27FC236}">
                  <a16:creationId xmlns:a16="http://schemas.microsoft.com/office/drawing/2014/main" id="{44C9049D-9C91-94C1-BECE-152201EB555C}"/>
                </a:ext>
              </a:extLst>
            </p:cNvPr>
            <p:cNvSpPr/>
            <p:nvPr/>
          </p:nvSpPr>
          <p:spPr>
            <a:xfrm>
              <a:off x="4884900" y="2637775"/>
              <a:ext cx="62225" cy="53450"/>
            </a:xfrm>
            <a:custGeom>
              <a:avLst/>
              <a:gdLst/>
              <a:ahLst/>
              <a:cxnLst/>
              <a:rect l="l" t="t" r="r" b="b"/>
              <a:pathLst>
                <a:path w="2489" h="2138" extrusionOk="0">
                  <a:moveTo>
                    <a:pt x="1066" y="1"/>
                  </a:moveTo>
                  <a:cubicBezTo>
                    <a:pt x="480" y="1"/>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4044;p78">
              <a:extLst>
                <a:ext uri="{FF2B5EF4-FFF2-40B4-BE49-F238E27FC236}">
                  <a16:creationId xmlns:a16="http://schemas.microsoft.com/office/drawing/2014/main" id="{2D977EA7-9B88-71B7-22B2-0F39B55A8048}"/>
                </a:ext>
              </a:extLst>
            </p:cNvPr>
            <p:cNvSpPr/>
            <p:nvPr/>
          </p:nvSpPr>
          <p:spPr>
            <a:xfrm>
              <a:off x="48849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4045;p78">
              <a:extLst>
                <a:ext uri="{FF2B5EF4-FFF2-40B4-BE49-F238E27FC236}">
                  <a16:creationId xmlns:a16="http://schemas.microsoft.com/office/drawing/2014/main" id="{3DCBD40D-FFE1-0323-E715-18E711AF465B}"/>
                </a:ext>
              </a:extLst>
            </p:cNvPr>
            <p:cNvSpPr/>
            <p:nvPr/>
          </p:nvSpPr>
          <p:spPr>
            <a:xfrm>
              <a:off x="48849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4046;p78">
              <a:extLst>
                <a:ext uri="{FF2B5EF4-FFF2-40B4-BE49-F238E27FC236}">
                  <a16:creationId xmlns:a16="http://schemas.microsoft.com/office/drawing/2014/main" id="{B1444321-D135-0DB9-9FA3-30CBBFCC3662}"/>
                </a:ext>
              </a:extLst>
            </p:cNvPr>
            <p:cNvSpPr/>
            <p:nvPr/>
          </p:nvSpPr>
          <p:spPr>
            <a:xfrm>
              <a:off x="488490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4047;p78">
              <a:extLst>
                <a:ext uri="{FF2B5EF4-FFF2-40B4-BE49-F238E27FC236}">
                  <a16:creationId xmlns:a16="http://schemas.microsoft.com/office/drawing/2014/main" id="{1553EA03-7254-17B0-629C-5071C4CA2E63}"/>
                </a:ext>
              </a:extLst>
            </p:cNvPr>
            <p:cNvSpPr/>
            <p:nvPr/>
          </p:nvSpPr>
          <p:spPr>
            <a:xfrm>
              <a:off x="4808700" y="2637775"/>
              <a:ext cx="62400" cy="53450"/>
            </a:xfrm>
            <a:custGeom>
              <a:avLst/>
              <a:gdLst/>
              <a:ahLst/>
              <a:cxnLst/>
              <a:rect l="l" t="t" r="r" b="b"/>
              <a:pathLst>
                <a:path w="2496"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4048;p78">
              <a:extLst>
                <a:ext uri="{FF2B5EF4-FFF2-40B4-BE49-F238E27FC236}">
                  <a16:creationId xmlns:a16="http://schemas.microsoft.com/office/drawing/2014/main" id="{D492A2A0-ADDD-F682-2A17-05DB152B9C45}"/>
                </a:ext>
              </a:extLst>
            </p:cNvPr>
            <p:cNvSpPr/>
            <p:nvPr/>
          </p:nvSpPr>
          <p:spPr>
            <a:xfrm>
              <a:off x="4808700" y="2561575"/>
              <a:ext cx="62400" cy="53425"/>
            </a:xfrm>
            <a:custGeom>
              <a:avLst/>
              <a:gdLst/>
              <a:ahLst/>
              <a:cxnLst/>
              <a:rect l="l" t="t" r="r" b="b"/>
              <a:pathLst>
                <a:path w="2496"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4049;p78">
              <a:extLst>
                <a:ext uri="{FF2B5EF4-FFF2-40B4-BE49-F238E27FC236}">
                  <a16:creationId xmlns:a16="http://schemas.microsoft.com/office/drawing/2014/main" id="{9AD9F471-722A-2B24-9CE3-9B8195375782}"/>
                </a:ext>
              </a:extLst>
            </p:cNvPr>
            <p:cNvSpPr/>
            <p:nvPr/>
          </p:nvSpPr>
          <p:spPr>
            <a:xfrm>
              <a:off x="4808700" y="141897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4050;p78">
              <a:extLst>
                <a:ext uri="{FF2B5EF4-FFF2-40B4-BE49-F238E27FC236}">
                  <a16:creationId xmlns:a16="http://schemas.microsoft.com/office/drawing/2014/main" id="{B5E14879-727A-98CC-2387-30123063DCDE}"/>
                </a:ext>
              </a:extLst>
            </p:cNvPr>
            <p:cNvSpPr/>
            <p:nvPr/>
          </p:nvSpPr>
          <p:spPr>
            <a:xfrm>
              <a:off x="48087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4051;p78">
              <a:extLst>
                <a:ext uri="{FF2B5EF4-FFF2-40B4-BE49-F238E27FC236}">
                  <a16:creationId xmlns:a16="http://schemas.microsoft.com/office/drawing/2014/main" id="{369AC800-BB77-7B15-AC24-F583A598EB76}"/>
                </a:ext>
              </a:extLst>
            </p:cNvPr>
            <p:cNvSpPr/>
            <p:nvPr/>
          </p:nvSpPr>
          <p:spPr>
            <a:xfrm>
              <a:off x="4808700" y="11905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4052;p78">
              <a:extLst>
                <a:ext uri="{FF2B5EF4-FFF2-40B4-BE49-F238E27FC236}">
                  <a16:creationId xmlns:a16="http://schemas.microsoft.com/office/drawing/2014/main" id="{7B7CDEAC-CB65-2C63-4E7A-F9DB331CB8A4}"/>
                </a:ext>
              </a:extLst>
            </p:cNvPr>
            <p:cNvSpPr/>
            <p:nvPr/>
          </p:nvSpPr>
          <p:spPr>
            <a:xfrm>
              <a:off x="4808700" y="1038125"/>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4053;p78">
              <a:extLst>
                <a:ext uri="{FF2B5EF4-FFF2-40B4-BE49-F238E27FC236}">
                  <a16:creationId xmlns:a16="http://schemas.microsoft.com/office/drawing/2014/main" id="{B6EED0F0-342E-B85A-0291-34539E63E9A0}"/>
                </a:ext>
              </a:extLst>
            </p:cNvPr>
            <p:cNvSpPr/>
            <p:nvPr/>
          </p:nvSpPr>
          <p:spPr>
            <a:xfrm>
              <a:off x="4732475" y="27902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4054;p78">
              <a:extLst>
                <a:ext uri="{FF2B5EF4-FFF2-40B4-BE49-F238E27FC236}">
                  <a16:creationId xmlns:a16="http://schemas.microsoft.com/office/drawing/2014/main" id="{0028BC2B-AF2F-2E0F-D9DD-4C28D4430537}"/>
                </a:ext>
              </a:extLst>
            </p:cNvPr>
            <p:cNvSpPr/>
            <p:nvPr/>
          </p:nvSpPr>
          <p:spPr>
            <a:xfrm>
              <a:off x="4732475" y="2714000"/>
              <a:ext cx="62425" cy="53350"/>
            </a:xfrm>
            <a:custGeom>
              <a:avLst/>
              <a:gdLst/>
              <a:ahLst/>
              <a:cxnLst/>
              <a:rect l="l" t="t" r="r" b="b"/>
              <a:pathLst>
                <a:path w="2497" h="2134" extrusionOk="0">
                  <a:moveTo>
                    <a:pt x="1074" y="0"/>
                  </a:moveTo>
                  <a:cubicBezTo>
                    <a:pt x="480" y="0"/>
                    <a:pt x="1"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4055;p78">
              <a:extLst>
                <a:ext uri="{FF2B5EF4-FFF2-40B4-BE49-F238E27FC236}">
                  <a16:creationId xmlns:a16="http://schemas.microsoft.com/office/drawing/2014/main" id="{E283C3DE-A926-A7AB-71D8-7343DE474196}"/>
                </a:ext>
              </a:extLst>
            </p:cNvPr>
            <p:cNvSpPr/>
            <p:nvPr/>
          </p:nvSpPr>
          <p:spPr>
            <a:xfrm>
              <a:off x="4732475" y="2561575"/>
              <a:ext cx="62425" cy="53425"/>
            </a:xfrm>
            <a:custGeom>
              <a:avLst/>
              <a:gdLst/>
              <a:ahLst/>
              <a:cxnLst/>
              <a:rect l="l" t="t" r="r" b="b"/>
              <a:pathLst>
                <a:path w="2497" h="2137" extrusionOk="0">
                  <a:moveTo>
                    <a:pt x="1074" y="0"/>
                  </a:moveTo>
                  <a:cubicBezTo>
                    <a:pt x="480" y="8"/>
                    <a:pt x="9" y="480"/>
                    <a:pt x="1" y="1073"/>
                  </a:cubicBezTo>
                  <a:cubicBezTo>
                    <a:pt x="1" y="1711"/>
                    <a:pt x="525" y="2137"/>
                    <a:pt x="1073" y="2137"/>
                  </a:cubicBezTo>
                  <a:cubicBezTo>
                    <a:pt x="1335" y="2137"/>
                    <a:pt x="1603" y="2039"/>
                    <a:pt x="1822" y="1821"/>
                  </a:cubicBezTo>
                  <a:cubicBezTo>
                    <a:pt x="2496"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4056;p78">
              <a:extLst>
                <a:ext uri="{FF2B5EF4-FFF2-40B4-BE49-F238E27FC236}">
                  <a16:creationId xmlns:a16="http://schemas.microsoft.com/office/drawing/2014/main" id="{28C5D615-CE9C-BCC0-7C88-089002D1E930}"/>
                </a:ext>
              </a:extLst>
            </p:cNvPr>
            <p:cNvSpPr/>
            <p:nvPr/>
          </p:nvSpPr>
          <p:spPr>
            <a:xfrm>
              <a:off x="473247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4057;p78">
              <a:extLst>
                <a:ext uri="{FF2B5EF4-FFF2-40B4-BE49-F238E27FC236}">
                  <a16:creationId xmlns:a16="http://schemas.microsoft.com/office/drawing/2014/main" id="{4A615557-CD6A-1652-313F-F04AE0DCE60C}"/>
                </a:ext>
              </a:extLst>
            </p:cNvPr>
            <p:cNvSpPr/>
            <p:nvPr/>
          </p:nvSpPr>
          <p:spPr>
            <a:xfrm>
              <a:off x="4732475" y="11905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4058;p78">
              <a:extLst>
                <a:ext uri="{FF2B5EF4-FFF2-40B4-BE49-F238E27FC236}">
                  <a16:creationId xmlns:a16="http://schemas.microsoft.com/office/drawing/2014/main" id="{64173439-0EC0-7F2C-919A-E1DF1C3015A4}"/>
                </a:ext>
              </a:extLst>
            </p:cNvPr>
            <p:cNvSpPr/>
            <p:nvPr/>
          </p:nvSpPr>
          <p:spPr>
            <a:xfrm>
              <a:off x="4656475" y="2866425"/>
              <a:ext cx="62200" cy="53275"/>
            </a:xfrm>
            <a:custGeom>
              <a:avLst/>
              <a:gdLst/>
              <a:ahLst/>
              <a:cxnLst/>
              <a:rect l="l" t="t" r="r" b="b"/>
              <a:pathLst>
                <a:path w="2488" h="2131" extrusionOk="0">
                  <a:moveTo>
                    <a:pt x="1065" y="0"/>
                  </a:moveTo>
                  <a:cubicBezTo>
                    <a:pt x="472"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4059;p78">
              <a:extLst>
                <a:ext uri="{FF2B5EF4-FFF2-40B4-BE49-F238E27FC236}">
                  <a16:creationId xmlns:a16="http://schemas.microsoft.com/office/drawing/2014/main" id="{74775F3D-978C-7C4A-3C3F-A8447320B589}"/>
                </a:ext>
              </a:extLst>
            </p:cNvPr>
            <p:cNvSpPr/>
            <p:nvPr/>
          </p:nvSpPr>
          <p:spPr>
            <a:xfrm>
              <a:off x="4656475" y="27902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4060;p78">
              <a:extLst>
                <a:ext uri="{FF2B5EF4-FFF2-40B4-BE49-F238E27FC236}">
                  <a16:creationId xmlns:a16="http://schemas.microsoft.com/office/drawing/2014/main" id="{D5046506-61A0-3319-836A-390002F52A0E}"/>
                </a:ext>
              </a:extLst>
            </p:cNvPr>
            <p:cNvSpPr/>
            <p:nvPr/>
          </p:nvSpPr>
          <p:spPr>
            <a:xfrm>
              <a:off x="4656475" y="271400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4061;p78">
              <a:extLst>
                <a:ext uri="{FF2B5EF4-FFF2-40B4-BE49-F238E27FC236}">
                  <a16:creationId xmlns:a16="http://schemas.microsoft.com/office/drawing/2014/main" id="{0F865579-CAFD-272D-35EA-05008B51F868}"/>
                </a:ext>
              </a:extLst>
            </p:cNvPr>
            <p:cNvSpPr/>
            <p:nvPr/>
          </p:nvSpPr>
          <p:spPr>
            <a:xfrm>
              <a:off x="4656475" y="2485550"/>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4062;p78">
              <a:extLst>
                <a:ext uri="{FF2B5EF4-FFF2-40B4-BE49-F238E27FC236}">
                  <a16:creationId xmlns:a16="http://schemas.microsoft.com/office/drawing/2014/main" id="{D7420BF4-2577-D238-C93A-503AC84412AE}"/>
                </a:ext>
              </a:extLst>
            </p:cNvPr>
            <p:cNvSpPr/>
            <p:nvPr/>
          </p:nvSpPr>
          <p:spPr>
            <a:xfrm>
              <a:off x="465647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4063;p78">
              <a:extLst>
                <a:ext uri="{FF2B5EF4-FFF2-40B4-BE49-F238E27FC236}">
                  <a16:creationId xmlns:a16="http://schemas.microsoft.com/office/drawing/2014/main" id="{6A465934-DC67-2B38-51B8-4509F3E178BB}"/>
                </a:ext>
              </a:extLst>
            </p:cNvPr>
            <p:cNvSpPr/>
            <p:nvPr/>
          </p:nvSpPr>
          <p:spPr>
            <a:xfrm>
              <a:off x="465647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4064;p78">
              <a:extLst>
                <a:ext uri="{FF2B5EF4-FFF2-40B4-BE49-F238E27FC236}">
                  <a16:creationId xmlns:a16="http://schemas.microsoft.com/office/drawing/2014/main" id="{5714A486-5539-E9C0-499B-55915407BF6C}"/>
                </a:ext>
              </a:extLst>
            </p:cNvPr>
            <p:cNvSpPr/>
            <p:nvPr/>
          </p:nvSpPr>
          <p:spPr>
            <a:xfrm>
              <a:off x="46564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4065;p78">
              <a:extLst>
                <a:ext uri="{FF2B5EF4-FFF2-40B4-BE49-F238E27FC236}">
                  <a16:creationId xmlns:a16="http://schemas.microsoft.com/office/drawing/2014/main" id="{A489F35B-0601-B2B6-C096-1CC0073440C7}"/>
                </a:ext>
              </a:extLst>
            </p:cNvPr>
            <p:cNvSpPr/>
            <p:nvPr/>
          </p:nvSpPr>
          <p:spPr>
            <a:xfrm>
              <a:off x="4656475" y="1038125"/>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4066;p78">
              <a:extLst>
                <a:ext uri="{FF2B5EF4-FFF2-40B4-BE49-F238E27FC236}">
                  <a16:creationId xmlns:a16="http://schemas.microsoft.com/office/drawing/2014/main" id="{C6D2D3EA-F7B1-1E4E-9724-E183F455992E}"/>
                </a:ext>
              </a:extLst>
            </p:cNvPr>
            <p:cNvSpPr/>
            <p:nvPr/>
          </p:nvSpPr>
          <p:spPr>
            <a:xfrm>
              <a:off x="4580250" y="29424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4067;p78">
              <a:extLst>
                <a:ext uri="{FF2B5EF4-FFF2-40B4-BE49-F238E27FC236}">
                  <a16:creationId xmlns:a16="http://schemas.microsoft.com/office/drawing/2014/main" id="{F51E5732-EAA8-2CF5-5FF2-881C58674BE4}"/>
                </a:ext>
              </a:extLst>
            </p:cNvPr>
            <p:cNvSpPr/>
            <p:nvPr/>
          </p:nvSpPr>
          <p:spPr>
            <a:xfrm>
              <a:off x="458025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4068;p78">
              <a:extLst>
                <a:ext uri="{FF2B5EF4-FFF2-40B4-BE49-F238E27FC236}">
                  <a16:creationId xmlns:a16="http://schemas.microsoft.com/office/drawing/2014/main" id="{9D4E2908-EED0-2760-A8E0-92A26845E568}"/>
                </a:ext>
              </a:extLst>
            </p:cNvPr>
            <p:cNvSpPr/>
            <p:nvPr/>
          </p:nvSpPr>
          <p:spPr>
            <a:xfrm>
              <a:off x="458025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4069;p78">
              <a:extLst>
                <a:ext uri="{FF2B5EF4-FFF2-40B4-BE49-F238E27FC236}">
                  <a16:creationId xmlns:a16="http://schemas.microsoft.com/office/drawing/2014/main" id="{C750BC31-9C98-742B-98DF-409EAC5D7881}"/>
                </a:ext>
              </a:extLst>
            </p:cNvPr>
            <p:cNvSpPr/>
            <p:nvPr/>
          </p:nvSpPr>
          <p:spPr>
            <a:xfrm>
              <a:off x="4580250"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4070;p78">
              <a:extLst>
                <a:ext uri="{FF2B5EF4-FFF2-40B4-BE49-F238E27FC236}">
                  <a16:creationId xmlns:a16="http://schemas.microsoft.com/office/drawing/2014/main" id="{471F4116-4F0B-8275-B9BB-8A32472D5184}"/>
                </a:ext>
              </a:extLst>
            </p:cNvPr>
            <p:cNvSpPr/>
            <p:nvPr/>
          </p:nvSpPr>
          <p:spPr>
            <a:xfrm>
              <a:off x="458025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4071;p78">
              <a:extLst>
                <a:ext uri="{FF2B5EF4-FFF2-40B4-BE49-F238E27FC236}">
                  <a16:creationId xmlns:a16="http://schemas.microsoft.com/office/drawing/2014/main" id="{51774621-1D2D-859C-9119-7247E5F0E7B7}"/>
                </a:ext>
              </a:extLst>
            </p:cNvPr>
            <p:cNvSpPr/>
            <p:nvPr/>
          </p:nvSpPr>
          <p:spPr>
            <a:xfrm>
              <a:off x="45802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4072;p78">
              <a:extLst>
                <a:ext uri="{FF2B5EF4-FFF2-40B4-BE49-F238E27FC236}">
                  <a16:creationId xmlns:a16="http://schemas.microsoft.com/office/drawing/2014/main" id="{2017C777-C90D-E441-7D94-214677942651}"/>
                </a:ext>
              </a:extLst>
            </p:cNvPr>
            <p:cNvSpPr/>
            <p:nvPr/>
          </p:nvSpPr>
          <p:spPr>
            <a:xfrm>
              <a:off x="45802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4073;p78">
              <a:extLst>
                <a:ext uri="{FF2B5EF4-FFF2-40B4-BE49-F238E27FC236}">
                  <a16:creationId xmlns:a16="http://schemas.microsoft.com/office/drawing/2014/main" id="{DD26F099-38B4-17AA-BABF-3111CA9FD227}"/>
                </a:ext>
              </a:extLst>
            </p:cNvPr>
            <p:cNvSpPr/>
            <p:nvPr/>
          </p:nvSpPr>
          <p:spPr>
            <a:xfrm>
              <a:off x="45802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4074;p78">
              <a:extLst>
                <a:ext uri="{FF2B5EF4-FFF2-40B4-BE49-F238E27FC236}">
                  <a16:creationId xmlns:a16="http://schemas.microsoft.com/office/drawing/2014/main" id="{DF28D0BA-B538-5CFC-C8F1-88A37ED46238}"/>
                </a:ext>
              </a:extLst>
            </p:cNvPr>
            <p:cNvSpPr/>
            <p:nvPr/>
          </p:nvSpPr>
          <p:spPr>
            <a:xfrm>
              <a:off x="450405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4075;p78">
              <a:extLst>
                <a:ext uri="{FF2B5EF4-FFF2-40B4-BE49-F238E27FC236}">
                  <a16:creationId xmlns:a16="http://schemas.microsoft.com/office/drawing/2014/main" id="{A30F06A9-BB16-4191-B1BA-ED1CC7392BC5}"/>
                </a:ext>
              </a:extLst>
            </p:cNvPr>
            <p:cNvSpPr/>
            <p:nvPr/>
          </p:nvSpPr>
          <p:spPr>
            <a:xfrm>
              <a:off x="4504050"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4076;p78">
              <a:extLst>
                <a:ext uri="{FF2B5EF4-FFF2-40B4-BE49-F238E27FC236}">
                  <a16:creationId xmlns:a16="http://schemas.microsoft.com/office/drawing/2014/main" id="{772DBAFA-868C-57E4-E65D-0D8BA9A28AF3}"/>
                </a:ext>
              </a:extLst>
            </p:cNvPr>
            <p:cNvSpPr/>
            <p:nvPr/>
          </p:nvSpPr>
          <p:spPr>
            <a:xfrm>
              <a:off x="45040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4077;p78">
              <a:extLst>
                <a:ext uri="{FF2B5EF4-FFF2-40B4-BE49-F238E27FC236}">
                  <a16:creationId xmlns:a16="http://schemas.microsoft.com/office/drawing/2014/main" id="{11F03402-BAF2-C0CE-FE4A-1A3CDA03C1BA}"/>
                </a:ext>
              </a:extLst>
            </p:cNvPr>
            <p:cNvSpPr/>
            <p:nvPr/>
          </p:nvSpPr>
          <p:spPr>
            <a:xfrm>
              <a:off x="450405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4078;p78">
              <a:extLst>
                <a:ext uri="{FF2B5EF4-FFF2-40B4-BE49-F238E27FC236}">
                  <a16:creationId xmlns:a16="http://schemas.microsoft.com/office/drawing/2014/main" id="{131C874C-06B4-155A-2389-F760231AAD75}"/>
                </a:ext>
              </a:extLst>
            </p:cNvPr>
            <p:cNvSpPr/>
            <p:nvPr/>
          </p:nvSpPr>
          <p:spPr>
            <a:xfrm>
              <a:off x="45040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4079;p78">
              <a:extLst>
                <a:ext uri="{FF2B5EF4-FFF2-40B4-BE49-F238E27FC236}">
                  <a16:creationId xmlns:a16="http://schemas.microsoft.com/office/drawing/2014/main" id="{CA7F4FDC-B02F-E5EF-C8C4-96FA2633910B}"/>
                </a:ext>
              </a:extLst>
            </p:cNvPr>
            <p:cNvSpPr/>
            <p:nvPr/>
          </p:nvSpPr>
          <p:spPr>
            <a:xfrm>
              <a:off x="45040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4080;p78">
              <a:extLst>
                <a:ext uri="{FF2B5EF4-FFF2-40B4-BE49-F238E27FC236}">
                  <a16:creationId xmlns:a16="http://schemas.microsoft.com/office/drawing/2014/main" id="{58D6AE3B-14E9-21B4-4EAC-7E90271A3665}"/>
                </a:ext>
              </a:extLst>
            </p:cNvPr>
            <p:cNvSpPr/>
            <p:nvPr/>
          </p:nvSpPr>
          <p:spPr>
            <a:xfrm>
              <a:off x="4427825" y="2942425"/>
              <a:ext cx="62425" cy="53450"/>
            </a:xfrm>
            <a:custGeom>
              <a:avLst/>
              <a:gdLst/>
              <a:ahLst/>
              <a:cxnLst/>
              <a:rect l="l" t="t" r="r" b="b"/>
              <a:pathLst>
                <a:path w="2497" h="2138" extrusionOk="0">
                  <a:moveTo>
                    <a:pt x="1065" y="1"/>
                  </a:moveTo>
                  <a:cubicBezTo>
                    <a:pt x="480" y="9"/>
                    <a:pt x="9"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4081;p78">
              <a:extLst>
                <a:ext uri="{FF2B5EF4-FFF2-40B4-BE49-F238E27FC236}">
                  <a16:creationId xmlns:a16="http://schemas.microsoft.com/office/drawing/2014/main" id="{D9ECD7F6-EB2C-8D71-8569-EE92ABC16FE3}"/>
                </a:ext>
              </a:extLst>
            </p:cNvPr>
            <p:cNvSpPr/>
            <p:nvPr/>
          </p:nvSpPr>
          <p:spPr>
            <a:xfrm>
              <a:off x="4427825" y="2866425"/>
              <a:ext cx="62425" cy="53275"/>
            </a:xfrm>
            <a:custGeom>
              <a:avLst/>
              <a:gdLst/>
              <a:ahLst/>
              <a:cxnLst/>
              <a:rect l="l" t="t" r="r" b="b"/>
              <a:pathLst>
                <a:path w="2497" h="2131" extrusionOk="0">
                  <a:moveTo>
                    <a:pt x="1065" y="0"/>
                  </a:moveTo>
                  <a:cubicBezTo>
                    <a:pt x="480" y="0"/>
                    <a:pt x="1" y="472"/>
                    <a:pt x="1" y="1065"/>
                  </a:cubicBezTo>
                  <a:cubicBezTo>
                    <a:pt x="1" y="1707"/>
                    <a:pt x="526" y="2131"/>
                    <a:pt x="1073" y="2131"/>
                  </a:cubicBezTo>
                  <a:cubicBezTo>
                    <a:pt x="1337" y="2131"/>
                    <a:pt x="1605" y="2032"/>
                    <a:pt x="1822"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4082;p78">
              <a:extLst>
                <a:ext uri="{FF2B5EF4-FFF2-40B4-BE49-F238E27FC236}">
                  <a16:creationId xmlns:a16="http://schemas.microsoft.com/office/drawing/2014/main" id="{D1F13448-3097-E4AA-E781-BA90383DE3D4}"/>
                </a:ext>
              </a:extLst>
            </p:cNvPr>
            <p:cNvSpPr/>
            <p:nvPr/>
          </p:nvSpPr>
          <p:spPr>
            <a:xfrm>
              <a:off x="4427825" y="2790200"/>
              <a:ext cx="62425" cy="53350"/>
            </a:xfrm>
            <a:custGeom>
              <a:avLst/>
              <a:gdLst/>
              <a:ahLst/>
              <a:cxnLst/>
              <a:rect l="l" t="t" r="r" b="b"/>
              <a:pathLst>
                <a:path w="2497" h="2134" extrusionOk="0">
                  <a:moveTo>
                    <a:pt x="1065" y="1"/>
                  </a:moveTo>
                  <a:cubicBezTo>
                    <a:pt x="480" y="1"/>
                    <a:pt x="9"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4083;p78">
              <a:extLst>
                <a:ext uri="{FF2B5EF4-FFF2-40B4-BE49-F238E27FC236}">
                  <a16:creationId xmlns:a16="http://schemas.microsoft.com/office/drawing/2014/main" id="{641E7679-AD0F-E1BD-5ECF-351002D563DF}"/>
                </a:ext>
              </a:extLst>
            </p:cNvPr>
            <p:cNvSpPr/>
            <p:nvPr/>
          </p:nvSpPr>
          <p:spPr>
            <a:xfrm>
              <a:off x="4427825" y="2561575"/>
              <a:ext cx="62425" cy="53425"/>
            </a:xfrm>
            <a:custGeom>
              <a:avLst/>
              <a:gdLst/>
              <a:ahLst/>
              <a:cxnLst/>
              <a:rect l="l" t="t" r="r" b="b"/>
              <a:pathLst>
                <a:path w="2497" h="2137" extrusionOk="0">
                  <a:moveTo>
                    <a:pt x="1065" y="0"/>
                  </a:moveTo>
                  <a:cubicBezTo>
                    <a:pt x="480" y="8"/>
                    <a:pt x="9" y="480"/>
                    <a:pt x="1" y="1073"/>
                  </a:cubicBezTo>
                  <a:cubicBezTo>
                    <a:pt x="1" y="1711"/>
                    <a:pt x="525" y="2137"/>
                    <a:pt x="1073" y="2137"/>
                  </a:cubicBezTo>
                  <a:cubicBezTo>
                    <a:pt x="1335" y="2137"/>
                    <a:pt x="1603" y="2039"/>
                    <a:pt x="1822"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4084;p78">
              <a:extLst>
                <a:ext uri="{FF2B5EF4-FFF2-40B4-BE49-F238E27FC236}">
                  <a16:creationId xmlns:a16="http://schemas.microsoft.com/office/drawing/2014/main" id="{814F7C9C-AB2D-4DC7-3A70-D777B56759C5}"/>
                </a:ext>
              </a:extLst>
            </p:cNvPr>
            <p:cNvSpPr/>
            <p:nvPr/>
          </p:nvSpPr>
          <p:spPr>
            <a:xfrm>
              <a:off x="4427825" y="2485550"/>
              <a:ext cx="62425" cy="53300"/>
            </a:xfrm>
            <a:custGeom>
              <a:avLst/>
              <a:gdLst/>
              <a:ahLst/>
              <a:cxnLst/>
              <a:rect l="l" t="t" r="r" b="b"/>
              <a:pathLst>
                <a:path w="2497" h="2132" extrusionOk="0">
                  <a:moveTo>
                    <a:pt x="1065" y="1"/>
                  </a:moveTo>
                  <a:cubicBezTo>
                    <a:pt x="480" y="1"/>
                    <a:pt x="1" y="480"/>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4085;p78">
              <a:extLst>
                <a:ext uri="{FF2B5EF4-FFF2-40B4-BE49-F238E27FC236}">
                  <a16:creationId xmlns:a16="http://schemas.microsoft.com/office/drawing/2014/main" id="{580BFDAA-126A-6391-2A6F-4B766F3F5598}"/>
                </a:ext>
              </a:extLst>
            </p:cNvPr>
            <p:cNvSpPr/>
            <p:nvPr/>
          </p:nvSpPr>
          <p:spPr>
            <a:xfrm>
              <a:off x="4427825" y="2409350"/>
              <a:ext cx="62425" cy="53350"/>
            </a:xfrm>
            <a:custGeom>
              <a:avLst/>
              <a:gdLst/>
              <a:ahLst/>
              <a:cxnLst/>
              <a:rect l="l" t="t" r="r" b="b"/>
              <a:pathLst>
                <a:path w="2497" h="2134"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4086;p78">
              <a:extLst>
                <a:ext uri="{FF2B5EF4-FFF2-40B4-BE49-F238E27FC236}">
                  <a16:creationId xmlns:a16="http://schemas.microsoft.com/office/drawing/2014/main" id="{28946BF3-059C-EA49-BEFC-3A344C1FF049}"/>
                </a:ext>
              </a:extLst>
            </p:cNvPr>
            <p:cNvSpPr/>
            <p:nvPr/>
          </p:nvSpPr>
          <p:spPr>
            <a:xfrm>
              <a:off x="435160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4087;p78">
              <a:extLst>
                <a:ext uri="{FF2B5EF4-FFF2-40B4-BE49-F238E27FC236}">
                  <a16:creationId xmlns:a16="http://schemas.microsoft.com/office/drawing/2014/main" id="{E6813A86-ECB8-18E4-CF95-B03FACDBC098}"/>
                </a:ext>
              </a:extLst>
            </p:cNvPr>
            <p:cNvSpPr/>
            <p:nvPr/>
          </p:nvSpPr>
          <p:spPr>
            <a:xfrm>
              <a:off x="435160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4088;p78">
              <a:extLst>
                <a:ext uri="{FF2B5EF4-FFF2-40B4-BE49-F238E27FC236}">
                  <a16:creationId xmlns:a16="http://schemas.microsoft.com/office/drawing/2014/main" id="{0A06A108-CD1F-766D-68AF-053BDD7E8564}"/>
                </a:ext>
              </a:extLst>
            </p:cNvPr>
            <p:cNvSpPr/>
            <p:nvPr/>
          </p:nvSpPr>
          <p:spPr>
            <a:xfrm>
              <a:off x="4351600" y="2637775"/>
              <a:ext cx="62425" cy="53450"/>
            </a:xfrm>
            <a:custGeom>
              <a:avLst/>
              <a:gdLst/>
              <a:ahLst/>
              <a:cxnLst/>
              <a:rect l="l" t="t" r="r" b="b"/>
              <a:pathLst>
                <a:path w="2497" h="2138" extrusionOk="0">
                  <a:moveTo>
                    <a:pt x="1074" y="1"/>
                  </a:moveTo>
                  <a:cubicBezTo>
                    <a:pt x="481" y="1"/>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4089;p78">
              <a:extLst>
                <a:ext uri="{FF2B5EF4-FFF2-40B4-BE49-F238E27FC236}">
                  <a16:creationId xmlns:a16="http://schemas.microsoft.com/office/drawing/2014/main" id="{C3753D68-5E4A-598E-AE9E-33379E3EBA2B}"/>
                </a:ext>
              </a:extLst>
            </p:cNvPr>
            <p:cNvSpPr/>
            <p:nvPr/>
          </p:nvSpPr>
          <p:spPr>
            <a:xfrm>
              <a:off x="4351600" y="2561575"/>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4090;p78">
              <a:extLst>
                <a:ext uri="{FF2B5EF4-FFF2-40B4-BE49-F238E27FC236}">
                  <a16:creationId xmlns:a16="http://schemas.microsoft.com/office/drawing/2014/main" id="{BA00086C-E066-A9F6-8096-25134BC093BC}"/>
                </a:ext>
              </a:extLst>
            </p:cNvPr>
            <p:cNvSpPr/>
            <p:nvPr/>
          </p:nvSpPr>
          <p:spPr>
            <a:xfrm>
              <a:off x="4275600" y="26377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4091;p78">
              <a:extLst>
                <a:ext uri="{FF2B5EF4-FFF2-40B4-BE49-F238E27FC236}">
                  <a16:creationId xmlns:a16="http://schemas.microsoft.com/office/drawing/2014/main" id="{615B9DDF-3045-EB6C-506D-FCE40AD222B3}"/>
                </a:ext>
              </a:extLst>
            </p:cNvPr>
            <p:cNvSpPr/>
            <p:nvPr/>
          </p:nvSpPr>
          <p:spPr>
            <a:xfrm>
              <a:off x="42756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3"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4092;p78">
              <a:extLst>
                <a:ext uri="{FF2B5EF4-FFF2-40B4-BE49-F238E27FC236}">
                  <a16:creationId xmlns:a16="http://schemas.microsoft.com/office/drawing/2014/main" id="{B0714C7A-1596-6E25-DD5F-9BD3F38FA4EF}"/>
                </a:ext>
              </a:extLst>
            </p:cNvPr>
            <p:cNvSpPr/>
            <p:nvPr/>
          </p:nvSpPr>
          <p:spPr>
            <a:xfrm>
              <a:off x="427560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4093;p78">
              <a:extLst>
                <a:ext uri="{FF2B5EF4-FFF2-40B4-BE49-F238E27FC236}">
                  <a16:creationId xmlns:a16="http://schemas.microsoft.com/office/drawing/2014/main" id="{82791BAC-FFE8-C4D7-4E01-3282A9621143}"/>
                </a:ext>
              </a:extLst>
            </p:cNvPr>
            <p:cNvSpPr/>
            <p:nvPr/>
          </p:nvSpPr>
          <p:spPr>
            <a:xfrm>
              <a:off x="42756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4094;p78">
              <a:extLst>
                <a:ext uri="{FF2B5EF4-FFF2-40B4-BE49-F238E27FC236}">
                  <a16:creationId xmlns:a16="http://schemas.microsoft.com/office/drawing/2014/main" id="{ADC7C8CF-D3DE-E97D-4EF5-94506AB9535F}"/>
                </a:ext>
              </a:extLst>
            </p:cNvPr>
            <p:cNvSpPr/>
            <p:nvPr/>
          </p:nvSpPr>
          <p:spPr>
            <a:xfrm>
              <a:off x="42756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4095;p78">
              <a:extLst>
                <a:ext uri="{FF2B5EF4-FFF2-40B4-BE49-F238E27FC236}">
                  <a16:creationId xmlns:a16="http://schemas.microsoft.com/office/drawing/2014/main" id="{FCFC2883-E916-A5B6-8A91-66295F33363B}"/>
                </a:ext>
              </a:extLst>
            </p:cNvPr>
            <p:cNvSpPr/>
            <p:nvPr/>
          </p:nvSpPr>
          <p:spPr>
            <a:xfrm>
              <a:off x="4275600" y="2256925"/>
              <a:ext cx="62350" cy="53425"/>
            </a:xfrm>
            <a:custGeom>
              <a:avLst/>
              <a:gdLst/>
              <a:ahLst/>
              <a:cxnLst/>
              <a:rect l="l" t="t" r="r" b="b"/>
              <a:pathLst>
                <a:path w="2494" h="2137" extrusionOk="0">
                  <a:moveTo>
                    <a:pt x="1076" y="0"/>
                  </a:moveTo>
                  <a:cubicBezTo>
                    <a:pt x="1072" y="0"/>
                    <a:pt x="1069" y="0"/>
                    <a:pt x="1066" y="0"/>
                  </a:cubicBezTo>
                  <a:cubicBezTo>
                    <a:pt x="472" y="0"/>
                    <a:pt x="1" y="480"/>
                    <a:pt x="1" y="1065"/>
                  </a:cubicBezTo>
                  <a:cubicBezTo>
                    <a:pt x="1" y="1709"/>
                    <a:pt x="526" y="2137"/>
                    <a:pt x="1074" y="2137"/>
                  </a:cubicBezTo>
                  <a:cubicBezTo>
                    <a:pt x="1336"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4096;p78">
              <a:extLst>
                <a:ext uri="{FF2B5EF4-FFF2-40B4-BE49-F238E27FC236}">
                  <a16:creationId xmlns:a16="http://schemas.microsoft.com/office/drawing/2014/main" id="{36FE20F6-04A8-C368-B34C-D273EBFB6CE2}"/>
                </a:ext>
              </a:extLst>
            </p:cNvPr>
            <p:cNvSpPr/>
            <p:nvPr/>
          </p:nvSpPr>
          <p:spPr>
            <a:xfrm>
              <a:off x="419940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4097;p78">
              <a:extLst>
                <a:ext uri="{FF2B5EF4-FFF2-40B4-BE49-F238E27FC236}">
                  <a16:creationId xmlns:a16="http://schemas.microsoft.com/office/drawing/2014/main" id="{3A0C423F-0CE0-5F70-2461-664D73EF0A67}"/>
                </a:ext>
              </a:extLst>
            </p:cNvPr>
            <p:cNvSpPr/>
            <p:nvPr/>
          </p:nvSpPr>
          <p:spPr>
            <a:xfrm>
              <a:off x="41994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4098;p78">
              <a:extLst>
                <a:ext uri="{FF2B5EF4-FFF2-40B4-BE49-F238E27FC236}">
                  <a16:creationId xmlns:a16="http://schemas.microsoft.com/office/drawing/2014/main" id="{333608CA-3CB3-3BF8-3BB9-270A24F25C0F}"/>
                </a:ext>
              </a:extLst>
            </p:cNvPr>
            <p:cNvSpPr/>
            <p:nvPr/>
          </p:nvSpPr>
          <p:spPr>
            <a:xfrm>
              <a:off x="419940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19"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4099;p78">
              <a:extLst>
                <a:ext uri="{FF2B5EF4-FFF2-40B4-BE49-F238E27FC236}">
                  <a16:creationId xmlns:a16="http://schemas.microsoft.com/office/drawing/2014/main" id="{ADC51BB1-65F6-8285-AB11-25624A7D3118}"/>
                </a:ext>
              </a:extLst>
            </p:cNvPr>
            <p:cNvSpPr/>
            <p:nvPr/>
          </p:nvSpPr>
          <p:spPr>
            <a:xfrm>
              <a:off x="4123175" y="23331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4100;p78">
              <a:extLst>
                <a:ext uri="{FF2B5EF4-FFF2-40B4-BE49-F238E27FC236}">
                  <a16:creationId xmlns:a16="http://schemas.microsoft.com/office/drawing/2014/main" id="{7BDF990B-BAF7-5B25-F65B-4C3C1C4F6DC8}"/>
                </a:ext>
              </a:extLst>
            </p:cNvPr>
            <p:cNvSpPr/>
            <p:nvPr/>
          </p:nvSpPr>
          <p:spPr>
            <a:xfrm>
              <a:off x="4123175" y="2256925"/>
              <a:ext cx="62350" cy="53425"/>
            </a:xfrm>
            <a:custGeom>
              <a:avLst/>
              <a:gdLst/>
              <a:ahLst/>
              <a:cxnLst/>
              <a:rect l="l" t="t" r="r" b="b"/>
              <a:pathLst>
                <a:path w="2494" h="2137" extrusionOk="0">
                  <a:moveTo>
                    <a:pt x="1076"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5" name="Google Shape;1489;p40">
            <a:extLst>
              <a:ext uri="{FF2B5EF4-FFF2-40B4-BE49-F238E27FC236}">
                <a16:creationId xmlns:a16="http://schemas.microsoft.com/office/drawing/2014/main" id="{EF728DB5-61F3-41D8-5069-16F7DE375B74}"/>
              </a:ext>
            </a:extLst>
          </p:cNvPr>
          <p:cNvSpPr txBox="1">
            <a:spLocks/>
          </p:cNvSpPr>
          <p:nvPr/>
        </p:nvSpPr>
        <p:spPr>
          <a:xfrm>
            <a:off x="4556078" y="108225"/>
            <a:ext cx="694038" cy="375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en" sz="2000" dirty="0">
                <a:solidFill>
                  <a:schemeClr val="accent4">
                    <a:lumMod val="75000"/>
                  </a:schemeClr>
                </a:solidFill>
              </a:rPr>
              <a:t>1</a:t>
            </a:r>
          </a:p>
        </p:txBody>
      </p:sp>
    </p:spTree>
    <p:extLst>
      <p:ext uri="{BB962C8B-B14F-4D97-AF65-F5344CB8AC3E}">
        <p14:creationId xmlns:p14="http://schemas.microsoft.com/office/powerpoint/2010/main" val="2215540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pic>
        <p:nvPicPr>
          <p:cNvPr id="19" name="Picture 18">
            <a:extLst>
              <a:ext uri="{FF2B5EF4-FFF2-40B4-BE49-F238E27FC236}">
                <a16:creationId xmlns:a16="http://schemas.microsoft.com/office/drawing/2014/main" id="{9DF52176-6C00-2427-60CE-2342CF607EC4}"/>
              </a:ext>
            </a:extLst>
          </p:cNvPr>
          <p:cNvPicPr>
            <a:picLocks noChangeAspect="1"/>
          </p:cNvPicPr>
          <p:nvPr/>
        </p:nvPicPr>
        <p:blipFill>
          <a:blip r:embed="rId3">
            <a:alphaModFix amt="29000"/>
          </a:blip>
          <a:stretch>
            <a:fillRect/>
          </a:stretch>
        </p:blipFill>
        <p:spPr>
          <a:xfrm rot="20083787">
            <a:off x="1453902" y="29655"/>
            <a:ext cx="1096431" cy="1096431"/>
          </a:xfrm>
          <a:prstGeom prst="rect">
            <a:avLst/>
          </a:prstGeom>
        </p:spPr>
      </p:pic>
      <p:sp>
        <p:nvSpPr>
          <p:cNvPr id="1496" name="Google Shape;1496;p41"/>
          <p:cNvSpPr txBox="1">
            <a:spLocks noGrp="1"/>
          </p:cNvSpPr>
          <p:nvPr>
            <p:ph type="subTitle" idx="1"/>
          </p:nvPr>
        </p:nvSpPr>
        <p:spPr>
          <a:xfrm>
            <a:off x="1621080" y="1411538"/>
            <a:ext cx="2885378" cy="11832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dirty="0"/>
              <a:t>The paper aims to explore employability factors for Indian and international engineering graduates, offering strategies for global enhancement.</a:t>
            </a:r>
          </a:p>
        </p:txBody>
      </p:sp>
      <p:sp>
        <p:nvSpPr>
          <p:cNvPr id="4" name="Google Shape;1473;p38">
            <a:extLst>
              <a:ext uri="{FF2B5EF4-FFF2-40B4-BE49-F238E27FC236}">
                <a16:creationId xmlns:a16="http://schemas.microsoft.com/office/drawing/2014/main" id="{23253D7B-68B9-2303-F719-07A06A5A833A}"/>
              </a:ext>
            </a:extLst>
          </p:cNvPr>
          <p:cNvSpPr txBox="1">
            <a:spLocks/>
          </p:cNvSpPr>
          <p:nvPr/>
        </p:nvSpPr>
        <p:spPr>
          <a:xfrm>
            <a:off x="1273505" y="1054896"/>
            <a:ext cx="2391715" cy="484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500" b="1" dirty="0">
                <a:solidFill>
                  <a:srgbClr val="79E0FF"/>
                </a:solidFill>
              </a:rPr>
              <a:t>4. Shared Concerns</a:t>
            </a:r>
          </a:p>
        </p:txBody>
      </p:sp>
      <p:sp>
        <p:nvSpPr>
          <p:cNvPr id="5" name="Google Shape;1496;p41">
            <a:extLst>
              <a:ext uri="{FF2B5EF4-FFF2-40B4-BE49-F238E27FC236}">
                <a16:creationId xmlns:a16="http://schemas.microsoft.com/office/drawing/2014/main" id="{483E7701-3B84-5172-B455-345D3F64B7F2}"/>
              </a:ext>
            </a:extLst>
          </p:cNvPr>
          <p:cNvSpPr txBox="1">
            <a:spLocks/>
          </p:cNvSpPr>
          <p:nvPr/>
        </p:nvSpPr>
        <p:spPr>
          <a:xfrm>
            <a:off x="5188931" y="2970507"/>
            <a:ext cx="2936487" cy="1123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lvl="0" indent="0" algn="l" rtl="0">
              <a:spcBef>
                <a:spcPts val="0"/>
              </a:spcBef>
              <a:spcAft>
                <a:spcPts val="0"/>
              </a:spcAft>
              <a:buNone/>
            </a:pPr>
            <a:r>
              <a:rPr lang="en-US" sz="1300" dirty="0"/>
              <a:t>The study helps engineering graduates worldwide be better prepared and more competitive by matching what they learn with what companies need.</a:t>
            </a:r>
          </a:p>
        </p:txBody>
      </p:sp>
      <p:sp>
        <p:nvSpPr>
          <p:cNvPr id="6" name="Google Shape;1473;p38">
            <a:extLst>
              <a:ext uri="{FF2B5EF4-FFF2-40B4-BE49-F238E27FC236}">
                <a16:creationId xmlns:a16="http://schemas.microsoft.com/office/drawing/2014/main" id="{7A25376A-9FDC-7B12-0A55-2C5F354E20A7}"/>
              </a:ext>
            </a:extLst>
          </p:cNvPr>
          <p:cNvSpPr txBox="1">
            <a:spLocks/>
          </p:cNvSpPr>
          <p:nvPr/>
        </p:nvSpPr>
        <p:spPr>
          <a:xfrm>
            <a:off x="4797160" y="2596074"/>
            <a:ext cx="3720028" cy="484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500" b="1" dirty="0">
                <a:solidFill>
                  <a:srgbClr val="79E0FF"/>
                </a:solidFill>
              </a:rPr>
              <a:t>6. Bridging Educational-Industry Gap </a:t>
            </a:r>
          </a:p>
        </p:txBody>
      </p:sp>
      <p:sp>
        <p:nvSpPr>
          <p:cNvPr id="12" name="Google Shape;1496;p41">
            <a:extLst>
              <a:ext uri="{FF2B5EF4-FFF2-40B4-BE49-F238E27FC236}">
                <a16:creationId xmlns:a16="http://schemas.microsoft.com/office/drawing/2014/main" id="{511E643C-2D20-45E6-5024-CFE12A0992D7}"/>
              </a:ext>
            </a:extLst>
          </p:cNvPr>
          <p:cNvSpPr txBox="1">
            <a:spLocks/>
          </p:cNvSpPr>
          <p:nvPr/>
        </p:nvSpPr>
        <p:spPr>
          <a:xfrm>
            <a:off x="5151864" y="1463409"/>
            <a:ext cx="293648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lgn="l"/>
            <a:r>
              <a:rPr lang="en-US" sz="1300" dirty="0"/>
              <a:t>Exploring the varied factors that affect employability for engineering graduates from different backgrounds.</a:t>
            </a:r>
          </a:p>
        </p:txBody>
      </p:sp>
      <p:sp>
        <p:nvSpPr>
          <p:cNvPr id="13" name="Google Shape;1473;p38">
            <a:extLst>
              <a:ext uri="{FF2B5EF4-FFF2-40B4-BE49-F238E27FC236}">
                <a16:creationId xmlns:a16="http://schemas.microsoft.com/office/drawing/2014/main" id="{CE167689-07F8-DF26-72D8-DC39E9FB3381}"/>
              </a:ext>
            </a:extLst>
          </p:cNvPr>
          <p:cNvSpPr txBox="1">
            <a:spLocks/>
          </p:cNvSpPr>
          <p:nvPr/>
        </p:nvSpPr>
        <p:spPr>
          <a:xfrm>
            <a:off x="4894072" y="1080552"/>
            <a:ext cx="2885378" cy="484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500" b="1" dirty="0">
                <a:solidFill>
                  <a:srgbClr val="79E0FF"/>
                </a:solidFill>
              </a:rPr>
              <a:t>5. Understanding Differences</a:t>
            </a:r>
          </a:p>
        </p:txBody>
      </p:sp>
      <p:sp>
        <p:nvSpPr>
          <p:cNvPr id="1488" name="Google Shape;1488;p40"/>
          <p:cNvSpPr txBox="1">
            <a:spLocks noGrp="1"/>
          </p:cNvSpPr>
          <p:nvPr>
            <p:ph type="title"/>
          </p:nvPr>
        </p:nvSpPr>
        <p:spPr>
          <a:xfrm>
            <a:off x="2473525" y="347502"/>
            <a:ext cx="2420547"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Introduction</a:t>
            </a:r>
            <a:endParaRPr sz="3200" dirty="0"/>
          </a:p>
        </p:txBody>
      </p:sp>
      <p:sp>
        <p:nvSpPr>
          <p:cNvPr id="1489" name="Google Shape;1489;p40"/>
          <p:cNvSpPr txBox="1">
            <a:spLocks/>
          </p:cNvSpPr>
          <p:nvPr/>
        </p:nvSpPr>
        <p:spPr>
          <a:xfrm>
            <a:off x="1526201" y="123254"/>
            <a:ext cx="1159661" cy="9572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en" sz="5700" dirty="0">
                <a:solidFill>
                  <a:schemeClr val="accent4">
                    <a:lumMod val="75000"/>
                  </a:schemeClr>
                </a:solidFill>
              </a:rPr>
              <a:t>02</a:t>
            </a:r>
          </a:p>
        </p:txBody>
      </p:sp>
      <p:sp>
        <p:nvSpPr>
          <p:cNvPr id="1490" name="Google Shape;1490;p40"/>
          <p:cNvSpPr txBox="1">
            <a:spLocks/>
          </p:cNvSpPr>
          <p:nvPr/>
        </p:nvSpPr>
        <p:spPr>
          <a:xfrm>
            <a:off x="2416202" y="567668"/>
            <a:ext cx="1921933"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en-US" dirty="0"/>
              <a:t>Context of the topic</a:t>
            </a:r>
          </a:p>
        </p:txBody>
      </p:sp>
      <p:sp>
        <p:nvSpPr>
          <p:cNvPr id="2995" name="Google Shape;1489;p40">
            <a:extLst>
              <a:ext uri="{FF2B5EF4-FFF2-40B4-BE49-F238E27FC236}">
                <a16:creationId xmlns:a16="http://schemas.microsoft.com/office/drawing/2014/main" id="{EF728DB5-61F3-41D8-5069-16F7DE375B74}"/>
              </a:ext>
            </a:extLst>
          </p:cNvPr>
          <p:cNvSpPr txBox="1">
            <a:spLocks/>
          </p:cNvSpPr>
          <p:nvPr/>
        </p:nvSpPr>
        <p:spPr>
          <a:xfrm>
            <a:off x="4556078" y="108225"/>
            <a:ext cx="694038" cy="375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en" sz="2000" dirty="0">
                <a:solidFill>
                  <a:schemeClr val="accent4">
                    <a:lumMod val="75000"/>
                  </a:schemeClr>
                </a:solidFill>
              </a:rPr>
              <a:t>2</a:t>
            </a:r>
          </a:p>
        </p:txBody>
      </p:sp>
      <p:grpSp>
        <p:nvGrpSpPr>
          <p:cNvPr id="3010" name="Google Shape;9115;p81">
            <a:extLst>
              <a:ext uri="{FF2B5EF4-FFF2-40B4-BE49-F238E27FC236}">
                <a16:creationId xmlns:a16="http://schemas.microsoft.com/office/drawing/2014/main" id="{18093C73-3670-F758-D00E-3C4F6C0B9658}"/>
              </a:ext>
            </a:extLst>
          </p:cNvPr>
          <p:cNvGrpSpPr/>
          <p:nvPr/>
        </p:nvGrpSpPr>
        <p:grpSpPr>
          <a:xfrm>
            <a:off x="1621080" y="2746502"/>
            <a:ext cx="3153734" cy="1449665"/>
            <a:chOff x="712664" y="3693287"/>
            <a:chExt cx="1460738" cy="698160"/>
          </a:xfrm>
        </p:grpSpPr>
        <p:grpSp>
          <p:nvGrpSpPr>
            <p:cNvPr id="3011" name="Google Shape;9116;p81">
              <a:extLst>
                <a:ext uri="{FF2B5EF4-FFF2-40B4-BE49-F238E27FC236}">
                  <a16:creationId xmlns:a16="http://schemas.microsoft.com/office/drawing/2014/main" id="{B6D8E429-CAB9-0388-C17C-A731E437191D}"/>
                </a:ext>
              </a:extLst>
            </p:cNvPr>
            <p:cNvGrpSpPr/>
            <p:nvPr/>
          </p:nvGrpSpPr>
          <p:grpSpPr>
            <a:xfrm>
              <a:off x="1380079" y="4133090"/>
              <a:ext cx="234048" cy="258099"/>
              <a:chOff x="1380079" y="4133090"/>
              <a:chExt cx="234048" cy="258099"/>
            </a:xfrm>
          </p:grpSpPr>
          <p:sp>
            <p:nvSpPr>
              <p:cNvPr id="3023" name="Google Shape;9117;p81">
                <a:extLst>
                  <a:ext uri="{FF2B5EF4-FFF2-40B4-BE49-F238E27FC236}">
                    <a16:creationId xmlns:a16="http://schemas.microsoft.com/office/drawing/2014/main" id="{AADC971A-8888-A7D4-50A7-C2D8C2186F68}"/>
                  </a:ext>
                </a:extLst>
              </p:cNvPr>
              <p:cNvSpPr/>
              <p:nvPr/>
            </p:nvSpPr>
            <p:spPr>
              <a:xfrm>
                <a:off x="1380079" y="4323114"/>
                <a:ext cx="136140" cy="68075"/>
              </a:xfrm>
              <a:custGeom>
                <a:avLst/>
                <a:gdLst/>
                <a:ahLst/>
                <a:cxnLst/>
                <a:rect l="l" t="t" r="r" b="b"/>
                <a:pathLst>
                  <a:path w="27160" h="13581" extrusionOk="0">
                    <a:moveTo>
                      <a:pt x="13580" y="1"/>
                    </a:moveTo>
                    <a:cubicBezTo>
                      <a:pt x="6083" y="1"/>
                      <a:pt x="0" y="6077"/>
                      <a:pt x="0" y="13580"/>
                    </a:cubicBezTo>
                    <a:lnTo>
                      <a:pt x="27159" y="13580"/>
                    </a:lnTo>
                    <a:cubicBezTo>
                      <a:pt x="27159" y="6077"/>
                      <a:pt x="21083" y="1"/>
                      <a:pt x="13580"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9118;p81">
                <a:extLst>
                  <a:ext uri="{FF2B5EF4-FFF2-40B4-BE49-F238E27FC236}">
                    <a16:creationId xmlns:a16="http://schemas.microsoft.com/office/drawing/2014/main" id="{537E9B31-C158-F1BF-2BCA-3AABDDD840A4}"/>
                  </a:ext>
                </a:extLst>
              </p:cNvPr>
              <p:cNvSpPr/>
              <p:nvPr/>
            </p:nvSpPr>
            <p:spPr>
              <a:xfrm>
                <a:off x="1432589" y="4133090"/>
                <a:ext cx="29529" cy="191793"/>
              </a:xfrm>
              <a:custGeom>
                <a:avLst/>
                <a:gdLst/>
                <a:ahLst/>
                <a:cxnLst/>
                <a:rect l="l" t="t" r="r" b="b"/>
                <a:pathLst>
                  <a:path w="5891" h="38263" extrusionOk="0">
                    <a:moveTo>
                      <a:pt x="3276" y="0"/>
                    </a:moveTo>
                    <a:lnTo>
                      <a:pt x="0" y="38263"/>
                    </a:lnTo>
                    <a:lnTo>
                      <a:pt x="5890" y="38194"/>
                    </a:lnTo>
                    <a:lnTo>
                      <a:pt x="3276"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9119;p81">
                <a:extLst>
                  <a:ext uri="{FF2B5EF4-FFF2-40B4-BE49-F238E27FC236}">
                    <a16:creationId xmlns:a16="http://schemas.microsoft.com/office/drawing/2014/main" id="{9F949C1F-4798-290A-562A-C6A6C0D90A73}"/>
                  </a:ext>
                </a:extLst>
              </p:cNvPr>
              <p:cNvSpPr/>
              <p:nvPr/>
            </p:nvSpPr>
            <p:spPr>
              <a:xfrm>
                <a:off x="1492085" y="4253278"/>
                <a:ext cx="122041" cy="92186"/>
              </a:xfrm>
              <a:custGeom>
                <a:avLst/>
                <a:gdLst/>
                <a:ahLst/>
                <a:cxnLst/>
                <a:rect l="l" t="t" r="r" b="b"/>
                <a:pathLst>
                  <a:path w="33574" h="25222" extrusionOk="0">
                    <a:moveTo>
                      <a:pt x="32291" y="1"/>
                    </a:moveTo>
                    <a:lnTo>
                      <a:pt x="1" y="23463"/>
                    </a:lnTo>
                    <a:lnTo>
                      <a:pt x="1277" y="25222"/>
                    </a:lnTo>
                    <a:lnTo>
                      <a:pt x="33574" y="1759"/>
                    </a:lnTo>
                    <a:lnTo>
                      <a:pt x="32291"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2" name="Google Shape;9120;p81">
              <a:extLst>
                <a:ext uri="{FF2B5EF4-FFF2-40B4-BE49-F238E27FC236}">
                  <a16:creationId xmlns:a16="http://schemas.microsoft.com/office/drawing/2014/main" id="{8A4B78C0-E3D5-8AE8-871A-3239404AC68F}"/>
                </a:ext>
              </a:extLst>
            </p:cNvPr>
            <p:cNvGrpSpPr/>
            <p:nvPr/>
          </p:nvGrpSpPr>
          <p:grpSpPr>
            <a:xfrm>
              <a:off x="884610" y="3864082"/>
              <a:ext cx="1118566" cy="527275"/>
              <a:chOff x="890961" y="3865463"/>
              <a:chExt cx="1115221" cy="525698"/>
            </a:xfrm>
          </p:grpSpPr>
          <p:sp>
            <p:nvSpPr>
              <p:cNvPr id="3020" name="Google Shape;9121;p81">
                <a:extLst>
                  <a:ext uri="{FF2B5EF4-FFF2-40B4-BE49-F238E27FC236}">
                    <a16:creationId xmlns:a16="http://schemas.microsoft.com/office/drawing/2014/main" id="{BE651A2F-CDB7-BDDA-773D-B09FA979041C}"/>
                  </a:ext>
                </a:extLst>
              </p:cNvPr>
              <p:cNvSpPr/>
              <p:nvPr/>
            </p:nvSpPr>
            <p:spPr>
              <a:xfrm>
                <a:off x="1070568" y="3865463"/>
                <a:ext cx="756474" cy="330074"/>
              </a:xfrm>
              <a:custGeom>
                <a:avLst/>
                <a:gdLst/>
                <a:ahLst/>
                <a:cxnLst/>
                <a:rect l="l" t="t" r="r" b="b"/>
                <a:pathLst>
                  <a:path w="148183" h="64657" extrusionOk="0">
                    <a:moveTo>
                      <a:pt x="74043" y="1"/>
                    </a:moveTo>
                    <a:cubicBezTo>
                      <a:pt x="45518" y="1"/>
                      <a:pt x="19504" y="10966"/>
                      <a:pt x="0" y="28932"/>
                    </a:cubicBezTo>
                    <a:lnTo>
                      <a:pt x="35732" y="64657"/>
                    </a:lnTo>
                    <a:cubicBezTo>
                      <a:pt x="45553" y="54774"/>
                      <a:pt x="59167" y="48663"/>
                      <a:pt x="74208" y="48663"/>
                    </a:cubicBezTo>
                    <a:cubicBezTo>
                      <a:pt x="89215" y="48663"/>
                      <a:pt x="102788" y="54739"/>
                      <a:pt x="112623" y="64567"/>
                    </a:cubicBezTo>
                    <a:lnTo>
                      <a:pt x="148182" y="29008"/>
                    </a:lnTo>
                    <a:cubicBezTo>
                      <a:pt x="128671" y="11008"/>
                      <a:pt x="102623" y="1"/>
                      <a:pt x="74043"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9122;p81">
                <a:extLst>
                  <a:ext uri="{FF2B5EF4-FFF2-40B4-BE49-F238E27FC236}">
                    <a16:creationId xmlns:a16="http://schemas.microsoft.com/office/drawing/2014/main" id="{617C8BFF-9578-4B73-F0D2-7B6C6DB124BC}"/>
                  </a:ext>
                </a:extLst>
              </p:cNvPr>
              <p:cNvSpPr/>
              <p:nvPr/>
            </p:nvSpPr>
            <p:spPr>
              <a:xfrm>
                <a:off x="890961" y="4013171"/>
                <a:ext cx="362006" cy="377990"/>
              </a:xfrm>
              <a:custGeom>
                <a:avLst/>
                <a:gdLst/>
                <a:ahLst/>
                <a:cxnLst/>
                <a:rect l="l" t="t" r="r" b="b"/>
                <a:pathLst>
                  <a:path w="70912" h="74043" extrusionOk="0">
                    <a:moveTo>
                      <a:pt x="35180" y="0"/>
                    </a:moveTo>
                    <a:cubicBezTo>
                      <a:pt x="14925" y="18642"/>
                      <a:pt x="1697" y="44814"/>
                      <a:pt x="0" y="74042"/>
                    </a:cubicBezTo>
                    <a:lnTo>
                      <a:pt x="55077" y="74042"/>
                    </a:lnTo>
                    <a:cubicBezTo>
                      <a:pt x="55077" y="59084"/>
                      <a:pt x="61118" y="45545"/>
                      <a:pt x="70912" y="35725"/>
                    </a:cubicBezTo>
                    <a:lnTo>
                      <a:pt x="35180" y="0"/>
                    </a:ln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9123;p81">
                <a:extLst>
                  <a:ext uri="{FF2B5EF4-FFF2-40B4-BE49-F238E27FC236}">
                    <a16:creationId xmlns:a16="http://schemas.microsoft.com/office/drawing/2014/main" id="{A105A37C-DF98-C4A3-1950-00C74F51B067}"/>
                  </a:ext>
                </a:extLst>
              </p:cNvPr>
              <p:cNvSpPr/>
              <p:nvPr/>
            </p:nvSpPr>
            <p:spPr>
              <a:xfrm>
                <a:off x="1645508" y="4013554"/>
                <a:ext cx="360673" cy="377607"/>
              </a:xfrm>
              <a:custGeom>
                <a:avLst/>
                <a:gdLst/>
                <a:ahLst/>
                <a:cxnLst/>
                <a:rect l="l" t="t" r="r" b="b"/>
                <a:pathLst>
                  <a:path w="70651" h="73968" extrusionOk="0">
                    <a:moveTo>
                      <a:pt x="35567" y="1"/>
                    </a:moveTo>
                    <a:lnTo>
                      <a:pt x="1" y="35560"/>
                    </a:lnTo>
                    <a:cubicBezTo>
                      <a:pt x="9836" y="45388"/>
                      <a:pt x="15912" y="58967"/>
                      <a:pt x="15912" y="73967"/>
                    </a:cubicBezTo>
                    <a:lnTo>
                      <a:pt x="70650" y="73967"/>
                    </a:lnTo>
                    <a:cubicBezTo>
                      <a:pt x="68954" y="44795"/>
                      <a:pt x="55767" y="18643"/>
                      <a:pt x="35567"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3" name="Google Shape;9124;p81">
              <a:extLst>
                <a:ext uri="{FF2B5EF4-FFF2-40B4-BE49-F238E27FC236}">
                  <a16:creationId xmlns:a16="http://schemas.microsoft.com/office/drawing/2014/main" id="{30D8ABFF-E16D-3367-4FCB-5B83EBC2D83F}"/>
                </a:ext>
              </a:extLst>
            </p:cNvPr>
            <p:cNvGrpSpPr/>
            <p:nvPr/>
          </p:nvGrpSpPr>
          <p:grpSpPr>
            <a:xfrm>
              <a:off x="712664" y="3693287"/>
              <a:ext cx="1460738" cy="698160"/>
              <a:chOff x="712664" y="3693025"/>
              <a:chExt cx="1460738" cy="698160"/>
            </a:xfrm>
          </p:grpSpPr>
          <p:sp>
            <p:nvSpPr>
              <p:cNvPr id="3014" name="Google Shape;9125;p81">
                <a:extLst>
                  <a:ext uri="{FF2B5EF4-FFF2-40B4-BE49-F238E27FC236}">
                    <a16:creationId xmlns:a16="http://schemas.microsoft.com/office/drawing/2014/main" id="{FE95FAB4-5260-357F-6DEC-4B631D147039}"/>
                  </a:ext>
                </a:extLst>
              </p:cNvPr>
              <p:cNvSpPr/>
              <p:nvPr/>
            </p:nvSpPr>
            <p:spPr>
              <a:xfrm>
                <a:off x="1940752" y="4098034"/>
                <a:ext cx="232651" cy="293151"/>
              </a:xfrm>
              <a:custGeom>
                <a:avLst/>
                <a:gdLst/>
                <a:ahLst/>
                <a:cxnLst/>
                <a:rect l="l" t="t" r="r" b="b"/>
                <a:pathLst>
                  <a:path w="45484" h="57312" extrusionOk="0">
                    <a:moveTo>
                      <a:pt x="30704" y="0"/>
                    </a:moveTo>
                    <a:lnTo>
                      <a:pt x="0" y="13745"/>
                    </a:lnTo>
                    <a:cubicBezTo>
                      <a:pt x="6979" y="27270"/>
                      <a:pt x="11042" y="42111"/>
                      <a:pt x="11917" y="57311"/>
                    </a:cubicBezTo>
                    <a:lnTo>
                      <a:pt x="45484" y="57311"/>
                    </a:lnTo>
                    <a:cubicBezTo>
                      <a:pt x="44594" y="37118"/>
                      <a:pt x="39525" y="17683"/>
                      <a:pt x="3070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9126;p81">
                <a:extLst>
                  <a:ext uri="{FF2B5EF4-FFF2-40B4-BE49-F238E27FC236}">
                    <a16:creationId xmlns:a16="http://schemas.microsoft.com/office/drawing/2014/main" id="{5ECD1381-F666-7084-09C2-502C077FA08E}"/>
                  </a:ext>
                </a:extLst>
              </p:cNvPr>
              <p:cNvSpPr/>
              <p:nvPr/>
            </p:nvSpPr>
            <p:spPr>
              <a:xfrm>
                <a:off x="1736852" y="3804671"/>
                <a:ext cx="360950" cy="363671"/>
              </a:xfrm>
              <a:custGeom>
                <a:avLst/>
                <a:gdLst/>
                <a:ahLst/>
                <a:cxnLst/>
                <a:rect l="l" t="t" r="r" b="b"/>
                <a:pathLst>
                  <a:path w="70567" h="71099" extrusionOk="0">
                    <a:moveTo>
                      <a:pt x="18573" y="1"/>
                    </a:moveTo>
                    <a:lnTo>
                      <a:pt x="0" y="28008"/>
                    </a:lnTo>
                    <a:cubicBezTo>
                      <a:pt x="16938" y="38505"/>
                      <a:pt x="30711" y="53395"/>
                      <a:pt x="39863" y="71098"/>
                    </a:cubicBezTo>
                    <a:lnTo>
                      <a:pt x="70567" y="57353"/>
                    </a:lnTo>
                    <a:cubicBezTo>
                      <a:pt x="63753" y="43719"/>
                      <a:pt x="54712" y="31125"/>
                      <a:pt x="43629" y="20042"/>
                    </a:cubicBezTo>
                    <a:cubicBezTo>
                      <a:pt x="36049" y="12449"/>
                      <a:pt x="27642" y="5725"/>
                      <a:pt x="18573"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9127;p81">
                <a:extLst>
                  <a:ext uri="{FF2B5EF4-FFF2-40B4-BE49-F238E27FC236}">
                    <a16:creationId xmlns:a16="http://schemas.microsoft.com/office/drawing/2014/main" id="{C5EA1E5A-4602-D088-E68C-91F5D4ABD2B4}"/>
                  </a:ext>
                </a:extLst>
              </p:cNvPr>
              <p:cNvSpPr/>
              <p:nvPr/>
            </p:nvSpPr>
            <p:spPr>
              <a:xfrm>
                <a:off x="1443914" y="3693025"/>
                <a:ext cx="387937" cy="254911"/>
              </a:xfrm>
              <a:custGeom>
                <a:avLst/>
                <a:gdLst/>
                <a:ahLst/>
                <a:cxnLst/>
                <a:rect l="l" t="t" r="r" b="b"/>
                <a:pathLst>
                  <a:path w="75843" h="49836" extrusionOk="0">
                    <a:moveTo>
                      <a:pt x="0" y="0"/>
                    </a:moveTo>
                    <a:lnTo>
                      <a:pt x="0" y="33518"/>
                    </a:lnTo>
                    <a:cubicBezTo>
                      <a:pt x="20987" y="33552"/>
                      <a:pt x="40615" y="39518"/>
                      <a:pt x="57270" y="49835"/>
                    </a:cubicBezTo>
                    <a:lnTo>
                      <a:pt x="75843" y="21828"/>
                    </a:lnTo>
                    <a:cubicBezTo>
                      <a:pt x="53339" y="7641"/>
                      <a:pt x="27256" y="28"/>
                      <a:pt x="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9128;p81">
                <a:extLst>
                  <a:ext uri="{FF2B5EF4-FFF2-40B4-BE49-F238E27FC236}">
                    <a16:creationId xmlns:a16="http://schemas.microsoft.com/office/drawing/2014/main" id="{DFF5210F-EFFE-330F-0BB8-18FD46CE2150}"/>
                  </a:ext>
                </a:extLst>
              </p:cNvPr>
              <p:cNvSpPr/>
              <p:nvPr/>
            </p:nvSpPr>
            <p:spPr>
              <a:xfrm>
                <a:off x="1054844" y="3693025"/>
                <a:ext cx="389072" cy="254558"/>
              </a:xfrm>
              <a:custGeom>
                <a:avLst/>
                <a:gdLst/>
                <a:ahLst/>
                <a:cxnLst/>
                <a:rect l="l" t="t" r="r" b="b"/>
                <a:pathLst>
                  <a:path w="76065" h="49767" extrusionOk="0">
                    <a:moveTo>
                      <a:pt x="75892" y="0"/>
                    </a:moveTo>
                    <a:cubicBezTo>
                      <a:pt x="48629" y="0"/>
                      <a:pt x="22525" y="7579"/>
                      <a:pt x="1" y="21745"/>
                    </a:cubicBezTo>
                    <a:lnTo>
                      <a:pt x="18574" y="49766"/>
                    </a:lnTo>
                    <a:cubicBezTo>
                      <a:pt x="35250" y="39463"/>
                      <a:pt x="54898" y="33518"/>
                      <a:pt x="75892" y="33518"/>
                    </a:cubicBezTo>
                    <a:lnTo>
                      <a:pt x="76064" y="33518"/>
                    </a:lnTo>
                    <a:lnTo>
                      <a:pt x="76064" y="0"/>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9129;p81">
                <a:extLst>
                  <a:ext uri="{FF2B5EF4-FFF2-40B4-BE49-F238E27FC236}">
                    <a16:creationId xmlns:a16="http://schemas.microsoft.com/office/drawing/2014/main" id="{0652F244-50E4-1C74-2023-69C2285FA33D}"/>
                  </a:ext>
                </a:extLst>
              </p:cNvPr>
              <p:cNvSpPr/>
              <p:nvPr/>
            </p:nvSpPr>
            <p:spPr>
              <a:xfrm>
                <a:off x="788438" y="3804252"/>
                <a:ext cx="361411" cy="363809"/>
              </a:xfrm>
              <a:custGeom>
                <a:avLst/>
                <a:gdLst/>
                <a:ahLst/>
                <a:cxnLst/>
                <a:rect l="l" t="t" r="r" b="b"/>
                <a:pathLst>
                  <a:path w="70657" h="71126" extrusionOk="0">
                    <a:moveTo>
                      <a:pt x="52084" y="0"/>
                    </a:moveTo>
                    <a:cubicBezTo>
                      <a:pt x="42959" y="5745"/>
                      <a:pt x="34518" y="12490"/>
                      <a:pt x="26904" y="20124"/>
                    </a:cubicBezTo>
                    <a:cubicBezTo>
                      <a:pt x="15828" y="31194"/>
                      <a:pt x="6800" y="43759"/>
                      <a:pt x="0" y="57373"/>
                    </a:cubicBezTo>
                    <a:lnTo>
                      <a:pt x="30704" y="71125"/>
                    </a:lnTo>
                    <a:cubicBezTo>
                      <a:pt x="39870" y="53401"/>
                      <a:pt x="53677" y="38504"/>
                      <a:pt x="70657" y="28021"/>
                    </a:cubicBezTo>
                    <a:lnTo>
                      <a:pt x="52084"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9130;p81">
                <a:extLst>
                  <a:ext uri="{FF2B5EF4-FFF2-40B4-BE49-F238E27FC236}">
                    <a16:creationId xmlns:a16="http://schemas.microsoft.com/office/drawing/2014/main" id="{176CD6C0-CDB0-BC07-2595-ED5B15AA85EF}"/>
                  </a:ext>
                </a:extLst>
              </p:cNvPr>
              <p:cNvSpPr/>
              <p:nvPr/>
            </p:nvSpPr>
            <p:spPr>
              <a:xfrm>
                <a:off x="712664" y="4097717"/>
                <a:ext cx="232830" cy="293432"/>
              </a:xfrm>
              <a:custGeom>
                <a:avLst/>
                <a:gdLst/>
                <a:ahLst/>
                <a:cxnLst/>
                <a:rect l="l" t="t" r="r" b="b"/>
                <a:pathLst>
                  <a:path w="45519" h="57367" extrusionOk="0">
                    <a:moveTo>
                      <a:pt x="14814" y="0"/>
                    </a:moveTo>
                    <a:cubicBezTo>
                      <a:pt x="5966" y="17697"/>
                      <a:pt x="890" y="37152"/>
                      <a:pt x="0" y="57366"/>
                    </a:cubicBezTo>
                    <a:lnTo>
                      <a:pt x="33566" y="57366"/>
                    </a:lnTo>
                    <a:cubicBezTo>
                      <a:pt x="34442" y="42152"/>
                      <a:pt x="38511" y="27283"/>
                      <a:pt x="45518" y="13745"/>
                    </a:cubicBezTo>
                    <a:lnTo>
                      <a:pt x="14814"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363120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4" name="Google Shape;1488;p40">
            <a:extLst>
              <a:ext uri="{FF2B5EF4-FFF2-40B4-BE49-F238E27FC236}">
                <a16:creationId xmlns:a16="http://schemas.microsoft.com/office/drawing/2014/main" id="{FD50FAD9-EE73-4AA6-98E8-8700C9C141C0}"/>
              </a:ext>
            </a:extLst>
          </p:cNvPr>
          <p:cNvSpPr txBox="1">
            <a:spLocks noGrp="1"/>
          </p:cNvSpPr>
          <p:nvPr>
            <p:ph type="title"/>
          </p:nvPr>
        </p:nvSpPr>
        <p:spPr>
          <a:xfrm>
            <a:off x="2354579" y="359503"/>
            <a:ext cx="3659646"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Literature Review</a:t>
            </a:r>
            <a:endParaRPr sz="3200" dirty="0"/>
          </a:p>
        </p:txBody>
      </p:sp>
      <p:sp>
        <p:nvSpPr>
          <p:cNvPr id="5" name="Google Shape;1489;p40">
            <a:extLst>
              <a:ext uri="{FF2B5EF4-FFF2-40B4-BE49-F238E27FC236}">
                <a16:creationId xmlns:a16="http://schemas.microsoft.com/office/drawing/2014/main" id="{16503F65-009A-BCFA-7610-D55C8C6F8B0B}"/>
              </a:ext>
            </a:extLst>
          </p:cNvPr>
          <p:cNvSpPr txBox="1">
            <a:spLocks/>
          </p:cNvSpPr>
          <p:nvPr/>
        </p:nvSpPr>
        <p:spPr>
          <a:xfrm>
            <a:off x="1526201" y="123254"/>
            <a:ext cx="1159661" cy="9572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en" sz="5700" dirty="0">
                <a:solidFill>
                  <a:schemeClr val="accent4">
                    <a:lumMod val="75000"/>
                  </a:schemeClr>
                </a:solidFill>
              </a:rPr>
              <a:t>03</a:t>
            </a:r>
          </a:p>
        </p:txBody>
      </p:sp>
      <p:sp>
        <p:nvSpPr>
          <p:cNvPr id="6" name="Google Shape;1490;p40">
            <a:extLst>
              <a:ext uri="{FF2B5EF4-FFF2-40B4-BE49-F238E27FC236}">
                <a16:creationId xmlns:a16="http://schemas.microsoft.com/office/drawing/2014/main" id="{D5E00CDF-7268-CB0C-2F82-4489637A8073}"/>
              </a:ext>
            </a:extLst>
          </p:cNvPr>
          <p:cNvSpPr txBox="1">
            <a:spLocks/>
          </p:cNvSpPr>
          <p:nvPr/>
        </p:nvSpPr>
        <p:spPr>
          <a:xfrm>
            <a:off x="2416202" y="567668"/>
            <a:ext cx="2542374"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lvl="0" indent="0" algn="ctr" rtl="0">
              <a:spcBef>
                <a:spcPts val="0"/>
              </a:spcBef>
              <a:spcAft>
                <a:spcPts val="0"/>
              </a:spcAft>
              <a:buNone/>
            </a:pPr>
            <a:r>
              <a:rPr lang="en-US" dirty="0"/>
              <a:t>Previous Research Findings</a:t>
            </a:r>
          </a:p>
        </p:txBody>
      </p:sp>
      <p:pic>
        <p:nvPicPr>
          <p:cNvPr id="8" name="Picture 7">
            <a:extLst>
              <a:ext uri="{FF2B5EF4-FFF2-40B4-BE49-F238E27FC236}">
                <a16:creationId xmlns:a16="http://schemas.microsoft.com/office/drawing/2014/main" id="{ED36B501-DEAA-1FC3-FCCB-61400D335DF1}"/>
              </a:ext>
            </a:extLst>
          </p:cNvPr>
          <p:cNvPicPr>
            <a:picLocks noChangeAspect="1"/>
          </p:cNvPicPr>
          <p:nvPr/>
        </p:nvPicPr>
        <p:blipFill>
          <a:blip r:embed="rId3">
            <a:alphaModFix amt="29000"/>
          </a:blip>
          <a:stretch>
            <a:fillRect/>
          </a:stretch>
        </p:blipFill>
        <p:spPr>
          <a:xfrm rot="20083787">
            <a:off x="1537748" y="76469"/>
            <a:ext cx="1096431" cy="1096431"/>
          </a:xfrm>
          <a:prstGeom prst="rect">
            <a:avLst/>
          </a:prstGeom>
        </p:spPr>
      </p:pic>
      <p:sp>
        <p:nvSpPr>
          <p:cNvPr id="14" name="TextBox 13">
            <a:extLst>
              <a:ext uri="{FF2B5EF4-FFF2-40B4-BE49-F238E27FC236}">
                <a16:creationId xmlns:a16="http://schemas.microsoft.com/office/drawing/2014/main" id="{85D4B562-EC5C-3CE4-A379-101270428D5A}"/>
              </a:ext>
            </a:extLst>
          </p:cNvPr>
          <p:cNvSpPr txBox="1"/>
          <p:nvPr/>
        </p:nvSpPr>
        <p:spPr>
          <a:xfrm>
            <a:off x="791586" y="1354464"/>
            <a:ext cx="3880624" cy="1092607"/>
          </a:xfrm>
          <a:prstGeom prst="rect">
            <a:avLst/>
          </a:prstGeom>
          <a:noFill/>
        </p:spPr>
        <p:txBody>
          <a:bodyPr wrap="square">
            <a:spAutoFit/>
          </a:bodyPr>
          <a:lstStyle/>
          <a:p>
            <a:pPr marL="285750" indent="-285750">
              <a:buClr>
                <a:schemeClr val="tx1"/>
              </a:buClr>
              <a:buSzPct val="400000"/>
              <a:buFont typeface="Arial" panose="020B0604020202020204" pitchFamily="34" charset="0"/>
              <a:buChar char="•"/>
            </a:pPr>
            <a:r>
              <a:rPr lang="en-US" sz="1300" dirty="0">
                <a:solidFill>
                  <a:schemeClr val="dk2"/>
                </a:solidFill>
                <a:latin typeface="Lato"/>
                <a:ea typeface="Lato"/>
                <a:cs typeface="Lato"/>
                <a:sym typeface="Lato"/>
              </a:rPr>
              <a:t>This dissatisfaction is supported by previous studies, such as a 2005 report by NASSCOM and McKinsey, which revealed that 75% of Indian engineering graduates were considered unemployable by multinational corporations.</a:t>
            </a:r>
            <a:endParaRPr lang="en-IN" sz="1300" dirty="0">
              <a:solidFill>
                <a:schemeClr val="dk2"/>
              </a:solidFill>
              <a:latin typeface="Lato"/>
              <a:ea typeface="Lato"/>
              <a:cs typeface="Lato"/>
              <a:sym typeface="Lato"/>
            </a:endParaRPr>
          </a:p>
        </p:txBody>
      </p:sp>
      <p:sp>
        <p:nvSpPr>
          <p:cNvPr id="15" name="TextBox 14">
            <a:extLst>
              <a:ext uri="{FF2B5EF4-FFF2-40B4-BE49-F238E27FC236}">
                <a16:creationId xmlns:a16="http://schemas.microsoft.com/office/drawing/2014/main" id="{9E8720E3-8DE4-FC0A-0A1B-B22DF21A2E8D}"/>
              </a:ext>
            </a:extLst>
          </p:cNvPr>
          <p:cNvSpPr txBox="1"/>
          <p:nvPr/>
        </p:nvSpPr>
        <p:spPr>
          <a:xfrm>
            <a:off x="4672210" y="3178535"/>
            <a:ext cx="3527653" cy="1092607"/>
          </a:xfrm>
          <a:prstGeom prst="rect">
            <a:avLst/>
          </a:prstGeom>
          <a:noFill/>
        </p:spPr>
        <p:txBody>
          <a:bodyPr wrap="square">
            <a:spAutoFit/>
          </a:bodyPr>
          <a:lstStyle/>
          <a:p>
            <a:pPr marL="285750" indent="-285750">
              <a:buClr>
                <a:schemeClr val="tx1"/>
              </a:buClr>
              <a:buSzPct val="400000"/>
              <a:buFont typeface="Arial" panose="020B0604020202020204" pitchFamily="34" charset="0"/>
              <a:buChar char="•"/>
            </a:pPr>
            <a:r>
              <a:rPr lang="en-US" sz="1300" dirty="0">
                <a:solidFill>
                  <a:schemeClr val="dk2"/>
                </a:solidFill>
                <a:latin typeface="Lato"/>
                <a:ea typeface="Lato"/>
                <a:cs typeface="Lato"/>
                <a:sym typeface="Lato"/>
              </a:rPr>
              <a:t>Core Employability Skills, including integrity, teamwork, and willingness to learn, are identified as crucial, contributing to over 85% of the total skill variance.</a:t>
            </a:r>
            <a:endParaRPr lang="en-IN" sz="1300" dirty="0">
              <a:solidFill>
                <a:schemeClr val="dk2"/>
              </a:solidFill>
              <a:latin typeface="Lato"/>
              <a:ea typeface="Lato"/>
              <a:cs typeface="Lato"/>
              <a:sym typeface="Lato"/>
            </a:endParaRPr>
          </a:p>
        </p:txBody>
      </p:sp>
      <p:pic>
        <p:nvPicPr>
          <p:cNvPr id="17" name="Picture 16">
            <a:extLst>
              <a:ext uri="{FF2B5EF4-FFF2-40B4-BE49-F238E27FC236}">
                <a16:creationId xmlns:a16="http://schemas.microsoft.com/office/drawing/2014/main" id="{766BAE02-B175-D343-5B60-AA1921B01A3C}"/>
              </a:ext>
            </a:extLst>
          </p:cNvPr>
          <p:cNvPicPr>
            <a:picLocks noChangeAspect="1"/>
          </p:cNvPicPr>
          <p:nvPr/>
        </p:nvPicPr>
        <p:blipFill>
          <a:blip r:embed="rId4"/>
          <a:stretch>
            <a:fillRect/>
          </a:stretch>
        </p:blipFill>
        <p:spPr>
          <a:xfrm>
            <a:off x="5619055" y="560195"/>
            <a:ext cx="2252608" cy="2252608"/>
          </a:xfrm>
          <a:prstGeom prst="rect">
            <a:avLst/>
          </a:prstGeom>
        </p:spPr>
      </p:pic>
      <p:pic>
        <p:nvPicPr>
          <p:cNvPr id="19" name="Picture 18">
            <a:extLst>
              <a:ext uri="{FF2B5EF4-FFF2-40B4-BE49-F238E27FC236}">
                <a16:creationId xmlns:a16="http://schemas.microsoft.com/office/drawing/2014/main" id="{B31BC47B-FC9F-E844-0B66-77D383303889}"/>
              </a:ext>
            </a:extLst>
          </p:cNvPr>
          <p:cNvPicPr>
            <a:picLocks noChangeAspect="1"/>
          </p:cNvPicPr>
          <p:nvPr/>
        </p:nvPicPr>
        <p:blipFill>
          <a:blip r:embed="rId5"/>
          <a:stretch>
            <a:fillRect/>
          </a:stretch>
        </p:blipFill>
        <p:spPr>
          <a:xfrm>
            <a:off x="1526201" y="2683570"/>
            <a:ext cx="2043569" cy="204356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4" name="TextBox 13">
            <a:extLst>
              <a:ext uri="{FF2B5EF4-FFF2-40B4-BE49-F238E27FC236}">
                <a16:creationId xmlns:a16="http://schemas.microsoft.com/office/drawing/2014/main" id="{85D4B562-EC5C-3CE4-A379-101270428D5A}"/>
              </a:ext>
            </a:extLst>
          </p:cNvPr>
          <p:cNvSpPr txBox="1"/>
          <p:nvPr/>
        </p:nvSpPr>
        <p:spPr>
          <a:xfrm>
            <a:off x="4458561" y="1326271"/>
            <a:ext cx="4291430" cy="892552"/>
          </a:xfrm>
          <a:prstGeom prst="rect">
            <a:avLst/>
          </a:prstGeom>
          <a:noFill/>
        </p:spPr>
        <p:txBody>
          <a:bodyPr wrap="square">
            <a:spAutoFit/>
          </a:bodyPr>
          <a:lstStyle/>
          <a:p>
            <a:pPr marL="285750" indent="-285750">
              <a:buClr>
                <a:schemeClr val="tx1"/>
              </a:buClr>
              <a:buSzPct val="400000"/>
              <a:buFont typeface="Arial" panose="020B0604020202020204" pitchFamily="34" charset="0"/>
              <a:buChar char="•"/>
            </a:pPr>
            <a:r>
              <a:rPr lang="en-US" sz="1300" dirty="0">
                <a:solidFill>
                  <a:schemeClr val="dk2"/>
                </a:solidFill>
                <a:latin typeface="Lato"/>
                <a:ea typeface="Lato"/>
                <a:cs typeface="Lato"/>
                <a:sym typeface="Lato"/>
              </a:rPr>
              <a:t>Data collection efforts resulted in a distribution of approximately 58% male respondents and 42% female respondents, reflecting a balanced gender representation in the research sample.</a:t>
            </a:r>
            <a:endParaRPr lang="en-IN" sz="1300" dirty="0">
              <a:solidFill>
                <a:schemeClr val="dk2"/>
              </a:solidFill>
              <a:latin typeface="Lato"/>
              <a:ea typeface="Lato"/>
              <a:cs typeface="Lato"/>
              <a:sym typeface="Lato"/>
            </a:endParaRPr>
          </a:p>
        </p:txBody>
      </p:sp>
      <p:sp>
        <p:nvSpPr>
          <p:cNvPr id="15" name="TextBox 14">
            <a:extLst>
              <a:ext uri="{FF2B5EF4-FFF2-40B4-BE49-F238E27FC236}">
                <a16:creationId xmlns:a16="http://schemas.microsoft.com/office/drawing/2014/main" id="{9E8720E3-8DE4-FC0A-0A1B-B22DF21A2E8D}"/>
              </a:ext>
            </a:extLst>
          </p:cNvPr>
          <p:cNvSpPr txBox="1"/>
          <p:nvPr/>
        </p:nvSpPr>
        <p:spPr>
          <a:xfrm>
            <a:off x="930908" y="3200461"/>
            <a:ext cx="3527653" cy="1092607"/>
          </a:xfrm>
          <a:prstGeom prst="rect">
            <a:avLst/>
          </a:prstGeom>
          <a:noFill/>
        </p:spPr>
        <p:txBody>
          <a:bodyPr wrap="square">
            <a:spAutoFit/>
          </a:bodyPr>
          <a:lstStyle/>
          <a:p>
            <a:pPr marL="285750" indent="-285750">
              <a:buClr>
                <a:schemeClr val="tx1"/>
              </a:buClr>
              <a:buSzPct val="400000"/>
              <a:buFont typeface="Arial" panose="020B0604020202020204" pitchFamily="34" charset="0"/>
              <a:buChar char="•"/>
            </a:pPr>
            <a:r>
              <a:rPr lang="en-US" sz="1300" dirty="0">
                <a:solidFill>
                  <a:schemeClr val="dk2"/>
                </a:solidFill>
                <a:latin typeface="Lato"/>
                <a:ea typeface="Lato"/>
                <a:cs typeface="Lato"/>
                <a:sym typeface="Lato"/>
              </a:rPr>
              <a:t>BSc IT emphasizes technology usage in businesses, while BCA strengthens skills in software solutions development, enabling students to align their education with their career goals.</a:t>
            </a:r>
            <a:endParaRPr lang="en-IN" sz="1300" dirty="0">
              <a:solidFill>
                <a:schemeClr val="dk2"/>
              </a:solidFill>
              <a:latin typeface="Lato"/>
              <a:ea typeface="Lato"/>
              <a:cs typeface="Lato"/>
              <a:sym typeface="Lato"/>
            </a:endParaRPr>
          </a:p>
        </p:txBody>
      </p:sp>
      <p:pic>
        <p:nvPicPr>
          <p:cNvPr id="13" name="Picture 12">
            <a:extLst>
              <a:ext uri="{FF2B5EF4-FFF2-40B4-BE49-F238E27FC236}">
                <a16:creationId xmlns:a16="http://schemas.microsoft.com/office/drawing/2014/main" id="{D63DF800-B3BF-872D-EEFB-325A11C0A6DA}"/>
              </a:ext>
            </a:extLst>
          </p:cNvPr>
          <p:cNvPicPr>
            <a:picLocks noChangeAspect="1"/>
          </p:cNvPicPr>
          <p:nvPr/>
        </p:nvPicPr>
        <p:blipFill>
          <a:blip r:embed="rId3"/>
          <a:stretch>
            <a:fillRect/>
          </a:stretch>
        </p:blipFill>
        <p:spPr>
          <a:xfrm>
            <a:off x="1575477" y="850432"/>
            <a:ext cx="1844231" cy="1844231"/>
          </a:xfrm>
          <a:prstGeom prst="rect">
            <a:avLst/>
          </a:prstGeom>
        </p:spPr>
      </p:pic>
      <p:pic>
        <p:nvPicPr>
          <p:cNvPr id="18" name="Picture 17">
            <a:extLst>
              <a:ext uri="{FF2B5EF4-FFF2-40B4-BE49-F238E27FC236}">
                <a16:creationId xmlns:a16="http://schemas.microsoft.com/office/drawing/2014/main" id="{F739B2C2-BAD3-9BA5-AA86-312F2F850B44}"/>
              </a:ext>
            </a:extLst>
          </p:cNvPr>
          <p:cNvPicPr>
            <a:picLocks noChangeAspect="1"/>
          </p:cNvPicPr>
          <p:nvPr/>
        </p:nvPicPr>
        <p:blipFill>
          <a:blip r:embed="rId4"/>
          <a:stretch>
            <a:fillRect/>
          </a:stretch>
        </p:blipFill>
        <p:spPr>
          <a:xfrm>
            <a:off x="5151862" y="2742770"/>
            <a:ext cx="1880839" cy="1880839"/>
          </a:xfrm>
          <a:prstGeom prst="rect">
            <a:avLst/>
          </a:prstGeom>
        </p:spPr>
      </p:pic>
    </p:spTree>
    <p:extLst>
      <p:ext uri="{BB962C8B-B14F-4D97-AF65-F5344CB8AC3E}">
        <p14:creationId xmlns:p14="http://schemas.microsoft.com/office/powerpoint/2010/main" val="3897152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2" name="TextBox 1">
            <a:extLst>
              <a:ext uri="{FF2B5EF4-FFF2-40B4-BE49-F238E27FC236}">
                <a16:creationId xmlns:a16="http://schemas.microsoft.com/office/drawing/2014/main" id="{B72AA9A5-0816-148A-CA93-52F2E2CEF79E}"/>
              </a:ext>
            </a:extLst>
          </p:cNvPr>
          <p:cNvSpPr txBox="1"/>
          <p:nvPr/>
        </p:nvSpPr>
        <p:spPr>
          <a:xfrm>
            <a:off x="983087" y="3100433"/>
            <a:ext cx="3527653" cy="1092607"/>
          </a:xfrm>
          <a:prstGeom prst="rect">
            <a:avLst/>
          </a:prstGeom>
          <a:noFill/>
        </p:spPr>
        <p:txBody>
          <a:bodyPr wrap="square">
            <a:spAutoFit/>
          </a:bodyPr>
          <a:lstStyle/>
          <a:p>
            <a:pPr marL="285750" indent="-285750">
              <a:buClr>
                <a:schemeClr val="tx1"/>
              </a:buClr>
              <a:buSzPct val="400000"/>
              <a:buFont typeface="Arial" panose="020B0604020202020204" pitchFamily="34" charset="0"/>
              <a:buChar char="•"/>
            </a:pPr>
            <a:r>
              <a:rPr lang="en-US" sz="1300" dirty="0">
                <a:solidFill>
                  <a:schemeClr val="dk2"/>
                </a:solidFill>
                <a:latin typeface="Lato"/>
                <a:ea typeface="Lato"/>
                <a:cs typeface="Lato"/>
                <a:sym typeface="Lato"/>
              </a:rPr>
              <a:t>India boasts a vast infrastructure comprising over 40,000 higher educational institutions, including 800 universities, 3,500 engineering colleges, and 5,000 management colleges.</a:t>
            </a:r>
            <a:endParaRPr lang="en-IN" sz="1300" dirty="0">
              <a:solidFill>
                <a:schemeClr val="dk2"/>
              </a:solidFill>
              <a:latin typeface="Lato"/>
              <a:ea typeface="Lato"/>
              <a:cs typeface="Lato"/>
              <a:sym typeface="Lato"/>
            </a:endParaRPr>
          </a:p>
        </p:txBody>
      </p:sp>
      <p:sp>
        <p:nvSpPr>
          <p:cNvPr id="3" name="TextBox 2">
            <a:extLst>
              <a:ext uri="{FF2B5EF4-FFF2-40B4-BE49-F238E27FC236}">
                <a16:creationId xmlns:a16="http://schemas.microsoft.com/office/drawing/2014/main" id="{114CC516-553F-C686-6C04-858F67245BB3}"/>
              </a:ext>
            </a:extLst>
          </p:cNvPr>
          <p:cNvSpPr txBox="1"/>
          <p:nvPr/>
        </p:nvSpPr>
        <p:spPr>
          <a:xfrm>
            <a:off x="4771388" y="3100433"/>
            <a:ext cx="3527653" cy="1292662"/>
          </a:xfrm>
          <a:prstGeom prst="rect">
            <a:avLst/>
          </a:prstGeom>
          <a:noFill/>
        </p:spPr>
        <p:txBody>
          <a:bodyPr wrap="square">
            <a:spAutoFit/>
          </a:bodyPr>
          <a:lstStyle/>
          <a:p>
            <a:pPr marL="285750" indent="-285750">
              <a:buClr>
                <a:schemeClr val="tx1"/>
              </a:buClr>
              <a:buSzPct val="400000"/>
              <a:buFont typeface="Arial" panose="020B0604020202020204" pitchFamily="34" charset="0"/>
              <a:buChar char="•"/>
            </a:pPr>
            <a:r>
              <a:rPr lang="en-US" sz="1300" dirty="0">
                <a:solidFill>
                  <a:schemeClr val="dk2"/>
                </a:solidFill>
                <a:latin typeface="Lato"/>
                <a:ea typeface="Lato"/>
                <a:cs typeface="Lato"/>
                <a:sym typeface="Lato"/>
              </a:rPr>
              <a:t>Engineering institutions experienced an increase in enrollments from 3,222 in the academic year 2010–11 to a peak of 3,495 in 2012–13, followed by a marginal decrease to 3,288 enrollments in 2016–17.</a:t>
            </a:r>
            <a:endParaRPr lang="en-IN" sz="1300" dirty="0">
              <a:solidFill>
                <a:schemeClr val="dk2"/>
              </a:solidFill>
              <a:latin typeface="Lato"/>
              <a:ea typeface="Lato"/>
              <a:cs typeface="Lato"/>
              <a:sym typeface="Lato"/>
            </a:endParaRPr>
          </a:p>
        </p:txBody>
      </p:sp>
      <p:pic>
        <p:nvPicPr>
          <p:cNvPr id="7" name="Picture 6">
            <a:extLst>
              <a:ext uri="{FF2B5EF4-FFF2-40B4-BE49-F238E27FC236}">
                <a16:creationId xmlns:a16="http://schemas.microsoft.com/office/drawing/2014/main" id="{F70B667A-9ECC-17A2-F0D3-02BECF139F86}"/>
              </a:ext>
            </a:extLst>
          </p:cNvPr>
          <p:cNvPicPr>
            <a:picLocks noChangeAspect="1"/>
          </p:cNvPicPr>
          <p:nvPr/>
        </p:nvPicPr>
        <p:blipFill>
          <a:blip r:embed="rId3"/>
          <a:stretch>
            <a:fillRect/>
          </a:stretch>
        </p:blipFill>
        <p:spPr>
          <a:xfrm>
            <a:off x="1865790" y="1073116"/>
            <a:ext cx="1554480" cy="1554480"/>
          </a:xfrm>
          <a:prstGeom prst="rect">
            <a:avLst/>
          </a:prstGeom>
        </p:spPr>
      </p:pic>
      <p:pic>
        <p:nvPicPr>
          <p:cNvPr id="9" name="Picture 8">
            <a:extLst>
              <a:ext uri="{FF2B5EF4-FFF2-40B4-BE49-F238E27FC236}">
                <a16:creationId xmlns:a16="http://schemas.microsoft.com/office/drawing/2014/main" id="{FBF98810-EAC6-670B-F9EE-B267B5EAA94D}"/>
              </a:ext>
            </a:extLst>
          </p:cNvPr>
          <p:cNvPicPr>
            <a:picLocks noChangeAspect="1"/>
          </p:cNvPicPr>
          <p:nvPr/>
        </p:nvPicPr>
        <p:blipFill>
          <a:blip r:embed="rId4"/>
          <a:stretch>
            <a:fillRect/>
          </a:stretch>
        </p:blipFill>
        <p:spPr>
          <a:xfrm>
            <a:off x="5631180" y="897856"/>
            <a:ext cx="1950720" cy="1950720"/>
          </a:xfrm>
          <a:prstGeom prst="rect">
            <a:avLst/>
          </a:prstGeom>
        </p:spPr>
      </p:pic>
    </p:spTree>
    <p:extLst>
      <p:ext uri="{BB962C8B-B14F-4D97-AF65-F5344CB8AC3E}">
        <p14:creationId xmlns:p14="http://schemas.microsoft.com/office/powerpoint/2010/main" val="1414619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 name="TextBox 14">
            <a:extLst>
              <a:ext uri="{FF2B5EF4-FFF2-40B4-BE49-F238E27FC236}">
                <a16:creationId xmlns:a16="http://schemas.microsoft.com/office/drawing/2014/main" id="{9E8720E3-8DE4-FC0A-0A1B-B22DF21A2E8D}"/>
              </a:ext>
            </a:extLst>
          </p:cNvPr>
          <p:cNvSpPr txBox="1"/>
          <p:nvPr/>
        </p:nvSpPr>
        <p:spPr>
          <a:xfrm>
            <a:off x="704490" y="317599"/>
            <a:ext cx="5142350" cy="1292662"/>
          </a:xfrm>
          <a:prstGeom prst="rect">
            <a:avLst/>
          </a:prstGeom>
          <a:noFill/>
        </p:spPr>
        <p:txBody>
          <a:bodyPr wrap="square">
            <a:spAutoFit/>
          </a:bodyPr>
          <a:lstStyle/>
          <a:p>
            <a:pPr marL="285750" indent="-285750">
              <a:buClr>
                <a:schemeClr val="tx1"/>
              </a:buClr>
              <a:buSzPct val="400000"/>
              <a:buFont typeface="Arial" panose="020B0604020202020204" pitchFamily="34" charset="0"/>
              <a:buChar char="•"/>
            </a:pPr>
            <a:r>
              <a:rPr lang="en-US" sz="1300" dirty="0">
                <a:solidFill>
                  <a:schemeClr val="dk2"/>
                </a:solidFill>
                <a:latin typeface="Lato"/>
                <a:ea typeface="Lato"/>
                <a:cs typeface="Lato"/>
                <a:sym typeface="Lato"/>
              </a:rPr>
              <a:t>In the realm of technology education, the United States stands out as a global leader, boasting an exceptional cohort of high-achieving students whose accomplishments often surpass those of their peers in other countries. Despite the vast economic and social diversity within the nation, the USA maintains an extraordinary pool of excellent science students.</a:t>
            </a:r>
            <a:endParaRPr lang="en-IN" sz="1300" dirty="0">
              <a:solidFill>
                <a:schemeClr val="dk2"/>
              </a:solidFill>
              <a:latin typeface="Lato"/>
              <a:ea typeface="Lato"/>
              <a:cs typeface="Lato"/>
              <a:sym typeface="Lato"/>
            </a:endParaRPr>
          </a:p>
        </p:txBody>
      </p:sp>
      <p:sp>
        <p:nvSpPr>
          <p:cNvPr id="7" name="TextBox 6">
            <a:extLst>
              <a:ext uri="{FF2B5EF4-FFF2-40B4-BE49-F238E27FC236}">
                <a16:creationId xmlns:a16="http://schemas.microsoft.com/office/drawing/2014/main" id="{2BC86655-35A3-D84D-4E96-594E69DE1031}"/>
              </a:ext>
            </a:extLst>
          </p:cNvPr>
          <p:cNvSpPr txBox="1"/>
          <p:nvPr/>
        </p:nvSpPr>
        <p:spPr>
          <a:xfrm>
            <a:off x="130690" y="1925419"/>
            <a:ext cx="5142350" cy="1292662"/>
          </a:xfrm>
          <a:prstGeom prst="rect">
            <a:avLst/>
          </a:prstGeom>
          <a:noFill/>
        </p:spPr>
        <p:txBody>
          <a:bodyPr wrap="square">
            <a:spAutoFit/>
          </a:bodyPr>
          <a:lstStyle/>
          <a:p>
            <a:pPr marL="285750" indent="-285750">
              <a:buClr>
                <a:schemeClr val="tx1"/>
              </a:buClr>
              <a:buSzPct val="400000"/>
              <a:buFont typeface="Arial" panose="020B0604020202020204" pitchFamily="34" charset="0"/>
              <a:buChar char="•"/>
            </a:pPr>
            <a:r>
              <a:rPr lang="en-US" sz="1300" dirty="0">
                <a:solidFill>
                  <a:schemeClr val="dk2"/>
                </a:solidFill>
                <a:latin typeface="Lato"/>
                <a:ea typeface="Lato"/>
                <a:cs typeface="Lato"/>
                <a:sym typeface="Lato"/>
              </a:rPr>
              <a:t>Over the past three decades, the United States has consistently demonstrated a significant percentage of top-performing students in the field of science, showcasing remarkable stability and excellence. This consistent performance is a testament to the nation's commitment to fostering talent and nurturing a culture of innovation and academic excellence.</a:t>
            </a:r>
            <a:endParaRPr lang="en-IN" sz="1300" dirty="0">
              <a:solidFill>
                <a:schemeClr val="dk2"/>
              </a:solidFill>
              <a:latin typeface="Lato"/>
              <a:ea typeface="Lato"/>
              <a:cs typeface="Lato"/>
              <a:sym typeface="Lato"/>
            </a:endParaRPr>
          </a:p>
        </p:txBody>
      </p:sp>
      <p:sp>
        <p:nvSpPr>
          <p:cNvPr id="9" name="TextBox 8">
            <a:extLst>
              <a:ext uri="{FF2B5EF4-FFF2-40B4-BE49-F238E27FC236}">
                <a16:creationId xmlns:a16="http://schemas.microsoft.com/office/drawing/2014/main" id="{C6ECE7F3-BD01-E21A-7007-657B599A1C14}"/>
              </a:ext>
            </a:extLst>
          </p:cNvPr>
          <p:cNvSpPr txBox="1"/>
          <p:nvPr/>
        </p:nvSpPr>
        <p:spPr>
          <a:xfrm>
            <a:off x="704490" y="3578959"/>
            <a:ext cx="5142350" cy="1492716"/>
          </a:xfrm>
          <a:prstGeom prst="rect">
            <a:avLst/>
          </a:prstGeom>
          <a:noFill/>
        </p:spPr>
        <p:txBody>
          <a:bodyPr wrap="square">
            <a:spAutoFit/>
          </a:bodyPr>
          <a:lstStyle/>
          <a:p>
            <a:pPr marL="285750" indent="-285750">
              <a:buClr>
                <a:schemeClr val="tx1"/>
              </a:buClr>
              <a:buSzPct val="400000"/>
              <a:buFont typeface="Arial" panose="020B0604020202020204" pitchFamily="34" charset="0"/>
              <a:buChar char="•"/>
            </a:pPr>
            <a:r>
              <a:rPr lang="en-US" sz="1300" dirty="0">
                <a:solidFill>
                  <a:schemeClr val="dk2"/>
                </a:solidFill>
                <a:latin typeface="Lato"/>
                <a:ea typeface="Lato"/>
                <a:cs typeface="Lato"/>
                <a:sym typeface="Lato"/>
              </a:rPr>
              <a:t>The United States' consistent success in producing exceptional science graduates has created a challenge: a growing population has led to more graduates than available jobs in science and engineering sectors. This underscores the importance of aligning educational initiatives with workforce demands and creating pathways for talented individuals to contribute to technological advancement.</a:t>
            </a:r>
            <a:endParaRPr lang="en-IN" sz="1300" dirty="0">
              <a:solidFill>
                <a:schemeClr val="dk2"/>
              </a:solidFill>
              <a:latin typeface="Lato"/>
              <a:ea typeface="Lato"/>
              <a:cs typeface="Lato"/>
              <a:sym typeface="Lato"/>
            </a:endParaRPr>
          </a:p>
        </p:txBody>
      </p:sp>
      <p:pic>
        <p:nvPicPr>
          <p:cNvPr id="10" name="Picture 9">
            <a:extLst>
              <a:ext uri="{FF2B5EF4-FFF2-40B4-BE49-F238E27FC236}">
                <a16:creationId xmlns:a16="http://schemas.microsoft.com/office/drawing/2014/main" id="{250F7013-FF76-EDDA-3E7F-A905FBF625A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63122" y="1318260"/>
            <a:ext cx="3526927" cy="2260699"/>
          </a:xfrm>
          <a:prstGeom prst="rect">
            <a:avLst/>
          </a:prstGeom>
          <a:noFill/>
          <a:ln>
            <a:noFill/>
          </a:ln>
        </p:spPr>
      </p:pic>
    </p:spTree>
    <p:extLst>
      <p:ext uri="{BB962C8B-B14F-4D97-AF65-F5344CB8AC3E}">
        <p14:creationId xmlns:p14="http://schemas.microsoft.com/office/powerpoint/2010/main" val="2736298341"/>
      </p:ext>
    </p:extLst>
  </p:cSld>
  <p:clrMapOvr>
    <a:masterClrMapping/>
  </p:clrMapOvr>
</p:sld>
</file>

<file path=ppt/theme/theme1.xml><?xml version="1.0" encoding="utf-8"?>
<a:theme xmlns:a="http://schemas.openxmlformats.org/drawingml/2006/main" name="Choosing a Career for Students by Slidesgo">
  <a:themeElements>
    <a:clrScheme name="Simple Light">
      <a:dk1>
        <a:srgbClr val="79E0FF"/>
      </a:dk1>
      <a:lt1>
        <a:srgbClr val="0D1030"/>
      </a:lt1>
      <a:dk2>
        <a:srgbClr val="FFFFFF"/>
      </a:dk2>
      <a:lt2>
        <a:srgbClr val="0F5AFF"/>
      </a:lt2>
      <a:accent1>
        <a:srgbClr val="C2C2C2"/>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1409</Words>
  <Application>Microsoft Office PowerPoint</Application>
  <PresentationFormat>On-screen Show (16:9)</PresentationFormat>
  <Paragraphs>113</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Courier New</vt:lpstr>
      <vt:lpstr>Nunito Light</vt:lpstr>
      <vt:lpstr>Anaheim</vt:lpstr>
      <vt:lpstr>Trebuchet MS</vt:lpstr>
      <vt:lpstr>DM Sans</vt:lpstr>
      <vt:lpstr>Signika</vt:lpstr>
      <vt:lpstr>Arial</vt:lpstr>
      <vt:lpstr>Lato</vt:lpstr>
      <vt:lpstr>Choosing a Career for Students by Slidesgo</vt:lpstr>
      <vt:lpstr>Navigating the global jobs market: Assessing employability factors in Indian and  international engineering graduates</vt:lpstr>
      <vt:lpstr>Table of contents</vt:lpstr>
      <vt:lpstr>Abstract</vt:lpstr>
      <vt:lpstr>Introduction</vt:lpstr>
      <vt:lpstr>Introduction</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Comparison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Navigating the global jobs market: Assessing employability factors in Indian and  international engineering graduates</dc:title>
  <dc:creator>Fahzain Ahmed</dc:creator>
  <cp:lastModifiedBy>Fahzain Ahmed</cp:lastModifiedBy>
  <cp:revision>8</cp:revision>
  <dcterms:modified xsi:type="dcterms:W3CDTF">2024-04-12T20:19:30Z</dcterms:modified>
</cp:coreProperties>
</file>