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F22A-808B-40FE-B19B-F47F572F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D39FA-659F-4E34-B14D-0EB1CDCD6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9308D-4508-402F-84CE-77DB733F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1853-FEDD-41A3-B3D4-A1E87738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D649-68A1-49C0-AD14-5721D76C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B595-8D33-4A5B-BDBA-FCAAECB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749A9-66BC-4993-8EC7-90CAE90F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AB6D-9E99-4586-9A6B-420D32A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B411-D742-44A6-9113-29EEE5AA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4190-D621-41EC-9EAF-475B865C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97BFC-B20B-4F91-92EB-E9A147E48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F28B4-5AA8-4FAF-99B8-E9464B43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3F6D-27D1-430C-BD3E-70BCA3EE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F941-F786-43ED-B4D6-C1C6EDB0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1FBB-8FD3-41BC-AB04-9DFE4E6F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F24C-5A7D-44AA-8589-ADA23E8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A4E4-F69C-4CF4-A2CD-8D993DD7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FA7B-DB16-4606-9497-6B02B59D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AEB6-15E5-4083-AC17-3794F3E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85AB-C917-4B44-BA1B-8CED8A48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FE35-A16E-40F5-B4AC-C2D17BD9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0EA4-3616-4FED-948C-C23EE7E4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DD1A-5D96-4124-9FFD-257D04E9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03DD-A1C3-4AF3-900F-1C1756B7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CB73-0907-4DBA-9457-BEDE81DB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89F7-CA37-45AB-9EC6-64E23FC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AF0F-A7B0-4CCB-9464-8674A10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F579-0465-474F-9EF2-25EA10A8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D15D8-DFCB-4DD2-AAB1-37123A20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9AB1-106B-4E08-88AA-E213D79A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DAB0-BE38-4B42-A5FC-17F1CFA3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8FAD-BE35-4659-B759-7B0AB77C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77FB-4D8D-454F-9026-46FC36FE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4F7C-635B-4F6F-8AE1-615C80A2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61D3B-ED7B-465A-B7F8-5571C735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AAEC1-DB9E-44EB-99FE-9E422D95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E6974-1797-45F6-B26D-CA693E93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ECAEB-7966-4EDF-8B66-5A8A54FA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00563-77B9-4F31-A3D5-F8619E11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C4FB-6527-49E6-A7F5-62879DD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9EEC2-670B-47D3-A17A-A7ABEADF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12915-4BA7-4821-93DF-6377019D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22B6-C5D4-4E85-AD12-E276CE68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AAF53-3EDA-4D6B-B571-6761074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268AA-A2DC-459F-B065-EBE0A203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FAE6-5406-4C2A-A650-AD0ADFE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1110-EEF0-4390-9084-6D33AC60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A29B-23E0-4D4E-A125-6EF56841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92B62-6B97-4F5E-ADE2-0364B296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1739-876B-4BC4-8F79-888E7364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2414-BAF4-4FD3-BEA0-89DBD23B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FB9A-4BC8-453B-BB8D-484663B2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A942-D358-456B-9A89-B955A08C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A4A80-629A-4D64-BE0A-C7F59F00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DD86-5F95-41B1-AC28-F23A77E0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D954B-B2CB-4E10-9A76-D45E32E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ACFE-89F5-4102-BF37-D146430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4A10-DF97-4253-9E5D-9AC7E2A6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BFB26-05FF-437A-B09E-9B6998CC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F979-CE5C-4D32-9EEC-710F9760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84DC-4D08-4199-B60D-F5A4B2490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4E03-57FC-42D0-AAAB-68D1FAD877A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2DBD-1DDF-49A6-8F19-606F08EC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5764-89D3-4D3E-8D87-10FE8D851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4BE2-0DCA-49B8-8DFC-362B9531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E273F3-FBE5-4796-B32C-48622C6D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49" y="745586"/>
            <a:ext cx="4602879" cy="40054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113758-8210-4529-B4E1-D6C35948D6A3}"/>
              </a:ext>
            </a:extLst>
          </p:cNvPr>
          <p:cNvCxnSpPr/>
          <p:nvPr/>
        </p:nvCxnSpPr>
        <p:spPr>
          <a:xfrm flipV="1">
            <a:off x="5804452" y="1162878"/>
            <a:ext cx="1083365" cy="1162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CB8784-650A-463C-9FD4-D8FA8AE5E1E7}"/>
              </a:ext>
            </a:extLst>
          </p:cNvPr>
          <p:cNvSpPr txBox="1"/>
          <p:nvPr/>
        </p:nvSpPr>
        <p:spPr>
          <a:xfrm>
            <a:off x="7056783" y="1013791"/>
            <a:ext cx="376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line</a:t>
            </a:r>
            <a:r>
              <a:rPr lang="en-US" dirty="0"/>
              <a:t>, theoretically it should be </a:t>
            </a:r>
          </a:p>
          <a:p>
            <a:r>
              <a:rPr lang="en-US" dirty="0"/>
              <a:t>same and constant intensity.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AE6AE-A6C3-450D-8081-C22B1E96670F}"/>
              </a:ext>
            </a:extLst>
          </p:cNvPr>
          <p:cNvSpPr txBox="1"/>
          <p:nvPr/>
        </p:nvSpPr>
        <p:spPr>
          <a:xfrm>
            <a:off x="7318514" y="3243469"/>
            <a:ext cx="4693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line</a:t>
            </a:r>
            <a:r>
              <a:rPr lang="en-US" dirty="0"/>
              <a:t>, theoretically it should get higher</a:t>
            </a:r>
          </a:p>
          <a:p>
            <a:r>
              <a:rPr lang="en-US" dirty="0"/>
              <a:t>intensity as infection increases.</a:t>
            </a:r>
          </a:p>
          <a:p>
            <a:endParaRPr lang="en-US" dirty="0"/>
          </a:p>
          <a:p>
            <a:r>
              <a:rPr lang="en-US" dirty="0"/>
              <a:t>In this particular case, 1</a:t>
            </a:r>
            <a:r>
              <a:rPr lang="en-US" baseline="30000" dirty="0"/>
              <a:t>st</a:t>
            </a:r>
            <a:r>
              <a:rPr lang="en-US" dirty="0"/>
              <a:t> strip with no infection,</a:t>
            </a:r>
          </a:p>
          <a:p>
            <a:r>
              <a:rPr lang="en-US" dirty="0"/>
              <a:t>and then with increasing infection.</a:t>
            </a:r>
          </a:p>
          <a:p>
            <a:r>
              <a:rPr lang="en-US" dirty="0"/>
              <a:t>We see some human error in LFA #5, the </a:t>
            </a:r>
          </a:p>
          <a:p>
            <a:r>
              <a:rPr lang="en-US" dirty="0"/>
              <a:t>intensity is not as expected.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0CEE20-0F5D-40E4-9C77-032CB6474F91}"/>
              </a:ext>
            </a:extLst>
          </p:cNvPr>
          <p:cNvCxnSpPr>
            <a:cxnSpLocks/>
          </p:cNvCxnSpPr>
          <p:nvPr/>
        </p:nvCxnSpPr>
        <p:spPr>
          <a:xfrm>
            <a:off x="5838825" y="2748296"/>
            <a:ext cx="1479689" cy="680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E699B7-E500-495B-A09F-820694085F67}"/>
              </a:ext>
            </a:extLst>
          </p:cNvPr>
          <p:cNvSpPr txBox="1"/>
          <p:nvPr/>
        </p:nvSpPr>
        <p:spPr>
          <a:xfrm>
            <a:off x="1838848" y="745586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1      2          3       4       5         6      7        8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E1C1C-2274-4533-AF57-CF90141DB5DC}"/>
              </a:ext>
            </a:extLst>
          </p:cNvPr>
          <p:cNvSpPr txBox="1"/>
          <p:nvPr/>
        </p:nvSpPr>
        <p:spPr>
          <a:xfrm>
            <a:off x="743578" y="5697415"/>
            <a:ext cx="3744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Plz</a:t>
            </a:r>
            <a:r>
              <a:rPr lang="en-US" dirty="0"/>
              <a:t> call/text if you have any questions.</a:t>
            </a:r>
          </a:p>
          <a:p>
            <a:r>
              <a:rPr lang="en-US" dirty="0"/>
              <a:t>-Santi.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40136-073C-4276-9548-0497FDD76499}"/>
              </a:ext>
            </a:extLst>
          </p:cNvPr>
          <p:cNvSpPr txBox="1"/>
          <p:nvPr/>
        </p:nvSpPr>
        <p:spPr>
          <a:xfrm>
            <a:off x="1936470" y="4983631"/>
            <a:ext cx="38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crop them to get a single strip. </a:t>
            </a:r>
          </a:p>
        </p:txBody>
      </p:sp>
    </p:spTree>
    <p:extLst>
      <p:ext uri="{BB962C8B-B14F-4D97-AF65-F5344CB8AC3E}">
        <p14:creationId xmlns:p14="http://schemas.microsoft.com/office/powerpoint/2010/main" val="44623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21D52-E765-902D-A119-4778FB3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7CA44-79A4-0A34-91FE-DF1A959B6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88" r="6149"/>
          <a:stretch/>
        </p:blipFill>
        <p:spPr>
          <a:xfrm>
            <a:off x="8637815" y="745586"/>
            <a:ext cx="674914" cy="4005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7280D5-1F80-9AD0-C69A-AC367037C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209"/>
          <a:stretch/>
        </p:blipFill>
        <p:spPr>
          <a:xfrm>
            <a:off x="1623749" y="745586"/>
            <a:ext cx="542731" cy="4005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84BA4-EFD3-6B47-3DD2-7D7B94C08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0" r="77639"/>
          <a:stretch/>
        </p:blipFill>
        <p:spPr>
          <a:xfrm>
            <a:off x="2262674" y="745586"/>
            <a:ext cx="542730" cy="4005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E1A59-C40D-E0EB-7301-A8114699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80" r="62874"/>
          <a:stretch/>
        </p:blipFill>
        <p:spPr>
          <a:xfrm>
            <a:off x="3016120" y="745586"/>
            <a:ext cx="614267" cy="4005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890FF-5A48-8D3C-D45F-CC5396B0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23" t="632" r="52706" b="5580"/>
          <a:stretch/>
        </p:blipFill>
        <p:spPr>
          <a:xfrm>
            <a:off x="3919634" y="845112"/>
            <a:ext cx="587829" cy="3756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07F71-10A2-C10C-40E5-4159461C8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49" r="40880"/>
          <a:stretch/>
        </p:blipFill>
        <p:spPr>
          <a:xfrm>
            <a:off x="5007817" y="745586"/>
            <a:ext cx="587829" cy="4005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301F09-4268-5AF9-C996-0F60A6ED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38" r="29799"/>
          <a:stretch/>
        </p:blipFill>
        <p:spPr>
          <a:xfrm>
            <a:off x="6185030" y="845112"/>
            <a:ext cx="559838" cy="4005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727FA-3685-8FD7-D947-8A47C112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26" r="19865"/>
          <a:stretch/>
        </p:blipFill>
        <p:spPr>
          <a:xfrm>
            <a:off x="7546909" y="745586"/>
            <a:ext cx="488301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C4F8B-BEE6-9EB7-334F-92380A3FD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C5ED2-88E9-2903-7E52-12D3A45E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9DD84-AC80-0FE3-7879-AF9B22682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1ED17-8CC6-8B6D-81E8-34DB6CBE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DD39B-9B5E-C9EB-4181-2FB5C1A9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2B42B-24C5-2238-CA65-0A85DB50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7CA2A-83D1-2782-EC2E-BEE6D3A4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906"/>
            <a:ext cx="12192000" cy="58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Santimukul Santra</dc:creator>
  <cp:lastModifiedBy>Ghosh, Mukulika</cp:lastModifiedBy>
  <cp:revision>9</cp:revision>
  <dcterms:created xsi:type="dcterms:W3CDTF">2023-07-31T23:49:21Z</dcterms:created>
  <dcterms:modified xsi:type="dcterms:W3CDTF">2023-08-01T04:42:36Z</dcterms:modified>
</cp:coreProperties>
</file>