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Lst>
  <p:sldSz cy="6858000" cx="9144000"/>
  <p:notesSz cx="6858000" cy="9144000"/>
  <p:embeddedFontLst>
    <p:embeddedFont>
      <p:font typeface="Tahoma"/>
      <p:regular r:id="rId66"/>
      <p:bold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68" roundtripDataSignature="AMtx7mjVPLOyidhylgAaF94pUqVmwoKL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Tahoma-regular.fntdata"/><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customschemas.google.com/relationships/presentationmetadata" Target="metadata"/><Relationship Id="rId23" Type="http://schemas.openxmlformats.org/officeDocument/2006/relationships/slide" Target="slides/slide18.xml"/><Relationship Id="rId67" Type="http://schemas.openxmlformats.org/officeDocument/2006/relationships/font" Target="fonts/Tahoma-bold.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
        <p:nvSpPr>
          <p:cNvPr id="59" name="Google Shape;5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7" name="Google Shape;18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8" name="Google Shape;188;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5" name="Google Shape;20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6" name="Google Shape;206;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24" name="Google Shape;22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5" name="Google Shape;225;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3" name="Google Shape;24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4" name="Google Shape;244;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55" name="Google Shape;25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6" name="Google Shape;256;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6" name="Google Shape;26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 name="Google Shape;267;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1" name="Google Shape;28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92" name="Google Shape;29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3" name="Google Shape;293;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00" name="Google Shape;30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1" name="Google Shape;301;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8" name="Google Shape;6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 name="Google Shape;6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5" name="Google Shape;31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6" name="Google Shape;316;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30" name="Google Shape;33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1" name="Google Shape;331;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49" name="Google Shape;34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0" name="Google Shape;350;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60" name="Google Shape;36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1" name="Google Shape;361;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71" name="Google Shape;37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2" name="Google Shape;372;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90" name="Google Shape;39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1" name="Google Shape;391;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08" name="Google Shape;40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9" name="Google Shape;409;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2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40" name="Google Shape;440;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1" name="Google Shape;441;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7" name="Google Shape;8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 name="Google Shape;8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3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48" name="Google Shape;44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9" name="Google Shape;449;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3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66" name="Google Shape;46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7" name="Google Shape;467;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3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85" name="Google Shape;48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6" name="Google Shape;486;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3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04" name="Google Shape;504;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5" name="Google Shape;505;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3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20" name="Google Shape;52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1" name="Google Shape;521;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3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32" name="Google Shape;53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3" name="Google Shape;533;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6" name="Google Shape;546;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3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53" name="Google Shape;55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4" name="Google Shape;554;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3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64" name="Google Shape;564;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5" name="Google Shape;565;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9" name="Google Shape;9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 name="Google Shape;10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4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75" name="Google Shape;575;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6" name="Google Shape;576;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4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86" name="Google Shape;586;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7" name="Google Shape;587;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4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97" name="Google Shape;597;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8" name="Google Shape;598;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6" name="Google Shape;616;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4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23" name="Google Shape;623;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4" name="Google Shape;624;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4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43" name="Google Shape;643;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4" name="Google Shape;644;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4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62" name="Google Shape;662;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3" name="Google Shape;663;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4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81" name="Google Shape;681;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2" name="Google Shape;682;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4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89" name="Google Shape;689;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0" name="Google Shape;690;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4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01" name="Google Shape;701;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2" name="Google Shape;702;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8" name="Google Shape;11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 name="Google Shape;11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5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16" name="Google Shape;716;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7" name="Google Shape;717;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5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31" name="Google Shape;731;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2" name="Google Shape;732;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5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47" name="Google Shape;747;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8" name="Google Shape;748;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5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63" name="Google Shape;763;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4" name="Google Shape;764;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p5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78" name="Google Shape;778;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9" name="Google Shape;779;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3" name="Google Shape;793;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p5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00" name="Google Shape;800;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1" name="Google Shape;801;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p5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20" name="Google Shape;820;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1" name="Google Shape;821;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p5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40" name="Google Shape;840;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1" name="Google Shape;841;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1b776004378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1b776004378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6" name="Google Shape;856;g1b776004378_0_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Times New Roman"/>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9" name="Google Shape;12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 name="Google Shape;130;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p6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63" name="Google Shape;863;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4" name="Google Shape;864;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8" name="Google Shape;14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9" name="Google Shape;14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6" name="Google Shape;16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7" name="Google Shape;16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objOnly">
  <p:cSld name="OBJECT_ONLY">
    <p:spTree>
      <p:nvGrpSpPr>
        <p:cNvPr id="11" name="Shape 11"/>
        <p:cNvGrpSpPr/>
        <p:nvPr/>
      </p:nvGrpSpPr>
      <p:grpSpPr>
        <a:xfrm>
          <a:off x="0" y="0"/>
          <a:ext cx="0" cy="0"/>
          <a:chOff x="0" y="0"/>
          <a:chExt cx="0" cy="0"/>
        </a:xfrm>
      </p:grpSpPr>
      <p:sp>
        <p:nvSpPr>
          <p:cNvPr id="12" name="Google Shape;12;p62"/>
          <p:cNvSpPr txBox="1"/>
          <p:nvPr>
            <p:ph idx="1" type="body"/>
          </p:nvPr>
        </p:nvSpPr>
        <p:spPr>
          <a:xfrm>
            <a:off x="628650" y="365125"/>
            <a:ext cx="7886700" cy="5811838"/>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9pPr>
          </a:lstStyle>
          <a:p/>
        </p:txBody>
      </p:sp>
      <p:sp>
        <p:nvSpPr>
          <p:cNvPr id="13" name="Google Shape;13;p62"/>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lt2"/>
              </a:buClr>
              <a:buSzPts val="2000"/>
              <a:buFont typeface="Arial"/>
              <a:buNone/>
              <a:defRPr b="1" i="0" sz="2000" u="none" cap="none" strike="noStrike">
                <a:solidFill>
                  <a:schemeClr val="lt2"/>
                </a:solidFill>
                <a:latin typeface="Arial"/>
                <a:ea typeface="Arial"/>
                <a:cs typeface="Arial"/>
                <a:sym typeface="Arial"/>
              </a:defRPr>
            </a:lvl1pPr>
            <a:lvl2pPr indent="0" lvl="1" marL="0" marR="0" algn="l">
              <a:lnSpc>
                <a:spcPct val="100000"/>
              </a:lnSpc>
              <a:spcBef>
                <a:spcPts val="0"/>
              </a:spcBef>
              <a:spcAft>
                <a:spcPts val="0"/>
              </a:spcAft>
              <a:buClr>
                <a:schemeClr val="lt2"/>
              </a:buClr>
              <a:buSzPts val="2000"/>
              <a:buFont typeface="Arial"/>
              <a:buNone/>
              <a:defRPr b="1" i="0" sz="2000" u="none" cap="none" strike="noStrike">
                <a:solidFill>
                  <a:schemeClr val="lt2"/>
                </a:solidFill>
                <a:latin typeface="Arial"/>
                <a:ea typeface="Arial"/>
                <a:cs typeface="Arial"/>
                <a:sym typeface="Arial"/>
              </a:defRPr>
            </a:lvl2pPr>
            <a:lvl3pPr indent="0" lvl="2" marL="0" marR="0" algn="l">
              <a:lnSpc>
                <a:spcPct val="100000"/>
              </a:lnSpc>
              <a:spcBef>
                <a:spcPts val="0"/>
              </a:spcBef>
              <a:spcAft>
                <a:spcPts val="0"/>
              </a:spcAft>
              <a:buClr>
                <a:schemeClr val="lt2"/>
              </a:buClr>
              <a:buSzPts val="2000"/>
              <a:buFont typeface="Arial"/>
              <a:buNone/>
              <a:defRPr b="1" i="0" sz="2000" u="none" cap="none" strike="noStrike">
                <a:solidFill>
                  <a:schemeClr val="lt2"/>
                </a:solidFill>
                <a:latin typeface="Arial"/>
                <a:ea typeface="Arial"/>
                <a:cs typeface="Arial"/>
                <a:sym typeface="Arial"/>
              </a:defRPr>
            </a:lvl3pPr>
            <a:lvl4pPr indent="0" lvl="3" marL="0" marR="0" algn="l">
              <a:lnSpc>
                <a:spcPct val="100000"/>
              </a:lnSpc>
              <a:spcBef>
                <a:spcPts val="0"/>
              </a:spcBef>
              <a:spcAft>
                <a:spcPts val="0"/>
              </a:spcAft>
              <a:buClr>
                <a:schemeClr val="lt2"/>
              </a:buClr>
              <a:buSzPts val="2000"/>
              <a:buFont typeface="Arial"/>
              <a:buNone/>
              <a:defRPr b="1" i="0" sz="2000" u="none" cap="none" strike="noStrike">
                <a:solidFill>
                  <a:schemeClr val="lt2"/>
                </a:solidFill>
                <a:latin typeface="Arial"/>
                <a:ea typeface="Arial"/>
                <a:cs typeface="Arial"/>
                <a:sym typeface="Arial"/>
              </a:defRPr>
            </a:lvl4pPr>
            <a:lvl5pPr indent="0" lvl="4" marL="0" marR="0" algn="l">
              <a:lnSpc>
                <a:spcPct val="100000"/>
              </a:lnSpc>
              <a:spcBef>
                <a:spcPts val="0"/>
              </a:spcBef>
              <a:spcAft>
                <a:spcPts val="0"/>
              </a:spcAft>
              <a:buClr>
                <a:schemeClr val="lt2"/>
              </a:buClr>
              <a:buSzPts val="2000"/>
              <a:buFont typeface="Arial"/>
              <a:buNone/>
              <a:defRPr b="1" i="0" sz="2000" u="none" cap="none" strike="noStrike">
                <a:solidFill>
                  <a:schemeClr val="lt2"/>
                </a:solidFill>
                <a:latin typeface="Arial"/>
                <a:ea typeface="Arial"/>
                <a:cs typeface="Arial"/>
                <a:sym typeface="Arial"/>
              </a:defRPr>
            </a:lvl5pPr>
            <a:lvl6pPr indent="0" lvl="5" marL="0" marR="0" algn="l">
              <a:lnSpc>
                <a:spcPct val="100000"/>
              </a:lnSpc>
              <a:spcBef>
                <a:spcPts val="0"/>
              </a:spcBef>
              <a:spcAft>
                <a:spcPts val="0"/>
              </a:spcAft>
              <a:buClr>
                <a:schemeClr val="lt2"/>
              </a:buClr>
              <a:buSzPts val="2000"/>
              <a:buFont typeface="Arial"/>
              <a:buNone/>
              <a:defRPr b="1" i="0" sz="2000" u="none" cap="none" strike="noStrike">
                <a:solidFill>
                  <a:schemeClr val="lt2"/>
                </a:solidFill>
                <a:latin typeface="Arial"/>
                <a:ea typeface="Arial"/>
                <a:cs typeface="Arial"/>
                <a:sym typeface="Arial"/>
              </a:defRPr>
            </a:lvl6pPr>
            <a:lvl7pPr indent="0" lvl="6" marL="0" marR="0" algn="l">
              <a:lnSpc>
                <a:spcPct val="100000"/>
              </a:lnSpc>
              <a:spcBef>
                <a:spcPts val="0"/>
              </a:spcBef>
              <a:spcAft>
                <a:spcPts val="0"/>
              </a:spcAft>
              <a:buClr>
                <a:schemeClr val="lt2"/>
              </a:buClr>
              <a:buSzPts val="2000"/>
              <a:buFont typeface="Arial"/>
              <a:buNone/>
              <a:defRPr b="1" i="0" sz="2000" u="none" cap="none" strike="noStrike">
                <a:solidFill>
                  <a:schemeClr val="lt2"/>
                </a:solidFill>
                <a:latin typeface="Arial"/>
                <a:ea typeface="Arial"/>
                <a:cs typeface="Arial"/>
                <a:sym typeface="Arial"/>
              </a:defRPr>
            </a:lvl7pPr>
            <a:lvl8pPr indent="0" lvl="7" marL="0" marR="0" algn="l">
              <a:lnSpc>
                <a:spcPct val="100000"/>
              </a:lnSpc>
              <a:spcBef>
                <a:spcPts val="0"/>
              </a:spcBef>
              <a:spcAft>
                <a:spcPts val="0"/>
              </a:spcAft>
              <a:buClr>
                <a:schemeClr val="lt2"/>
              </a:buClr>
              <a:buSzPts val="2000"/>
              <a:buFont typeface="Arial"/>
              <a:buNone/>
              <a:defRPr b="1" i="0" sz="2000" u="none" cap="none" strike="noStrike">
                <a:solidFill>
                  <a:schemeClr val="lt2"/>
                </a:solidFill>
                <a:latin typeface="Arial"/>
                <a:ea typeface="Arial"/>
                <a:cs typeface="Arial"/>
                <a:sym typeface="Arial"/>
              </a:defRPr>
            </a:lvl8pPr>
            <a:lvl9pPr indent="0" lvl="8" marL="0" marR="0" algn="l">
              <a:lnSpc>
                <a:spcPct val="100000"/>
              </a:lnSpc>
              <a:spcBef>
                <a:spcPts val="0"/>
              </a:spcBef>
              <a:spcAft>
                <a:spcPts val="0"/>
              </a:spcAft>
              <a:buClr>
                <a:schemeClr val="lt2"/>
              </a:buClr>
              <a:buSzPts val="2000"/>
              <a:buFont typeface="Arial"/>
              <a:buNone/>
              <a:defRPr b="1" i="0" sz="2000" u="none" cap="none" strike="noStrike">
                <a:solidFill>
                  <a:schemeClr val="lt2"/>
                </a:solidFill>
                <a:latin typeface="Arial"/>
                <a:ea typeface="Arial"/>
                <a:cs typeface="Arial"/>
                <a:sym typeface="Arial"/>
              </a:defRPr>
            </a:lvl9pPr>
          </a:lstStyle>
          <a:p>
            <a:pPr indent="0" lvl="0" marL="0" rtl="0" algn="l">
              <a:spcBef>
                <a:spcPts val="0"/>
              </a:spcBef>
              <a:spcAft>
                <a:spcPts val="0"/>
              </a:spcAft>
              <a:buNone/>
            </a:pPr>
            <a:r>
              <a:rPr lang="en-US"/>
              <a:t>10.</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71"/>
          <p:cNvSpPr txBox="1"/>
          <p:nvPr>
            <p:ph type="title"/>
          </p:nvPr>
        </p:nvSpPr>
        <p:spPr>
          <a:xfrm>
            <a:off x="628650" y="365125"/>
            <a:ext cx="7886700" cy="13255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50" name="Google Shape;50;p71"/>
          <p:cNvSpPr txBox="1"/>
          <p:nvPr>
            <p:ph idx="1" type="body"/>
          </p:nvPr>
        </p:nvSpPr>
        <p:spPr>
          <a:xfrm>
            <a:off x="628650" y="1825625"/>
            <a:ext cx="3867150" cy="4351338"/>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sz="3200">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9pPr>
          </a:lstStyle>
          <a:p/>
        </p:txBody>
      </p:sp>
      <p:sp>
        <p:nvSpPr>
          <p:cNvPr id="51" name="Google Shape;51;p71"/>
          <p:cNvSpPr txBox="1"/>
          <p:nvPr>
            <p:ph idx="2" type="body"/>
          </p:nvPr>
        </p:nvSpPr>
        <p:spPr>
          <a:xfrm>
            <a:off x="4648200" y="1825625"/>
            <a:ext cx="3867150" cy="4351338"/>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sz="3200">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9pPr>
          </a:lstStyle>
          <a:p/>
        </p:txBody>
      </p:sp>
      <p:sp>
        <p:nvSpPr>
          <p:cNvPr id="52" name="Google Shape;52;p71"/>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1pPr>
            <a:lvl2pPr indent="0" lvl="1"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2pPr>
            <a:lvl3pPr indent="0" lvl="2"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3pPr>
            <a:lvl4pPr indent="0" lvl="3"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4pPr>
            <a:lvl5pPr indent="0" lvl="4"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5pPr>
            <a:lvl6pPr indent="0" lvl="5"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6pPr>
            <a:lvl7pPr indent="0" lvl="6"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7pPr>
            <a:lvl8pPr indent="0" lvl="7"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8pPr>
            <a:lvl9pPr indent="0" lvl="8"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9pPr>
          </a:lstStyle>
          <a:p>
            <a:pPr indent="0" lvl="0" marL="0" rtl="0" algn="l">
              <a:spcBef>
                <a:spcPts val="0"/>
              </a:spcBef>
              <a:spcAft>
                <a:spcPts val="0"/>
              </a:spcAft>
              <a:buNone/>
            </a:pPr>
            <a:r>
              <a:rPr lang="en-US"/>
              <a:t>10.</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3" name="Shape 53"/>
        <p:cNvGrpSpPr/>
        <p:nvPr/>
      </p:nvGrpSpPr>
      <p:grpSpPr>
        <a:xfrm>
          <a:off x="0" y="0"/>
          <a:ext cx="0" cy="0"/>
          <a:chOff x="0" y="0"/>
          <a:chExt cx="0" cy="0"/>
        </a:xfrm>
      </p:grpSpPr>
      <p:sp>
        <p:nvSpPr>
          <p:cNvPr id="54" name="Google Shape;54;p72"/>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60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55" name="Google Shape;55;p72"/>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chemeClr val="folHlink"/>
              </a:buClr>
              <a:buSzPts val="1440"/>
              <a:buFont typeface="Noto Sans Symbols"/>
              <a:buNone/>
              <a:defRPr sz="2400">
                <a:solidFill>
                  <a:schemeClr val="dk1"/>
                </a:solidFill>
                <a:latin typeface="Tahoma"/>
                <a:ea typeface="Tahoma"/>
                <a:cs typeface="Tahoma"/>
                <a:sym typeface="Tahoma"/>
              </a:defRPr>
            </a:lvl1pPr>
            <a:lvl2pPr indent="-228600" lvl="1" marL="914400" marR="0" rtl="0" algn="l">
              <a:spcBef>
                <a:spcPts val="400"/>
              </a:spcBef>
              <a:spcAft>
                <a:spcPts val="0"/>
              </a:spcAft>
              <a:buClr>
                <a:schemeClr val="hlink"/>
              </a:buClr>
              <a:buSzPts val="1100"/>
              <a:buFont typeface="Noto Sans Symbols"/>
              <a:buNone/>
              <a:defRPr b="0" i="0" sz="2000" u="none" cap="none" strike="noStrike">
                <a:solidFill>
                  <a:schemeClr val="dk1"/>
                </a:solidFill>
                <a:latin typeface="Tahoma"/>
                <a:ea typeface="Tahoma"/>
                <a:cs typeface="Tahoma"/>
                <a:sym typeface="Tahoma"/>
              </a:defRPr>
            </a:lvl2pPr>
            <a:lvl3pPr indent="-228600" lvl="2" marL="1371600" marR="0" rtl="0" algn="l">
              <a:spcBef>
                <a:spcPts val="360"/>
              </a:spcBef>
              <a:spcAft>
                <a:spcPts val="0"/>
              </a:spcAft>
              <a:buClr>
                <a:schemeClr val="folHlink"/>
              </a:buClr>
              <a:buSzPts val="900"/>
              <a:buFont typeface="Noto Sans Symbols"/>
              <a:buNone/>
              <a:defRPr b="0" i="0" sz="1800" u="none" cap="none" strike="noStrike">
                <a:solidFill>
                  <a:schemeClr val="dk1"/>
                </a:solidFill>
                <a:latin typeface="Tahoma"/>
                <a:ea typeface="Tahoma"/>
                <a:cs typeface="Tahoma"/>
                <a:sym typeface="Tahoma"/>
              </a:defRPr>
            </a:lvl3pPr>
            <a:lvl4pPr indent="-228600" lvl="3" marL="1828800" marR="0" rtl="0" algn="l">
              <a:spcBef>
                <a:spcPts val="320"/>
              </a:spcBef>
              <a:spcAft>
                <a:spcPts val="0"/>
              </a:spcAft>
              <a:buClr>
                <a:schemeClr val="accent2"/>
              </a:buClr>
              <a:buSzPts val="880"/>
              <a:buFont typeface="Noto Sans Symbols"/>
              <a:buNone/>
              <a:defRPr b="0" i="0" sz="1600" u="none" cap="none" strike="noStrike">
                <a:solidFill>
                  <a:schemeClr val="dk1"/>
                </a:solidFill>
                <a:latin typeface="Tahoma"/>
                <a:ea typeface="Tahoma"/>
                <a:cs typeface="Tahoma"/>
                <a:sym typeface="Tahoma"/>
              </a:defRPr>
            </a:lvl4pPr>
            <a:lvl5pPr indent="-228600" lvl="4" marL="2286000" marR="0" rtl="0" algn="l">
              <a:spcBef>
                <a:spcPts val="320"/>
              </a:spcBef>
              <a:spcAft>
                <a:spcPts val="0"/>
              </a:spcAft>
              <a:buClr>
                <a:schemeClr val="accent1"/>
              </a:buClr>
              <a:buSzPts val="800"/>
              <a:buFont typeface="Noto Sans Symbols"/>
              <a:buNone/>
              <a:defRPr b="0" i="0" sz="1600" u="none" cap="none" strike="noStrike">
                <a:solidFill>
                  <a:schemeClr val="dk1"/>
                </a:solidFill>
                <a:latin typeface="Tahoma"/>
                <a:ea typeface="Tahoma"/>
                <a:cs typeface="Tahoma"/>
                <a:sym typeface="Tahoma"/>
              </a:defRPr>
            </a:lvl5pPr>
            <a:lvl6pPr indent="-228600" lvl="5" marL="27432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Tahoma"/>
                <a:ea typeface="Tahoma"/>
                <a:cs typeface="Tahoma"/>
                <a:sym typeface="Tahoma"/>
              </a:defRPr>
            </a:lvl6pPr>
            <a:lvl7pPr indent="-228600" lvl="6" marL="32004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Tahoma"/>
                <a:ea typeface="Tahoma"/>
                <a:cs typeface="Tahoma"/>
                <a:sym typeface="Tahoma"/>
              </a:defRPr>
            </a:lvl7pPr>
            <a:lvl8pPr indent="-228600" lvl="7" marL="3657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Tahoma"/>
                <a:ea typeface="Tahoma"/>
                <a:cs typeface="Tahoma"/>
                <a:sym typeface="Tahoma"/>
              </a:defRPr>
            </a:lvl8pPr>
            <a:lvl9pPr indent="-228600" lvl="8" marL="4114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Tahoma"/>
                <a:ea typeface="Tahoma"/>
                <a:cs typeface="Tahoma"/>
                <a:sym typeface="Tahoma"/>
              </a:defRPr>
            </a:lvl9pPr>
          </a:lstStyle>
          <a:p/>
        </p:txBody>
      </p:sp>
      <p:sp>
        <p:nvSpPr>
          <p:cNvPr id="56" name="Google Shape;56;p72"/>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1pPr>
            <a:lvl2pPr indent="0" lvl="1"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2pPr>
            <a:lvl3pPr indent="0" lvl="2"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3pPr>
            <a:lvl4pPr indent="0" lvl="3"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4pPr>
            <a:lvl5pPr indent="0" lvl="4"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5pPr>
            <a:lvl6pPr indent="0" lvl="5"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6pPr>
            <a:lvl7pPr indent="0" lvl="6"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7pPr>
            <a:lvl8pPr indent="0" lvl="7"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8pPr>
            <a:lvl9pPr indent="0" lvl="8"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9pPr>
          </a:lstStyle>
          <a:p>
            <a:pPr indent="0" lvl="0" marL="0" rtl="0" algn="l">
              <a:spcBef>
                <a:spcPts val="0"/>
              </a:spcBef>
              <a:spcAft>
                <a:spcPts val="0"/>
              </a:spcAft>
              <a:buNone/>
            </a:pPr>
            <a:r>
              <a:rPr lang="en-US"/>
              <a:t>10.</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 name="Shape 14"/>
        <p:cNvGrpSpPr/>
        <p:nvPr/>
      </p:nvGrpSpPr>
      <p:grpSpPr>
        <a:xfrm>
          <a:off x="0" y="0"/>
          <a:ext cx="0" cy="0"/>
          <a:chOff x="0" y="0"/>
          <a:chExt cx="0" cy="0"/>
        </a:xfrm>
      </p:grpSpPr>
      <p:sp>
        <p:nvSpPr>
          <p:cNvPr id="15" name="Google Shape;15;p63"/>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lt2"/>
              </a:buClr>
              <a:buSzPts val="2000"/>
              <a:buFont typeface="Arial"/>
              <a:buNone/>
              <a:defRPr b="1" i="0" sz="2000" u="none" cap="none" strike="noStrike">
                <a:solidFill>
                  <a:schemeClr val="lt2"/>
                </a:solidFill>
                <a:latin typeface="Arial"/>
                <a:ea typeface="Arial"/>
                <a:cs typeface="Arial"/>
                <a:sym typeface="Arial"/>
              </a:defRPr>
            </a:lvl1pPr>
            <a:lvl2pPr indent="0" lvl="1" marL="0" marR="0" algn="l">
              <a:lnSpc>
                <a:spcPct val="100000"/>
              </a:lnSpc>
              <a:spcBef>
                <a:spcPts val="0"/>
              </a:spcBef>
              <a:spcAft>
                <a:spcPts val="0"/>
              </a:spcAft>
              <a:buClr>
                <a:schemeClr val="lt2"/>
              </a:buClr>
              <a:buSzPts val="2000"/>
              <a:buFont typeface="Arial"/>
              <a:buNone/>
              <a:defRPr b="1" i="0" sz="2000" u="none" cap="none" strike="noStrike">
                <a:solidFill>
                  <a:schemeClr val="lt2"/>
                </a:solidFill>
                <a:latin typeface="Arial"/>
                <a:ea typeface="Arial"/>
                <a:cs typeface="Arial"/>
                <a:sym typeface="Arial"/>
              </a:defRPr>
            </a:lvl2pPr>
            <a:lvl3pPr indent="0" lvl="2" marL="0" marR="0" algn="l">
              <a:lnSpc>
                <a:spcPct val="100000"/>
              </a:lnSpc>
              <a:spcBef>
                <a:spcPts val="0"/>
              </a:spcBef>
              <a:spcAft>
                <a:spcPts val="0"/>
              </a:spcAft>
              <a:buClr>
                <a:schemeClr val="lt2"/>
              </a:buClr>
              <a:buSzPts val="2000"/>
              <a:buFont typeface="Arial"/>
              <a:buNone/>
              <a:defRPr b="1" i="0" sz="2000" u="none" cap="none" strike="noStrike">
                <a:solidFill>
                  <a:schemeClr val="lt2"/>
                </a:solidFill>
                <a:latin typeface="Arial"/>
                <a:ea typeface="Arial"/>
                <a:cs typeface="Arial"/>
                <a:sym typeface="Arial"/>
              </a:defRPr>
            </a:lvl3pPr>
            <a:lvl4pPr indent="0" lvl="3" marL="0" marR="0" algn="l">
              <a:lnSpc>
                <a:spcPct val="100000"/>
              </a:lnSpc>
              <a:spcBef>
                <a:spcPts val="0"/>
              </a:spcBef>
              <a:spcAft>
                <a:spcPts val="0"/>
              </a:spcAft>
              <a:buClr>
                <a:schemeClr val="lt2"/>
              </a:buClr>
              <a:buSzPts val="2000"/>
              <a:buFont typeface="Arial"/>
              <a:buNone/>
              <a:defRPr b="1" i="0" sz="2000" u="none" cap="none" strike="noStrike">
                <a:solidFill>
                  <a:schemeClr val="lt2"/>
                </a:solidFill>
                <a:latin typeface="Arial"/>
                <a:ea typeface="Arial"/>
                <a:cs typeface="Arial"/>
                <a:sym typeface="Arial"/>
              </a:defRPr>
            </a:lvl4pPr>
            <a:lvl5pPr indent="0" lvl="4" marL="0" marR="0" algn="l">
              <a:lnSpc>
                <a:spcPct val="100000"/>
              </a:lnSpc>
              <a:spcBef>
                <a:spcPts val="0"/>
              </a:spcBef>
              <a:spcAft>
                <a:spcPts val="0"/>
              </a:spcAft>
              <a:buClr>
                <a:schemeClr val="lt2"/>
              </a:buClr>
              <a:buSzPts val="2000"/>
              <a:buFont typeface="Arial"/>
              <a:buNone/>
              <a:defRPr b="1" i="0" sz="2000" u="none" cap="none" strike="noStrike">
                <a:solidFill>
                  <a:schemeClr val="lt2"/>
                </a:solidFill>
                <a:latin typeface="Arial"/>
                <a:ea typeface="Arial"/>
                <a:cs typeface="Arial"/>
                <a:sym typeface="Arial"/>
              </a:defRPr>
            </a:lvl5pPr>
            <a:lvl6pPr indent="0" lvl="5" marL="0" marR="0" algn="l">
              <a:lnSpc>
                <a:spcPct val="100000"/>
              </a:lnSpc>
              <a:spcBef>
                <a:spcPts val="0"/>
              </a:spcBef>
              <a:spcAft>
                <a:spcPts val="0"/>
              </a:spcAft>
              <a:buClr>
                <a:schemeClr val="lt2"/>
              </a:buClr>
              <a:buSzPts val="2000"/>
              <a:buFont typeface="Arial"/>
              <a:buNone/>
              <a:defRPr b="1" i="0" sz="2000" u="none" cap="none" strike="noStrike">
                <a:solidFill>
                  <a:schemeClr val="lt2"/>
                </a:solidFill>
                <a:latin typeface="Arial"/>
                <a:ea typeface="Arial"/>
                <a:cs typeface="Arial"/>
                <a:sym typeface="Arial"/>
              </a:defRPr>
            </a:lvl6pPr>
            <a:lvl7pPr indent="0" lvl="6" marL="0" marR="0" algn="l">
              <a:lnSpc>
                <a:spcPct val="100000"/>
              </a:lnSpc>
              <a:spcBef>
                <a:spcPts val="0"/>
              </a:spcBef>
              <a:spcAft>
                <a:spcPts val="0"/>
              </a:spcAft>
              <a:buClr>
                <a:schemeClr val="lt2"/>
              </a:buClr>
              <a:buSzPts val="2000"/>
              <a:buFont typeface="Arial"/>
              <a:buNone/>
              <a:defRPr b="1" i="0" sz="2000" u="none" cap="none" strike="noStrike">
                <a:solidFill>
                  <a:schemeClr val="lt2"/>
                </a:solidFill>
                <a:latin typeface="Arial"/>
                <a:ea typeface="Arial"/>
                <a:cs typeface="Arial"/>
                <a:sym typeface="Arial"/>
              </a:defRPr>
            </a:lvl7pPr>
            <a:lvl8pPr indent="0" lvl="7" marL="0" marR="0" algn="l">
              <a:lnSpc>
                <a:spcPct val="100000"/>
              </a:lnSpc>
              <a:spcBef>
                <a:spcPts val="0"/>
              </a:spcBef>
              <a:spcAft>
                <a:spcPts val="0"/>
              </a:spcAft>
              <a:buClr>
                <a:schemeClr val="lt2"/>
              </a:buClr>
              <a:buSzPts val="2000"/>
              <a:buFont typeface="Arial"/>
              <a:buNone/>
              <a:defRPr b="1" i="0" sz="2000" u="none" cap="none" strike="noStrike">
                <a:solidFill>
                  <a:schemeClr val="lt2"/>
                </a:solidFill>
                <a:latin typeface="Arial"/>
                <a:ea typeface="Arial"/>
                <a:cs typeface="Arial"/>
                <a:sym typeface="Arial"/>
              </a:defRPr>
            </a:lvl8pPr>
            <a:lvl9pPr indent="0" lvl="8" marL="0" marR="0" algn="l">
              <a:lnSpc>
                <a:spcPct val="100000"/>
              </a:lnSpc>
              <a:spcBef>
                <a:spcPts val="0"/>
              </a:spcBef>
              <a:spcAft>
                <a:spcPts val="0"/>
              </a:spcAft>
              <a:buClr>
                <a:schemeClr val="lt2"/>
              </a:buClr>
              <a:buSzPts val="2000"/>
              <a:buFont typeface="Arial"/>
              <a:buNone/>
              <a:defRPr b="1" i="0" sz="2000" u="none" cap="none" strike="noStrike">
                <a:solidFill>
                  <a:schemeClr val="lt2"/>
                </a:solidFill>
                <a:latin typeface="Arial"/>
                <a:ea typeface="Arial"/>
                <a:cs typeface="Arial"/>
                <a:sym typeface="Arial"/>
              </a:defRPr>
            </a:lvl9pPr>
          </a:lstStyle>
          <a:p>
            <a:pPr indent="0" lvl="0" marL="0" rtl="0" algn="l">
              <a:spcBef>
                <a:spcPts val="0"/>
              </a:spcBef>
              <a:spcAft>
                <a:spcPts val="0"/>
              </a:spcAft>
              <a:buNone/>
            </a:pPr>
            <a:r>
              <a:rPr lang="en-US"/>
              <a:t>10.</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64"/>
          <p:cNvSpPr txBox="1"/>
          <p:nvPr>
            <p:ph type="title"/>
          </p:nvPr>
        </p:nvSpPr>
        <p:spPr>
          <a:xfrm>
            <a:off x="628650" y="365125"/>
            <a:ext cx="7886700" cy="13255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18" name="Google Shape;18;p6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9pPr>
          </a:lstStyle>
          <a:p/>
        </p:txBody>
      </p:sp>
      <p:sp>
        <p:nvSpPr>
          <p:cNvPr id="19" name="Google Shape;19;p64"/>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1pPr>
            <a:lvl2pPr indent="0" lvl="1"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2pPr>
            <a:lvl3pPr indent="0" lvl="2"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3pPr>
            <a:lvl4pPr indent="0" lvl="3"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4pPr>
            <a:lvl5pPr indent="0" lvl="4"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5pPr>
            <a:lvl6pPr indent="0" lvl="5"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6pPr>
            <a:lvl7pPr indent="0" lvl="6"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7pPr>
            <a:lvl8pPr indent="0" lvl="7"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8pPr>
            <a:lvl9pPr indent="0" lvl="8"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9pPr>
          </a:lstStyle>
          <a:p>
            <a:pPr indent="0" lvl="0" marL="0" rtl="0" algn="l">
              <a:spcBef>
                <a:spcPts val="0"/>
              </a:spcBef>
              <a:spcAft>
                <a:spcPts val="0"/>
              </a:spcAft>
              <a:buNone/>
            </a:pPr>
            <a:r>
              <a:rPr lang="en-US"/>
              <a:t>10.</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 name="Shape 20"/>
        <p:cNvGrpSpPr/>
        <p:nvPr/>
      </p:nvGrpSpPr>
      <p:grpSpPr>
        <a:xfrm>
          <a:off x="0" y="0"/>
          <a:ext cx="0" cy="0"/>
          <a:chOff x="0" y="0"/>
          <a:chExt cx="0" cy="0"/>
        </a:xfrm>
      </p:grpSpPr>
      <p:sp>
        <p:nvSpPr>
          <p:cNvPr id="21" name="Google Shape;21;p65"/>
          <p:cNvSpPr txBox="1"/>
          <p:nvPr>
            <p:ph type="title"/>
          </p:nvPr>
        </p:nvSpPr>
        <p:spPr>
          <a:xfrm rot="5400000">
            <a:off x="4623594" y="2285207"/>
            <a:ext cx="5811838" cy="19716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22" name="Google Shape;22;p65"/>
          <p:cNvSpPr txBox="1"/>
          <p:nvPr>
            <p:ph idx="1" type="body"/>
          </p:nvPr>
        </p:nvSpPr>
        <p:spPr>
          <a:xfrm rot="5400000">
            <a:off x="604044" y="389731"/>
            <a:ext cx="5811838" cy="5762625"/>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sz="3200">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9pPr>
          </a:lstStyle>
          <a:p/>
        </p:txBody>
      </p:sp>
      <p:sp>
        <p:nvSpPr>
          <p:cNvPr id="23" name="Google Shape;23;p65"/>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1pPr>
            <a:lvl2pPr indent="0" lvl="1"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2pPr>
            <a:lvl3pPr indent="0" lvl="2"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3pPr>
            <a:lvl4pPr indent="0" lvl="3"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4pPr>
            <a:lvl5pPr indent="0" lvl="4"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5pPr>
            <a:lvl6pPr indent="0" lvl="5"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6pPr>
            <a:lvl7pPr indent="0" lvl="6"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7pPr>
            <a:lvl8pPr indent="0" lvl="7"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8pPr>
            <a:lvl9pPr indent="0" lvl="8"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9pPr>
          </a:lstStyle>
          <a:p>
            <a:pPr indent="0" lvl="0" marL="0" rtl="0" algn="l">
              <a:spcBef>
                <a:spcPts val="0"/>
              </a:spcBef>
              <a:spcAft>
                <a:spcPts val="0"/>
              </a:spcAft>
              <a:buNone/>
            </a:pPr>
            <a:r>
              <a:rPr lang="en-US"/>
              <a:t>10.</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4" name="Shape 24"/>
        <p:cNvGrpSpPr/>
        <p:nvPr/>
      </p:nvGrpSpPr>
      <p:grpSpPr>
        <a:xfrm>
          <a:off x="0" y="0"/>
          <a:ext cx="0" cy="0"/>
          <a:chOff x="0" y="0"/>
          <a:chExt cx="0" cy="0"/>
        </a:xfrm>
      </p:grpSpPr>
      <p:sp>
        <p:nvSpPr>
          <p:cNvPr id="25" name="Google Shape;25;p66"/>
          <p:cNvSpPr txBox="1"/>
          <p:nvPr>
            <p:ph type="title"/>
          </p:nvPr>
        </p:nvSpPr>
        <p:spPr>
          <a:xfrm>
            <a:off x="628650" y="365125"/>
            <a:ext cx="7886700" cy="13255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26" name="Google Shape;26;p66"/>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sz="3200">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9pPr>
          </a:lstStyle>
          <a:p/>
        </p:txBody>
      </p:sp>
      <p:sp>
        <p:nvSpPr>
          <p:cNvPr id="27" name="Google Shape;27;p66"/>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1pPr>
            <a:lvl2pPr indent="0" lvl="1"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2pPr>
            <a:lvl3pPr indent="0" lvl="2"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3pPr>
            <a:lvl4pPr indent="0" lvl="3"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4pPr>
            <a:lvl5pPr indent="0" lvl="4"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5pPr>
            <a:lvl6pPr indent="0" lvl="5"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6pPr>
            <a:lvl7pPr indent="0" lvl="6"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7pPr>
            <a:lvl8pPr indent="0" lvl="7"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8pPr>
            <a:lvl9pPr indent="0" lvl="8"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9pPr>
          </a:lstStyle>
          <a:p>
            <a:pPr indent="0" lvl="0" marL="0" rtl="0" algn="l">
              <a:spcBef>
                <a:spcPts val="0"/>
              </a:spcBef>
              <a:spcAft>
                <a:spcPts val="0"/>
              </a:spcAft>
              <a:buNone/>
            </a:pPr>
            <a:r>
              <a:rPr lang="en-US"/>
              <a:t>10.</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8" name="Shape 28"/>
        <p:cNvGrpSpPr/>
        <p:nvPr/>
      </p:nvGrpSpPr>
      <p:grpSpPr>
        <a:xfrm>
          <a:off x="0" y="0"/>
          <a:ext cx="0" cy="0"/>
          <a:chOff x="0" y="0"/>
          <a:chExt cx="0" cy="0"/>
        </a:xfrm>
      </p:grpSpPr>
      <p:sp>
        <p:nvSpPr>
          <p:cNvPr id="29" name="Google Shape;29;p67"/>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2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30" name="Google Shape;30;p67"/>
          <p:cNvSpPr/>
          <p:nvPr>
            <p:ph idx="2" type="pic"/>
          </p:nvPr>
        </p:nvSpPr>
        <p:spPr>
          <a:xfrm>
            <a:off x="3887788" y="987425"/>
            <a:ext cx="4629150" cy="4873625"/>
          </a:xfrm>
          <a:prstGeom prst="rect">
            <a:avLst/>
          </a:prstGeom>
          <a:noFill/>
          <a:ln>
            <a:noFill/>
          </a:ln>
        </p:spPr>
      </p:sp>
      <p:sp>
        <p:nvSpPr>
          <p:cNvPr id="31" name="Google Shape;31;p67"/>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20"/>
              </a:spcBef>
              <a:spcAft>
                <a:spcPts val="0"/>
              </a:spcAft>
              <a:buClr>
                <a:schemeClr val="folHlink"/>
              </a:buClr>
              <a:buSzPts val="960"/>
              <a:buFont typeface="Noto Sans Symbols"/>
              <a:buNone/>
              <a:defRPr sz="1600">
                <a:solidFill>
                  <a:schemeClr val="dk1"/>
                </a:solidFill>
                <a:latin typeface="Tahoma"/>
                <a:ea typeface="Tahoma"/>
                <a:cs typeface="Tahoma"/>
                <a:sym typeface="Tahoma"/>
              </a:defRPr>
            </a:lvl1pPr>
            <a:lvl2pPr indent="-228600" lvl="1" marL="914400" marR="0" rtl="0" algn="l">
              <a:spcBef>
                <a:spcPts val="280"/>
              </a:spcBef>
              <a:spcAft>
                <a:spcPts val="0"/>
              </a:spcAft>
              <a:buClr>
                <a:schemeClr val="hlink"/>
              </a:buClr>
              <a:buSzPts val="770"/>
              <a:buFont typeface="Noto Sans Symbols"/>
              <a:buNone/>
              <a:defRPr b="0" i="0" sz="1400" u="none" cap="none" strike="noStrike">
                <a:solidFill>
                  <a:schemeClr val="dk1"/>
                </a:solidFill>
                <a:latin typeface="Tahoma"/>
                <a:ea typeface="Tahoma"/>
                <a:cs typeface="Tahoma"/>
                <a:sym typeface="Tahoma"/>
              </a:defRPr>
            </a:lvl2pPr>
            <a:lvl3pPr indent="-228600" lvl="2" marL="1371600" marR="0" rtl="0" algn="l">
              <a:spcBef>
                <a:spcPts val="240"/>
              </a:spcBef>
              <a:spcAft>
                <a:spcPts val="0"/>
              </a:spcAft>
              <a:buClr>
                <a:schemeClr val="folHlink"/>
              </a:buClr>
              <a:buSzPts val="600"/>
              <a:buFont typeface="Noto Sans Symbols"/>
              <a:buNone/>
              <a:defRPr b="0" i="0" sz="1200" u="none" cap="none" strike="noStrike">
                <a:solidFill>
                  <a:schemeClr val="dk1"/>
                </a:solidFill>
                <a:latin typeface="Tahoma"/>
                <a:ea typeface="Tahoma"/>
                <a:cs typeface="Tahoma"/>
                <a:sym typeface="Tahoma"/>
              </a:defRPr>
            </a:lvl3pPr>
            <a:lvl4pPr indent="-228600" lvl="3" marL="1828800" marR="0" rtl="0" algn="l">
              <a:spcBef>
                <a:spcPts val="200"/>
              </a:spcBef>
              <a:spcAft>
                <a:spcPts val="0"/>
              </a:spcAft>
              <a:buClr>
                <a:schemeClr val="accent2"/>
              </a:buClr>
              <a:buSzPts val="550"/>
              <a:buFont typeface="Noto Sans Symbols"/>
              <a:buNone/>
              <a:defRPr b="0" i="0" sz="1000" u="none" cap="none" strike="noStrike">
                <a:solidFill>
                  <a:schemeClr val="dk1"/>
                </a:solidFill>
                <a:latin typeface="Tahoma"/>
                <a:ea typeface="Tahoma"/>
                <a:cs typeface="Tahoma"/>
                <a:sym typeface="Tahoma"/>
              </a:defRPr>
            </a:lvl4pPr>
            <a:lvl5pPr indent="-228600" lvl="4" marL="2286000" marR="0" rtl="0" algn="l">
              <a:spcBef>
                <a:spcPts val="200"/>
              </a:spcBef>
              <a:spcAft>
                <a:spcPts val="0"/>
              </a:spcAft>
              <a:buClr>
                <a:schemeClr val="accent1"/>
              </a:buClr>
              <a:buSzPts val="500"/>
              <a:buFont typeface="Noto Sans Symbols"/>
              <a:buNone/>
              <a:defRPr b="0" i="0" sz="1000" u="none" cap="none" strike="noStrike">
                <a:solidFill>
                  <a:schemeClr val="dk1"/>
                </a:solidFill>
                <a:latin typeface="Tahoma"/>
                <a:ea typeface="Tahoma"/>
                <a:cs typeface="Tahoma"/>
                <a:sym typeface="Tahoma"/>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Tahoma"/>
                <a:ea typeface="Tahoma"/>
                <a:cs typeface="Tahoma"/>
                <a:sym typeface="Tahoma"/>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Tahoma"/>
                <a:ea typeface="Tahoma"/>
                <a:cs typeface="Tahoma"/>
                <a:sym typeface="Tahoma"/>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Tahoma"/>
                <a:ea typeface="Tahoma"/>
                <a:cs typeface="Tahoma"/>
                <a:sym typeface="Tahoma"/>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Tahoma"/>
                <a:ea typeface="Tahoma"/>
                <a:cs typeface="Tahoma"/>
                <a:sym typeface="Tahoma"/>
              </a:defRPr>
            </a:lvl9pPr>
          </a:lstStyle>
          <a:p/>
        </p:txBody>
      </p:sp>
      <p:sp>
        <p:nvSpPr>
          <p:cNvPr id="32" name="Google Shape;32;p67"/>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1pPr>
            <a:lvl2pPr indent="0" lvl="1"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2pPr>
            <a:lvl3pPr indent="0" lvl="2"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3pPr>
            <a:lvl4pPr indent="0" lvl="3"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4pPr>
            <a:lvl5pPr indent="0" lvl="4"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5pPr>
            <a:lvl6pPr indent="0" lvl="5"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6pPr>
            <a:lvl7pPr indent="0" lvl="6"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7pPr>
            <a:lvl8pPr indent="0" lvl="7"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8pPr>
            <a:lvl9pPr indent="0" lvl="8"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9pPr>
          </a:lstStyle>
          <a:p>
            <a:pPr indent="0" lvl="0" marL="0" rtl="0" algn="l">
              <a:spcBef>
                <a:spcPts val="0"/>
              </a:spcBef>
              <a:spcAft>
                <a:spcPts val="0"/>
              </a:spcAft>
              <a:buNone/>
            </a:pPr>
            <a:r>
              <a:rPr lang="en-US"/>
              <a:t>10.</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3" name="Shape 33"/>
        <p:cNvGrpSpPr/>
        <p:nvPr/>
      </p:nvGrpSpPr>
      <p:grpSpPr>
        <a:xfrm>
          <a:off x="0" y="0"/>
          <a:ext cx="0" cy="0"/>
          <a:chOff x="0" y="0"/>
          <a:chExt cx="0" cy="0"/>
        </a:xfrm>
      </p:grpSpPr>
      <p:sp>
        <p:nvSpPr>
          <p:cNvPr id="34" name="Google Shape;34;p68"/>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2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35" name="Google Shape;35;p68"/>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sz="3200">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ahoma"/>
                <a:ea typeface="Tahoma"/>
                <a:cs typeface="Tahoma"/>
                <a:sym typeface="Tahoma"/>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ahoma"/>
                <a:ea typeface="Tahoma"/>
                <a:cs typeface="Tahoma"/>
                <a:sym typeface="Tahoma"/>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ahoma"/>
                <a:ea typeface="Tahoma"/>
                <a:cs typeface="Tahoma"/>
                <a:sym typeface="Tahoma"/>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ahoma"/>
                <a:ea typeface="Tahoma"/>
                <a:cs typeface="Tahoma"/>
                <a:sym typeface="Tahoma"/>
              </a:defRPr>
            </a:lvl9pPr>
          </a:lstStyle>
          <a:p/>
        </p:txBody>
      </p:sp>
      <p:sp>
        <p:nvSpPr>
          <p:cNvPr id="36" name="Google Shape;36;p68"/>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20"/>
              </a:spcBef>
              <a:spcAft>
                <a:spcPts val="0"/>
              </a:spcAft>
              <a:buClr>
                <a:schemeClr val="folHlink"/>
              </a:buClr>
              <a:buSzPts val="960"/>
              <a:buFont typeface="Noto Sans Symbols"/>
              <a:buNone/>
              <a:defRPr sz="1600">
                <a:solidFill>
                  <a:schemeClr val="dk1"/>
                </a:solidFill>
                <a:latin typeface="Tahoma"/>
                <a:ea typeface="Tahoma"/>
                <a:cs typeface="Tahoma"/>
                <a:sym typeface="Tahoma"/>
              </a:defRPr>
            </a:lvl1pPr>
            <a:lvl2pPr indent="-228600" lvl="1" marL="914400" marR="0" rtl="0" algn="l">
              <a:spcBef>
                <a:spcPts val="280"/>
              </a:spcBef>
              <a:spcAft>
                <a:spcPts val="0"/>
              </a:spcAft>
              <a:buClr>
                <a:schemeClr val="hlink"/>
              </a:buClr>
              <a:buSzPts val="770"/>
              <a:buFont typeface="Noto Sans Symbols"/>
              <a:buNone/>
              <a:defRPr b="0" i="0" sz="1400" u="none" cap="none" strike="noStrike">
                <a:solidFill>
                  <a:schemeClr val="dk1"/>
                </a:solidFill>
                <a:latin typeface="Tahoma"/>
                <a:ea typeface="Tahoma"/>
                <a:cs typeface="Tahoma"/>
                <a:sym typeface="Tahoma"/>
              </a:defRPr>
            </a:lvl2pPr>
            <a:lvl3pPr indent="-228600" lvl="2" marL="1371600" marR="0" rtl="0" algn="l">
              <a:spcBef>
                <a:spcPts val="240"/>
              </a:spcBef>
              <a:spcAft>
                <a:spcPts val="0"/>
              </a:spcAft>
              <a:buClr>
                <a:schemeClr val="folHlink"/>
              </a:buClr>
              <a:buSzPts val="600"/>
              <a:buFont typeface="Noto Sans Symbols"/>
              <a:buNone/>
              <a:defRPr b="0" i="0" sz="1200" u="none" cap="none" strike="noStrike">
                <a:solidFill>
                  <a:schemeClr val="dk1"/>
                </a:solidFill>
                <a:latin typeface="Tahoma"/>
                <a:ea typeface="Tahoma"/>
                <a:cs typeface="Tahoma"/>
                <a:sym typeface="Tahoma"/>
              </a:defRPr>
            </a:lvl3pPr>
            <a:lvl4pPr indent="-228600" lvl="3" marL="1828800" marR="0" rtl="0" algn="l">
              <a:spcBef>
                <a:spcPts val="200"/>
              </a:spcBef>
              <a:spcAft>
                <a:spcPts val="0"/>
              </a:spcAft>
              <a:buClr>
                <a:schemeClr val="accent2"/>
              </a:buClr>
              <a:buSzPts val="550"/>
              <a:buFont typeface="Noto Sans Symbols"/>
              <a:buNone/>
              <a:defRPr b="0" i="0" sz="1000" u="none" cap="none" strike="noStrike">
                <a:solidFill>
                  <a:schemeClr val="dk1"/>
                </a:solidFill>
                <a:latin typeface="Tahoma"/>
                <a:ea typeface="Tahoma"/>
                <a:cs typeface="Tahoma"/>
                <a:sym typeface="Tahoma"/>
              </a:defRPr>
            </a:lvl4pPr>
            <a:lvl5pPr indent="-228600" lvl="4" marL="2286000" marR="0" rtl="0" algn="l">
              <a:spcBef>
                <a:spcPts val="200"/>
              </a:spcBef>
              <a:spcAft>
                <a:spcPts val="0"/>
              </a:spcAft>
              <a:buClr>
                <a:schemeClr val="accent1"/>
              </a:buClr>
              <a:buSzPts val="500"/>
              <a:buFont typeface="Noto Sans Symbols"/>
              <a:buNone/>
              <a:defRPr b="0" i="0" sz="1000" u="none" cap="none" strike="noStrike">
                <a:solidFill>
                  <a:schemeClr val="dk1"/>
                </a:solidFill>
                <a:latin typeface="Tahoma"/>
                <a:ea typeface="Tahoma"/>
                <a:cs typeface="Tahoma"/>
                <a:sym typeface="Tahoma"/>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Tahoma"/>
                <a:ea typeface="Tahoma"/>
                <a:cs typeface="Tahoma"/>
                <a:sym typeface="Tahoma"/>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Tahoma"/>
                <a:ea typeface="Tahoma"/>
                <a:cs typeface="Tahoma"/>
                <a:sym typeface="Tahoma"/>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Tahoma"/>
                <a:ea typeface="Tahoma"/>
                <a:cs typeface="Tahoma"/>
                <a:sym typeface="Tahoma"/>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Tahoma"/>
                <a:ea typeface="Tahoma"/>
                <a:cs typeface="Tahoma"/>
                <a:sym typeface="Tahoma"/>
              </a:defRPr>
            </a:lvl9pPr>
          </a:lstStyle>
          <a:p/>
        </p:txBody>
      </p:sp>
      <p:sp>
        <p:nvSpPr>
          <p:cNvPr id="37" name="Google Shape;37;p68"/>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1pPr>
            <a:lvl2pPr indent="0" lvl="1"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2pPr>
            <a:lvl3pPr indent="0" lvl="2"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3pPr>
            <a:lvl4pPr indent="0" lvl="3"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4pPr>
            <a:lvl5pPr indent="0" lvl="4"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5pPr>
            <a:lvl6pPr indent="0" lvl="5"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6pPr>
            <a:lvl7pPr indent="0" lvl="6"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7pPr>
            <a:lvl8pPr indent="0" lvl="7"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8pPr>
            <a:lvl9pPr indent="0" lvl="8"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9pPr>
          </a:lstStyle>
          <a:p>
            <a:pPr indent="0" lvl="0" marL="0" rtl="0" algn="l">
              <a:spcBef>
                <a:spcPts val="0"/>
              </a:spcBef>
              <a:spcAft>
                <a:spcPts val="0"/>
              </a:spcAft>
              <a:buNone/>
            </a:pPr>
            <a:r>
              <a:rPr lang="en-US"/>
              <a:t>10.</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9"/>
          <p:cNvSpPr txBox="1"/>
          <p:nvPr>
            <p:ph type="title"/>
          </p:nvPr>
        </p:nvSpPr>
        <p:spPr>
          <a:xfrm>
            <a:off x="628650" y="365125"/>
            <a:ext cx="7886700" cy="13255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40" name="Google Shape;40;p69"/>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1pPr>
            <a:lvl2pPr indent="0" lvl="1"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2pPr>
            <a:lvl3pPr indent="0" lvl="2"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3pPr>
            <a:lvl4pPr indent="0" lvl="3"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4pPr>
            <a:lvl5pPr indent="0" lvl="4"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5pPr>
            <a:lvl6pPr indent="0" lvl="5"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6pPr>
            <a:lvl7pPr indent="0" lvl="6"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7pPr>
            <a:lvl8pPr indent="0" lvl="7"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8pPr>
            <a:lvl9pPr indent="0" lvl="8"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9pPr>
          </a:lstStyle>
          <a:p>
            <a:pPr indent="0" lvl="0" marL="0" rtl="0" algn="l">
              <a:spcBef>
                <a:spcPts val="0"/>
              </a:spcBef>
              <a:spcAft>
                <a:spcPts val="0"/>
              </a:spcAft>
              <a:buNone/>
            </a:pPr>
            <a:r>
              <a:rPr lang="en-US"/>
              <a:t>10.</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70"/>
          <p:cNvSpPr txBox="1"/>
          <p:nvPr>
            <p:ph type="title"/>
          </p:nvPr>
        </p:nvSpPr>
        <p:spPr>
          <a:xfrm>
            <a:off x="630238" y="365125"/>
            <a:ext cx="7886700" cy="13255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43" name="Google Shape;43;p70"/>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folHlink"/>
              </a:buClr>
              <a:buSzPts val="1440"/>
              <a:buFont typeface="Noto Sans Symbols"/>
              <a:buNone/>
              <a:defRPr b="1" sz="2400">
                <a:solidFill>
                  <a:schemeClr val="dk1"/>
                </a:solidFill>
                <a:latin typeface="Tahoma"/>
                <a:ea typeface="Tahoma"/>
                <a:cs typeface="Tahoma"/>
                <a:sym typeface="Tahoma"/>
              </a:defRPr>
            </a:lvl1pPr>
            <a:lvl2pPr indent="-228600" lvl="1" marL="914400" marR="0" rtl="0" algn="l">
              <a:spcBef>
                <a:spcPts val="400"/>
              </a:spcBef>
              <a:spcAft>
                <a:spcPts val="0"/>
              </a:spcAft>
              <a:buClr>
                <a:schemeClr val="hlink"/>
              </a:buClr>
              <a:buSzPts val="1100"/>
              <a:buFont typeface="Noto Sans Symbols"/>
              <a:buNone/>
              <a:defRPr b="1" i="0" sz="2000" u="none" cap="none" strike="noStrike">
                <a:solidFill>
                  <a:schemeClr val="dk1"/>
                </a:solidFill>
                <a:latin typeface="Tahoma"/>
                <a:ea typeface="Tahoma"/>
                <a:cs typeface="Tahoma"/>
                <a:sym typeface="Tahoma"/>
              </a:defRPr>
            </a:lvl2pPr>
            <a:lvl3pPr indent="-228600" lvl="2" marL="1371600" marR="0" rtl="0" algn="l">
              <a:spcBef>
                <a:spcPts val="360"/>
              </a:spcBef>
              <a:spcAft>
                <a:spcPts val="0"/>
              </a:spcAft>
              <a:buClr>
                <a:schemeClr val="folHlink"/>
              </a:buClr>
              <a:buSzPts val="900"/>
              <a:buFont typeface="Noto Sans Symbols"/>
              <a:buNone/>
              <a:defRPr b="1" i="0" sz="1800" u="none" cap="none" strike="noStrike">
                <a:solidFill>
                  <a:schemeClr val="dk1"/>
                </a:solidFill>
                <a:latin typeface="Tahoma"/>
                <a:ea typeface="Tahoma"/>
                <a:cs typeface="Tahoma"/>
                <a:sym typeface="Tahoma"/>
              </a:defRPr>
            </a:lvl3pPr>
            <a:lvl4pPr indent="-228600" lvl="3" marL="1828800" marR="0" rtl="0" algn="l">
              <a:spcBef>
                <a:spcPts val="320"/>
              </a:spcBef>
              <a:spcAft>
                <a:spcPts val="0"/>
              </a:spcAft>
              <a:buClr>
                <a:schemeClr val="accent2"/>
              </a:buClr>
              <a:buSzPts val="880"/>
              <a:buFont typeface="Noto Sans Symbols"/>
              <a:buNone/>
              <a:defRPr b="1" i="0" sz="1600" u="none" cap="none" strike="noStrike">
                <a:solidFill>
                  <a:schemeClr val="dk1"/>
                </a:solidFill>
                <a:latin typeface="Tahoma"/>
                <a:ea typeface="Tahoma"/>
                <a:cs typeface="Tahoma"/>
                <a:sym typeface="Tahoma"/>
              </a:defRPr>
            </a:lvl4pPr>
            <a:lvl5pPr indent="-228600" lvl="4" marL="2286000" marR="0" rtl="0" algn="l">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Tahoma"/>
                <a:ea typeface="Tahoma"/>
                <a:cs typeface="Tahoma"/>
                <a:sym typeface="Tahoma"/>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Tahoma"/>
                <a:ea typeface="Tahoma"/>
                <a:cs typeface="Tahoma"/>
                <a:sym typeface="Tahoma"/>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Tahoma"/>
                <a:ea typeface="Tahoma"/>
                <a:cs typeface="Tahoma"/>
                <a:sym typeface="Tahoma"/>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Tahoma"/>
                <a:ea typeface="Tahoma"/>
                <a:cs typeface="Tahoma"/>
                <a:sym typeface="Tahoma"/>
              </a:defRPr>
            </a:lvl9pPr>
          </a:lstStyle>
          <a:p/>
        </p:txBody>
      </p:sp>
      <p:sp>
        <p:nvSpPr>
          <p:cNvPr id="44" name="Google Shape;44;p70"/>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sz="3200">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9pPr>
          </a:lstStyle>
          <a:p/>
        </p:txBody>
      </p:sp>
      <p:sp>
        <p:nvSpPr>
          <p:cNvPr id="45" name="Google Shape;45;p70"/>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folHlink"/>
              </a:buClr>
              <a:buSzPts val="1440"/>
              <a:buFont typeface="Noto Sans Symbols"/>
              <a:buNone/>
              <a:defRPr b="1" sz="2400">
                <a:solidFill>
                  <a:schemeClr val="dk1"/>
                </a:solidFill>
                <a:latin typeface="Tahoma"/>
                <a:ea typeface="Tahoma"/>
                <a:cs typeface="Tahoma"/>
                <a:sym typeface="Tahoma"/>
              </a:defRPr>
            </a:lvl1pPr>
            <a:lvl2pPr indent="-228600" lvl="1" marL="914400" marR="0" rtl="0" algn="l">
              <a:spcBef>
                <a:spcPts val="400"/>
              </a:spcBef>
              <a:spcAft>
                <a:spcPts val="0"/>
              </a:spcAft>
              <a:buClr>
                <a:schemeClr val="hlink"/>
              </a:buClr>
              <a:buSzPts val="1100"/>
              <a:buFont typeface="Noto Sans Symbols"/>
              <a:buNone/>
              <a:defRPr b="1" i="0" sz="2000" u="none" cap="none" strike="noStrike">
                <a:solidFill>
                  <a:schemeClr val="dk1"/>
                </a:solidFill>
                <a:latin typeface="Tahoma"/>
                <a:ea typeface="Tahoma"/>
                <a:cs typeface="Tahoma"/>
                <a:sym typeface="Tahoma"/>
              </a:defRPr>
            </a:lvl2pPr>
            <a:lvl3pPr indent="-228600" lvl="2" marL="1371600" marR="0" rtl="0" algn="l">
              <a:spcBef>
                <a:spcPts val="360"/>
              </a:spcBef>
              <a:spcAft>
                <a:spcPts val="0"/>
              </a:spcAft>
              <a:buClr>
                <a:schemeClr val="folHlink"/>
              </a:buClr>
              <a:buSzPts val="900"/>
              <a:buFont typeface="Noto Sans Symbols"/>
              <a:buNone/>
              <a:defRPr b="1" i="0" sz="1800" u="none" cap="none" strike="noStrike">
                <a:solidFill>
                  <a:schemeClr val="dk1"/>
                </a:solidFill>
                <a:latin typeface="Tahoma"/>
                <a:ea typeface="Tahoma"/>
                <a:cs typeface="Tahoma"/>
                <a:sym typeface="Tahoma"/>
              </a:defRPr>
            </a:lvl3pPr>
            <a:lvl4pPr indent="-228600" lvl="3" marL="1828800" marR="0" rtl="0" algn="l">
              <a:spcBef>
                <a:spcPts val="320"/>
              </a:spcBef>
              <a:spcAft>
                <a:spcPts val="0"/>
              </a:spcAft>
              <a:buClr>
                <a:schemeClr val="accent2"/>
              </a:buClr>
              <a:buSzPts val="880"/>
              <a:buFont typeface="Noto Sans Symbols"/>
              <a:buNone/>
              <a:defRPr b="1" i="0" sz="1600" u="none" cap="none" strike="noStrike">
                <a:solidFill>
                  <a:schemeClr val="dk1"/>
                </a:solidFill>
                <a:latin typeface="Tahoma"/>
                <a:ea typeface="Tahoma"/>
                <a:cs typeface="Tahoma"/>
                <a:sym typeface="Tahoma"/>
              </a:defRPr>
            </a:lvl4pPr>
            <a:lvl5pPr indent="-228600" lvl="4" marL="2286000" marR="0" rtl="0" algn="l">
              <a:spcBef>
                <a:spcPts val="320"/>
              </a:spcBef>
              <a:spcAft>
                <a:spcPts val="0"/>
              </a:spcAft>
              <a:buClr>
                <a:schemeClr val="accent1"/>
              </a:buClr>
              <a:buSzPts val="800"/>
              <a:buFont typeface="Noto Sans Symbols"/>
              <a:buNone/>
              <a:defRPr b="1" i="0" sz="1600" u="none" cap="none" strike="noStrike">
                <a:solidFill>
                  <a:schemeClr val="dk1"/>
                </a:solidFill>
                <a:latin typeface="Tahoma"/>
                <a:ea typeface="Tahoma"/>
                <a:cs typeface="Tahoma"/>
                <a:sym typeface="Tahoma"/>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Tahoma"/>
                <a:ea typeface="Tahoma"/>
                <a:cs typeface="Tahoma"/>
                <a:sym typeface="Tahoma"/>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Tahoma"/>
                <a:ea typeface="Tahoma"/>
                <a:cs typeface="Tahoma"/>
                <a:sym typeface="Tahoma"/>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Tahoma"/>
                <a:ea typeface="Tahoma"/>
                <a:cs typeface="Tahoma"/>
                <a:sym typeface="Tahoma"/>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Tahoma"/>
                <a:ea typeface="Tahoma"/>
                <a:cs typeface="Tahoma"/>
                <a:sym typeface="Tahoma"/>
              </a:defRPr>
            </a:lvl9pPr>
          </a:lstStyle>
          <a:p/>
        </p:txBody>
      </p:sp>
      <p:sp>
        <p:nvSpPr>
          <p:cNvPr id="46" name="Google Shape;46;p70"/>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sz="3200">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9pPr>
          </a:lstStyle>
          <a:p/>
        </p:txBody>
      </p:sp>
      <p:sp>
        <p:nvSpPr>
          <p:cNvPr id="47" name="Google Shape;47;p70"/>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1pPr>
            <a:lvl2pPr indent="0" lvl="1"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2pPr>
            <a:lvl3pPr indent="0" lvl="2"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3pPr>
            <a:lvl4pPr indent="0" lvl="3"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4pPr>
            <a:lvl5pPr indent="0" lvl="4"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5pPr>
            <a:lvl6pPr indent="0" lvl="5"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6pPr>
            <a:lvl7pPr indent="0" lvl="6"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7pPr>
            <a:lvl8pPr indent="0" lvl="7"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8pPr>
            <a:lvl9pPr indent="0" lvl="8" marL="0" marR="0" algn="l">
              <a:lnSpc>
                <a:spcPct val="100000"/>
              </a:lnSpc>
              <a:spcBef>
                <a:spcPts val="0"/>
              </a:spcBef>
              <a:spcAft>
                <a:spcPts val="0"/>
              </a:spcAft>
              <a:buClr>
                <a:schemeClr val="lt2"/>
              </a:buClr>
              <a:buSzPts val="2000"/>
              <a:buFont typeface="Arial"/>
              <a:buNone/>
              <a:defRPr b="1" i="0" sz="2000" u="none">
                <a:solidFill>
                  <a:schemeClr val="lt2"/>
                </a:solidFill>
                <a:latin typeface="Arial"/>
                <a:ea typeface="Arial"/>
                <a:cs typeface="Arial"/>
                <a:sym typeface="Arial"/>
              </a:defRPr>
            </a:lvl9pPr>
          </a:lstStyle>
          <a:p>
            <a:pPr indent="0" lvl="0" marL="0" rtl="0" algn="l">
              <a:spcBef>
                <a:spcPts val="0"/>
              </a:spcBef>
              <a:spcAft>
                <a:spcPts val="0"/>
              </a:spcAft>
              <a:buNone/>
            </a:pPr>
            <a:r>
              <a:rPr lang="en-US"/>
              <a:t>10.</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1"/>
          <p:cNvSpPr txBox="1"/>
          <p:nvPr>
            <p:ph idx="12" type="sldNum"/>
          </p:nvPr>
        </p:nvSpPr>
        <p:spPr>
          <a:xfrm>
            <a:off x="-76200" y="6400800"/>
            <a:ext cx="1905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lt2"/>
              </a:buClr>
              <a:buSzPts val="2000"/>
              <a:buFont typeface="Arial"/>
              <a:buNone/>
              <a:defRPr b="1" i="0" sz="2000" u="none" cap="none" strike="noStrike">
                <a:solidFill>
                  <a:schemeClr val="lt2"/>
                </a:solidFill>
                <a:latin typeface="Arial"/>
                <a:ea typeface="Arial"/>
                <a:cs typeface="Arial"/>
                <a:sym typeface="Arial"/>
              </a:defRPr>
            </a:lvl1pPr>
            <a:lvl2pPr indent="0" lvl="1" marL="0" marR="0" rtl="0" algn="l">
              <a:lnSpc>
                <a:spcPct val="100000"/>
              </a:lnSpc>
              <a:spcBef>
                <a:spcPts val="0"/>
              </a:spcBef>
              <a:spcAft>
                <a:spcPts val="0"/>
              </a:spcAft>
              <a:buClr>
                <a:schemeClr val="lt2"/>
              </a:buClr>
              <a:buSzPts val="2000"/>
              <a:buFont typeface="Arial"/>
              <a:buNone/>
              <a:defRPr b="1" i="0" sz="2000" u="none" cap="none" strike="noStrike">
                <a:solidFill>
                  <a:schemeClr val="lt2"/>
                </a:solidFill>
                <a:latin typeface="Arial"/>
                <a:ea typeface="Arial"/>
                <a:cs typeface="Arial"/>
                <a:sym typeface="Arial"/>
              </a:defRPr>
            </a:lvl2pPr>
            <a:lvl3pPr indent="0" lvl="2" marL="0" marR="0" rtl="0" algn="l">
              <a:lnSpc>
                <a:spcPct val="100000"/>
              </a:lnSpc>
              <a:spcBef>
                <a:spcPts val="0"/>
              </a:spcBef>
              <a:spcAft>
                <a:spcPts val="0"/>
              </a:spcAft>
              <a:buClr>
                <a:schemeClr val="lt2"/>
              </a:buClr>
              <a:buSzPts val="2000"/>
              <a:buFont typeface="Arial"/>
              <a:buNone/>
              <a:defRPr b="1" i="0" sz="2000" u="none" cap="none" strike="noStrike">
                <a:solidFill>
                  <a:schemeClr val="lt2"/>
                </a:solidFill>
                <a:latin typeface="Arial"/>
                <a:ea typeface="Arial"/>
                <a:cs typeface="Arial"/>
                <a:sym typeface="Arial"/>
              </a:defRPr>
            </a:lvl3pPr>
            <a:lvl4pPr indent="0" lvl="3" marL="0" marR="0" rtl="0" algn="l">
              <a:lnSpc>
                <a:spcPct val="100000"/>
              </a:lnSpc>
              <a:spcBef>
                <a:spcPts val="0"/>
              </a:spcBef>
              <a:spcAft>
                <a:spcPts val="0"/>
              </a:spcAft>
              <a:buClr>
                <a:schemeClr val="lt2"/>
              </a:buClr>
              <a:buSzPts val="2000"/>
              <a:buFont typeface="Arial"/>
              <a:buNone/>
              <a:defRPr b="1" i="0" sz="2000" u="none" cap="none" strike="noStrike">
                <a:solidFill>
                  <a:schemeClr val="lt2"/>
                </a:solidFill>
                <a:latin typeface="Arial"/>
                <a:ea typeface="Arial"/>
                <a:cs typeface="Arial"/>
                <a:sym typeface="Arial"/>
              </a:defRPr>
            </a:lvl4pPr>
            <a:lvl5pPr indent="0" lvl="4" marL="0" marR="0" rtl="0" algn="l">
              <a:lnSpc>
                <a:spcPct val="100000"/>
              </a:lnSpc>
              <a:spcBef>
                <a:spcPts val="0"/>
              </a:spcBef>
              <a:spcAft>
                <a:spcPts val="0"/>
              </a:spcAft>
              <a:buClr>
                <a:schemeClr val="lt2"/>
              </a:buClr>
              <a:buSzPts val="2000"/>
              <a:buFont typeface="Arial"/>
              <a:buNone/>
              <a:defRPr b="1" i="0" sz="2000" u="none" cap="none" strike="noStrike">
                <a:solidFill>
                  <a:schemeClr val="lt2"/>
                </a:solidFill>
                <a:latin typeface="Arial"/>
                <a:ea typeface="Arial"/>
                <a:cs typeface="Arial"/>
                <a:sym typeface="Arial"/>
              </a:defRPr>
            </a:lvl5pPr>
            <a:lvl6pPr indent="0" lvl="5" marL="0" marR="0" rtl="0" algn="l">
              <a:lnSpc>
                <a:spcPct val="100000"/>
              </a:lnSpc>
              <a:spcBef>
                <a:spcPts val="0"/>
              </a:spcBef>
              <a:spcAft>
                <a:spcPts val="0"/>
              </a:spcAft>
              <a:buClr>
                <a:schemeClr val="lt2"/>
              </a:buClr>
              <a:buSzPts val="2000"/>
              <a:buFont typeface="Arial"/>
              <a:buNone/>
              <a:defRPr b="1" i="0" sz="2000" u="none" cap="none" strike="noStrike">
                <a:solidFill>
                  <a:schemeClr val="lt2"/>
                </a:solidFill>
                <a:latin typeface="Arial"/>
                <a:ea typeface="Arial"/>
                <a:cs typeface="Arial"/>
                <a:sym typeface="Arial"/>
              </a:defRPr>
            </a:lvl6pPr>
            <a:lvl7pPr indent="0" lvl="6" marL="0" marR="0" rtl="0" algn="l">
              <a:lnSpc>
                <a:spcPct val="100000"/>
              </a:lnSpc>
              <a:spcBef>
                <a:spcPts val="0"/>
              </a:spcBef>
              <a:spcAft>
                <a:spcPts val="0"/>
              </a:spcAft>
              <a:buClr>
                <a:schemeClr val="lt2"/>
              </a:buClr>
              <a:buSzPts val="2000"/>
              <a:buFont typeface="Arial"/>
              <a:buNone/>
              <a:defRPr b="1" i="0" sz="2000" u="none" cap="none" strike="noStrike">
                <a:solidFill>
                  <a:schemeClr val="lt2"/>
                </a:solidFill>
                <a:latin typeface="Arial"/>
                <a:ea typeface="Arial"/>
                <a:cs typeface="Arial"/>
                <a:sym typeface="Arial"/>
              </a:defRPr>
            </a:lvl7pPr>
            <a:lvl8pPr indent="0" lvl="7" marL="0" marR="0" rtl="0" algn="l">
              <a:lnSpc>
                <a:spcPct val="100000"/>
              </a:lnSpc>
              <a:spcBef>
                <a:spcPts val="0"/>
              </a:spcBef>
              <a:spcAft>
                <a:spcPts val="0"/>
              </a:spcAft>
              <a:buClr>
                <a:schemeClr val="lt2"/>
              </a:buClr>
              <a:buSzPts val="2000"/>
              <a:buFont typeface="Arial"/>
              <a:buNone/>
              <a:defRPr b="1" i="0" sz="2000" u="none" cap="none" strike="noStrike">
                <a:solidFill>
                  <a:schemeClr val="lt2"/>
                </a:solidFill>
                <a:latin typeface="Arial"/>
                <a:ea typeface="Arial"/>
                <a:cs typeface="Arial"/>
                <a:sym typeface="Arial"/>
              </a:defRPr>
            </a:lvl8pPr>
            <a:lvl9pPr indent="0" lvl="8" marL="0" marR="0" rtl="0" algn="l">
              <a:lnSpc>
                <a:spcPct val="100000"/>
              </a:lnSpc>
              <a:spcBef>
                <a:spcPts val="0"/>
              </a:spcBef>
              <a:spcAft>
                <a:spcPts val="0"/>
              </a:spcAft>
              <a:buClr>
                <a:schemeClr val="lt2"/>
              </a:buClr>
              <a:buSzPts val="2000"/>
              <a:buFont typeface="Arial"/>
              <a:buNone/>
              <a:defRPr b="1" i="0" sz="2000" u="none" cap="none" strike="noStrike">
                <a:solidFill>
                  <a:schemeClr val="lt2"/>
                </a:solidFill>
                <a:latin typeface="Arial"/>
                <a:ea typeface="Arial"/>
                <a:cs typeface="Arial"/>
                <a:sym typeface="Arial"/>
              </a:defRPr>
            </a:lvl9pPr>
          </a:lstStyle>
          <a:p>
            <a:pPr indent="0" lvl="0" marL="0" rtl="0" algn="l">
              <a:spcBef>
                <a:spcPts val="0"/>
              </a:spcBef>
              <a:spcAft>
                <a:spcPts val="0"/>
              </a:spcAft>
              <a:buNone/>
            </a:pPr>
            <a:r>
              <a:rPr lang="en-US"/>
              <a:t>10.</a:t>
            </a: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7.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cap="none" strike="noStrike">
                <a:solidFill>
                  <a:schemeClr val="lt2"/>
                </a:solidFill>
                <a:latin typeface="Arial"/>
                <a:ea typeface="Arial"/>
                <a:cs typeface="Arial"/>
                <a:sym typeface="Arial"/>
              </a:rPr>
              <a:t>10.</a:t>
            </a:r>
            <a:fld id="{00000000-1234-1234-1234-123412341234}" type="slidenum">
              <a:rPr b="1" i="0" lang="en-US" sz="2000" u="none" cap="none" strike="noStrike">
                <a:solidFill>
                  <a:schemeClr val="lt2"/>
                </a:solidFill>
                <a:latin typeface="Arial"/>
                <a:ea typeface="Arial"/>
                <a:cs typeface="Arial"/>
                <a:sym typeface="Arial"/>
              </a:rPr>
              <a:t>‹#›</a:t>
            </a:fld>
            <a:endParaRPr/>
          </a:p>
        </p:txBody>
      </p:sp>
      <p:pic>
        <p:nvPicPr>
          <p:cNvPr descr="Forouzan4e07_banner" id="63" name="Google Shape;63;p1"/>
          <p:cNvPicPr preferRelativeResize="0"/>
          <p:nvPr>
            <p:ph idx="1" type="body"/>
          </p:nvPr>
        </p:nvPicPr>
        <p:blipFill rotWithShape="1">
          <a:blip r:embed="rId3">
            <a:alphaModFix/>
          </a:blip>
          <a:srcRect b="0" l="0" r="0" t="0"/>
          <a:stretch/>
        </p:blipFill>
        <p:spPr>
          <a:xfrm>
            <a:off x="0" y="0"/>
            <a:ext cx="9144000" cy="1096962"/>
          </a:xfrm>
          <a:prstGeom prst="rect">
            <a:avLst/>
          </a:prstGeom>
          <a:noFill/>
          <a:ln>
            <a:noFill/>
          </a:ln>
        </p:spPr>
      </p:pic>
      <p:sp>
        <p:nvSpPr>
          <p:cNvPr id="64" name="Google Shape;64;p1"/>
          <p:cNvSpPr txBox="1"/>
          <p:nvPr/>
        </p:nvSpPr>
        <p:spPr>
          <a:xfrm>
            <a:off x="1143000" y="2514600"/>
            <a:ext cx="6858000" cy="30765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4400"/>
              <a:buFont typeface="Arial"/>
              <a:buNone/>
            </a:pPr>
            <a:r>
              <a:rPr b="1" i="0" lang="en-US" sz="4400" u="none" cap="none" strike="noStrike">
                <a:solidFill>
                  <a:schemeClr val="dk2"/>
                </a:solidFill>
                <a:latin typeface="Arial"/>
                <a:ea typeface="Arial"/>
                <a:cs typeface="Arial"/>
                <a:sym typeface="Arial"/>
              </a:rPr>
              <a:t>Chapter 10</a:t>
            </a:r>
            <a:endParaRPr/>
          </a:p>
          <a:p>
            <a:pPr indent="0" lvl="0" marL="0" marR="0" rtl="0" algn="ctr">
              <a:lnSpc>
                <a:spcPct val="100000"/>
              </a:lnSpc>
              <a:spcBef>
                <a:spcPts val="0"/>
              </a:spcBef>
              <a:spcAft>
                <a:spcPts val="0"/>
              </a:spcAft>
              <a:buClr>
                <a:schemeClr val="dk1"/>
              </a:buClr>
              <a:buSzPts val="2000"/>
              <a:buFont typeface="Arial"/>
              <a:buNone/>
            </a:pPr>
            <a:r>
              <a:t/>
            </a:r>
            <a:endParaRPr b="1" i="0" sz="2000" u="none" cap="none" strike="noStrike">
              <a:solidFill>
                <a:schemeClr val="dk2"/>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4400"/>
              <a:buFont typeface="Arial"/>
              <a:buNone/>
            </a:pPr>
            <a:r>
              <a:rPr b="1" i="0" lang="en-US" sz="4400" u="none" cap="none" strike="noStrike">
                <a:solidFill>
                  <a:schemeClr val="dk1"/>
                </a:solidFill>
                <a:latin typeface="Arial"/>
                <a:ea typeface="Arial"/>
                <a:cs typeface="Arial"/>
                <a:sym typeface="Arial"/>
              </a:rPr>
              <a:t>Error Detection </a:t>
            </a:r>
            <a:br>
              <a:rPr b="1" i="0" lang="en-US" sz="4400" u="none" cap="none" strike="noStrike">
                <a:solidFill>
                  <a:schemeClr val="dk1"/>
                </a:solidFill>
                <a:latin typeface="Arial"/>
                <a:ea typeface="Arial"/>
                <a:cs typeface="Arial"/>
                <a:sym typeface="Arial"/>
              </a:rPr>
            </a:br>
            <a:r>
              <a:rPr b="1" i="0" lang="en-US" sz="4400" u="none" cap="none" strike="noStrike">
                <a:solidFill>
                  <a:schemeClr val="dk1"/>
                </a:solidFill>
                <a:latin typeface="Arial"/>
                <a:ea typeface="Arial"/>
                <a:cs typeface="Arial"/>
                <a:sym typeface="Arial"/>
              </a:rPr>
              <a:t>and </a:t>
            </a:r>
            <a:br>
              <a:rPr b="1" i="0" lang="en-US" sz="4400" u="none" cap="none" strike="noStrike">
                <a:solidFill>
                  <a:schemeClr val="dk1"/>
                </a:solidFill>
                <a:latin typeface="Arial"/>
                <a:ea typeface="Arial"/>
                <a:cs typeface="Arial"/>
                <a:sym typeface="Arial"/>
              </a:rPr>
            </a:br>
            <a:r>
              <a:rPr b="1" i="0" lang="en-US" sz="4400" u="none" cap="none" strike="noStrike">
                <a:solidFill>
                  <a:schemeClr val="dk1"/>
                </a:solidFill>
                <a:latin typeface="Arial"/>
                <a:ea typeface="Arial"/>
                <a:cs typeface="Arial"/>
                <a:sym typeface="Arial"/>
              </a:rPr>
              <a:t>Correction</a:t>
            </a:r>
            <a:endParaRPr/>
          </a:p>
        </p:txBody>
      </p:sp>
      <p:sp>
        <p:nvSpPr>
          <p:cNvPr id="65" name="Google Shape;65;p1"/>
          <p:cNvSpPr txBox="1"/>
          <p:nvPr/>
        </p:nvSpPr>
        <p:spPr>
          <a:xfrm>
            <a:off x="0" y="6507162"/>
            <a:ext cx="9144000" cy="2746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Copyright © The McGraw-Hill Companies, Inc. Permission required for reproduction or display.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0"/>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cxnSp>
        <p:nvCxnSpPr>
          <p:cNvPr id="191" name="Google Shape;191;p10"/>
          <p:cNvCxnSpPr/>
          <p:nvPr/>
        </p:nvCxnSpPr>
        <p:spPr>
          <a:xfrm>
            <a:off x="152400" y="533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192" name="Google Shape;192;p10"/>
          <p:cNvCxnSpPr/>
          <p:nvPr/>
        </p:nvCxnSpPr>
        <p:spPr>
          <a:xfrm>
            <a:off x="152400" y="1371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193" name="Google Shape;193;p10"/>
          <p:cNvSpPr txBox="1"/>
          <p:nvPr/>
        </p:nvSpPr>
        <p:spPr>
          <a:xfrm>
            <a:off x="304800" y="762000"/>
            <a:ext cx="57340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10.3  </a:t>
            </a:r>
            <a:r>
              <a:rPr b="1" i="1" lang="en-US" sz="2000" u="none">
                <a:solidFill>
                  <a:schemeClr val="dk1"/>
                </a:solidFill>
                <a:latin typeface="Times New Roman"/>
                <a:ea typeface="Times New Roman"/>
                <a:cs typeface="Times New Roman"/>
                <a:sym typeface="Times New Roman"/>
              </a:rPr>
              <a:t>The structure of encoder and decoder</a:t>
            </a:r>
            <a:endParaRPr/>
          </a:p>
        </p:txBody>
      </p:sp>
      <p:cxnSp>
        <p:nvCxnSpPr>
          <p:cNvPr id="194" name="Google Shape;194;p10"/>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195" name="Google Shape;195;p10"/>
          <p:cNvPicPr preferRelativeResize="0"/>
          <p:nvPr/>
        </p:nvPicPr>
        <p:blipFill rotWithShape="1">
          <a:blip r:embed="rId3">
            <a:alphaModFix/>
          </a:blip>
          <a:srcRect b="0" l="0" r="0" t="0"/>
          <a:stretch/>
        </p:blipFill>
        <p:spPr>
          <a:xfrm>
            <a:off x="130175" y="1943100"/>
            <a:ext cx="8785225" cy="3543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1"/>
          <p:cNvSpPr txBox="1"/>
          <p:nvPr>
            <p:ph type="title"/>
          </p:nvPr>
        </p:nvSpPr>
        <p:spPr>
          <a:xfrm>
            <a:off x="628650" y="365125"/>
            <a:ext cx="7886700" cy="132556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Coding</a:t>
            </a:r>
            <a:endParaRPr/>
          </a:p>
        </p:txBody>
      </p:sp>
      <p:sp>
        <p:nvSpPr>
          <p:cNvPr id="201" name="Google Shape;201;p11"/>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Redundancy is achieved through various coding schemes</a:t>
            </a:r>
            <a:endParaRPr/>
          </a:p>
          <a:p>
            <a:pPr indent="-342900" lvl="0" marL="342900" marR="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The coding schemes are divided into two broad categories</a:t>
            </a:r>
            <a:endParaRPr/>
          </a:p>
          <a:p>
            <a:pPr indent="-342900" lvl="0" marL="342900" marR="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Block coding</a:t>
            </a:r>
            <a:endParaRPr/>
          </a:p>
          <a:p>
            <a:pPr indent="-342900" lvl="0" marL="342900" marR="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Convolution coding</a:t>
            </a:r>
            <a:endParaRPr/>
          </a:p>
          <a:p>
            <a:pPr indent="-220980" lvl="0" marL="342900" marR="0" rtl="0" algn="l">
              <a:spcBef>
                <a:spcPts val="640"/>
              </a:spcBef>
              <a:spcAft>
                <a:spcPts val="0"/>
              </a:spcAft>
              <a:buClr>
                <a:schemeClr val="folHlink"/>
              </a:buClr>
              <a:buSzPts val="1920"/>
              <a:buFont typeface="Noto Sans Symbols"/>
              <a:buNone/>
            </a:pPr>
            <a:r>
              <a:t/>
            </a:r>
            <a:endParaRPr b="0" i="0" sz="3200" u="none">
              <a:solidFill>
                <a:schemeClr val="dk1"/>
              </a:solidFill>
              <a:latin typeface="Tahoma"/>
              <a:ea typeface="Tahoma"/>
              <a:cs typeface="Tahoma"/>
              <a:sym typeface="Tahoma"/>
            </a:endParaRPr>
          </a:p>
        </p:txBody>
      </p:sp>
      <p:sp>
        <p:nvSpPr>
          <p:cNvPr id="202" name="Google Shape;202;p11"/>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2"/>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sp>
        <p:nvSpPr>
          <p:cNvPr id="209" name="Google Shape;209;p12"/>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10" name="Google Shape;210;p12"/>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11" name="Google Shape;211;p12"/>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12" name="Google Shape;212;p12"/>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13" name="Google Shape;213;p12"/>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14" name="Google Shape;214;p12"/>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15" name="Google Shape;215;p12"/>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cxnSp>
        <p:nvCxnSpPr>
          <p:cNvPr id="216" name="Google Shape;216;p12"/>
          <p:cNvCxnSpPr/>
          <p:nvPr/>
        </p:nvCxnSpPr>
        <p:spPr>
          <a:xfrm>
            <a:off x="457200" y="26670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217" name="Google Shape;217;p12"/>
          <p:cNvCxnSpPr/>
          <p:nvPr/>
        </p:nvCxnSpPr>
        <p:spPr>
          <a:xfrm>
            <a:off x="458787" y="44196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218" name="Google Shape;218;p12"/>
          <p:cNvSpPr txBox="1"/>
          <p:nvPr/>
        </p:nvSpPr>
        <p:spPr>
          <a:xfrm>
            <a:off x="495300" y="2759075"/>
            <a:ext cx="8077200" cy="1554162"/>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In this book, we concentrate on block codes; we leave convolution codes </a:t>
            </a:r>
            <a:br>
              <a:rPr b="1" i="0" lang="en-US" sz="3200" u="none">
                <a:solidFill>
                  <a:schemeClr val="dk1"/>
                </a:solidFill>
                <a:latin typeface="Arial"/>
                <a:ea typeface="Arial"/>
                <a:cs typeface="Arial"/>
                <a:sym typeface="Arial"/>
              </a:rPr>
            </a:br>
            <a:r>
              <a:rPr b="1" i="0" lang="en-US" sz="3200" u="none">
                <a:solidFill>
                  <a:schemeClr val="dk1"/>
                </a:solidFill>
                <a:latin typeface="Arial"/>
                <a:ea typeface="Arial"/>
                <a:cs typeface="Arial"/>
                <a:sym typeface="Arial"/>
              </a:rPr>
              <a:t>to advanced texts.</a:t>
            </a:r>
            <a:endParaRPr/>
          </a:p>
        </p:txBody>
      </p:sp>
      <p:grpSp>
        <p:nvGrpSpPr>
          <p:cNvPr id="219" name="Google Shape;219;p12"/>
          <p:cNvGrpSpPr/>
          <p:nvPr/>
        </p:nvGrpSpPr>
        <p:grpSpPr>
          <a:xfrm>
            <a:off x="533400" y="2024062"/>
            <a:ext cx="1143000" cy="566737"/>
            <a:chOff x="1200" y="1248"/>
            <a:chExt cx="720" cy="357"/>
          </a:xfrm>
        </p:grpSpPr>
        <p:pic>
          <p:nvPicPr>
            <p:cNvPr id="220" name="Google Shape;220;p12"/>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221" name="Google Shape;221;p12"/>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6" name="Shape 226"/>
        <p:cNvGrpSpPr/>
        <p:nvPr/>
      </p:nvGrpSpPr>
      <p:grpSpPr>
        <a:xfrm>
          <a:off x="0" y="0"/>
          <a:ext cx="0" cy="0"/>
          <a:chOff x="0" y="0"/>
          <a:chExt cx="0" cy="0"/>
        </a:xfrm>
      </p:grpSpPr>
      <p:sp>
        <p:nvSpPr>
          <p:cNvPr id="227" name="Google Shape;227;p13"/>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sp>
        <p:nvSpPr>
          <p:cNvPr id="228" name="Google Shape;228;p13"/>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29" name="Google Shape;229;p13"/>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30" name="Google Shape;230;p13"/>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31" name="Google Shape;231;p13"/>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32" name="Google Shape;232;p13"/>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33" name="Google Shape;233;p13"/>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34" name="Google Shape;234;p13"/>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cxnSp>
        <p:nvCxnSpPr>
          <p:cNvPr id="235" name="Google Shape;235;p13"/>
          <p:cNvCxnSpPr/>
          <p:nvPr/>
        </p:nvCxnSpPr>
        <p:spPr>
          <a:xfrm>
            <a:off x="457200" y="26670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236" name="Google Shape;236;p13"/>
          <p:cNvCxnSpPr/>
          <p:nvPr/>
        </p:nvCxnSpPr>
        <p:spPr>
          <a:xfrm>
            <a:off x="458787" y="38862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237" name="Google Shape;237;p13"/>
          <p:cNvSpPr txBox="1"/>
          <p:nvPr/>
        </p:nvSpPr>
        <p:spPr>
          <a:xfrm>
            <a:off x="495300" y="2759075"/>
            <a:ext cx="8077200" cy="1066800"/>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In modulo-N arithmetic, we use only the integers in the range 0 to N −1, inclusive.</a:t>
            </a:r>
            <a:endParaRPr/>
          </a:p>
        </p:txBody>
      </p:sp>
      <p:grpSp>
        <p:nvGrpSpPr>
          <p:cNvPr id="238" name="Google Shape;238;p13"/>
          <p:cNvGrpSpPr/>
          <p:nvPr/>
        </p:nvGrpSpPr>
        <p:grpSpPr>
          <a:xfrm>
            <a:off x="533400" y="2024062"/>
            <a:ext cx="1143000" cy="566737"/>
            <a:chOff x="1200" y="1248"/>
            <a:chExt cx="720" cy="357"/>
          </a:xfrm>
        </p:grpSpPr>
        <p:pic>
          <p:nvPicPr>
            <p:cNvPr id="239" name="Google Shape;239;p13"/>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240" name="Google Shape;240;p13"/>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4"/>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sp>
        <p:nvSpPr>
          <p:cNvPr id="247" name="Google Shape;247;p14"/>
          <p:cNvSpPr txBox="1"/>
          <p:nvPr/>
        </p:nvSpPr>
        <p:spPr>
          <a:xfrm>
            <a:off x="0" y="0"/>
            <a:ext cx="9144000" cy="1371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48" name="Google Shape;248;p14"/>
          <p:cNvSpPr txBox="1"/>
          <p:nvPr/>
        </p:nvSpPr>
        <p:spPr>
          <a:xfrm>
            <a:off x="228600" y="406400"/>
            <a:ext cx="447516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a:buNone/>
            </a:pPr>
            <a:r>
              <a:rPr b="1" i="0" lang="en-US" sz="3200" u="none">
                <a:solidFill>
                  <a:schemeClr val="dk1"/>
                </a:solidFill>
                <a:latin typeface="Times"/>
                <a:ea typeface="Times"/>
                <a:cs typeface="Times"/>
                <a:sym typeface="Times"/>
              </a:rPr>
              <a:t>10-2   BLOCK CODING</a:t>
            </a:r>
            <a:endParaRPr/>
          </a:p>
        </p:txBody>
      </p:sp>
      <p:sp>
        <p:nvSpPr>
          <p:cNvPr id="249" name="Google Shape;249;p14"/>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50" name="Google Shape;250;p14"/>
          <p:cNvSpPr txBox="1"/>
          <p:nvPr/>
        </p:nvSpPr>
        <p:spPr>
          <a:xfrm>
            <a:off x="304800" y="1377950"/>
            <a:ext cx="8229600" cy="1800225"/>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In block coding, we divide our message into blocks, each of k bits, called </a:t>
            </a:r>
            <a:r>
              <a:rPr b="1" i="1" lang="en-US" sz="2800" u="none">
                <a:solidFill>
                  <a:schemeClr val="hlink"/>
                </a:solidFill>
                <a:latin typeface="Times New Roman"/>
                <a:ea typeface="Times New Roman"/>
                <a:cs typeface="Times New Roman"/>
                <a:sym typeface="Times New Roman"/>
              </a:rPr>
              <a:t>datawords</a:t>
            </a:r>
            <a:r>
              <a:rPr b="1" i="1" lang="en-US" sz="2800" u="none">
                <a:solidFill>
                  <a:schemeClr val="dk1"/>
                </a:solidFill>
                <a:latin typeface="Times New Roman"/>
                <a:ea typeface="Times New Roman"/>
                <a:cs typeface="Times New Roman"/>
                <a:sym typeface="Times New Roman"/>
              </a:rPr>
              <a:t>. We add r redundant bits to each block to make the length n = k + r. The resulting n-bit blocks are called </a:t>
            </a:r>
            <a:r>
              <a:rPr b="1" i="1" lang="en-US" sz="2800" u="none">
                <a:solidFill>
                  <a:schemeClr val="hlink"/>
                </a:solidFill>
                <a:latin typeface="Times New Roman"/>
                <a:ea typeface="Times New Roman"/>
                <a:cs typeface="Times New Roman"/>
                <a:sym typeface="Times New Roman"/>
              </a:rPr>
              <a:t>codewords</a:t>
            </a:r>
            <a:r>
              <a:rPr b="1" i="1" lang="en-US" sz="2800" u="none">
                <a:solidFill>
                  <a:schemeClr val="dk1"/>
                </a:solidFill>
                <a:latin typeface="Times New Roman"/>
                <a:ea typeface="Times New Roman"/>
                <a:cs typeface="Times New Roman"/>
                <a:sym typeface="Times New Roman"/>
              </a:rPr>
              <a:t>.</a:t>
            </a:r>
            <a:endParaRPr/>
          </a:p>
        </p:txBody>
      </p:sp>
      <p:sp>
        <p:nvSpPr>
          <p:cNvPr id="251" name="Google Shape;251;p14"/>
          <p:cNvSpPr txBox="1"/>
          <p:nvPr/>
        </p:nvSpPr>
        <p:spPr>
          <a:xfrm>
            <a:off x="152400" y="4679950"/>
            <a:ext cx="6705600" cy="15525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2400"/>
              <a:buFont typeface="Times New Roman"/>
              <a:buNone/>
            </a:pPr>
            <a:r>
              <a:rPr b="1" i="0" lang="en-US" sz="2400" u="none">
                <a:solidFill>
                  <a:srgbClr val="0033CC"/>
                </a:solidFill>
                <a:latin typeface="Times New Roman"/>
                <a:ea typeface="Times New Roman"/>
                <a:cs typeface="Times New Roman"/>
                <a:sym typeface="Times New Roman"/>
              </a:rPr>
              <a:t>Error Detection</a:t>
            </a:r>
            <a:br>
              <a:rPr b="1" i="0" lang="en-US" sz="2400" u="none">
                <a:solidFill>
                  <a:srgbClr val="0033CC"/>
                </a:solidFill>
                <a:latin typeface="Times New Roman"/>
                <a:ea typeface="Times New Roman"/>
                <a:cs typeface="Times New Roman"/>
                <a:sym typeface="Times New Roman"/>
              </a:rPr>
            </a:br>
            <a:r>
              <a:rPr b="1" i="0" lang="en-US" sz="2400" u="none">
                <a:solidFill>
                  <a:srgbClr val="0033CC"/>
                </a:solidFill>
                <a:latin typeface="Times New Roman"/>
                <a:ea typeface="Times New Roman"/>
                <a:cs typeface="Times New Roman"/>
                <a:sym typeface="Times New Roman"/>
              </a:rPr>
              <a:t>Error Correction</a:t>
            </a:r>
            <a:br>
              <a:rPr b="1" i="0" lang="en-US" sz="2400" u="none">
                <a:solidFill>
                  <a:srgbClr val="0033CC"/>
                </a:solidFill>
                <a:latin typeface="Times New Roman"/>
                <a:ea typeface="Times New Roman"/>
                <a:cs typeface="Times New Roman"/>
                <a:sym typeface="Times New Roman"/>
              </a:rPr>
            </a:br>
            <a:r>
              <a:rPr b="1" i="0" lang="en-US" sz="2400" u="none">
                <a:solidFill>
                  <a:srgbClr val="0033CC"/>
                </a:solidFill>
                <a:latin typeface="Times New Roman"/>
                <a:ea typeface="Times New Roman"/>
                <a:cs typeface="Times New Roman"/>
                <a:sym typeface="Times New Roman"/>
              </a:rPr>
              <a:t>Hamming Distance</a:t>
            </a:r>
            <a:endParaRPr/>
          </a:p>
          <a:p>
            <a:pPr indent="0" lvl="0" marL="0" marR="0" rtl="0" algn="l">
              <a:lnSpc>
                <a:spcPct val="100000"/>
              </a:lnSpc>
              <a:spcBef>
                <a:spcPts val="0"/>
              </a:spcBef>
              <a:spcAft>
                <a:spcPts val="0"/>
              </a:spcAft>
              <a:buClr>
                <a:srgbClr val="0033CC"/>
              </a:buClr>
              <a:buSzPts val="2400"/>
              <a:buFont typeface="Times New Roman"/>
              <a:buNone/>
            </a:pPr>
            <a:r>
              <a:rPr b="1" i="0" lang="en-US" sz="2400" u="none">
                <a:solidFill>
                  <a:srgbClr val="0033CC"/>
                </a:solidFill>
                <a:latin typeface="Times New Roman"/>
                <a:ea typeface="Times New Roman"/>
                <a:cs typeface="Times New Roman"/>
                <a:sym typeface="Times New Roman"/>
              </a:rPr>
              <a:t>Minimum Hamming Distance</a:t>
            </a:r>
            <a:endParaRPr/>
          </a:p>
        </p:txBody>
      </p:sp>
      <p:sp>
        <p:nvSpPr>
          <p:cNvPr id="252" name="Google Shape;252;p14"/>
          <p:cNvSpPr txBox="1"/>
          <p:nvPr/>
        </p:nvSpPr>
        <p:spPr>
          <a:xfrm>
            <a:off x="165100" y="4203700"/>
            <a:ext cx="4862512"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800"/>
              <a:buFont typeface="Times New Roman"/>
              <a:buNone/>
            </a:pPr>
            <a:r>
              <a:rPr b="1" i="1" lang="en-US" sz="2800"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5"/>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cxnSp>
        <p:nvCxnSpPr>
          <p:cNvPr id="259" name="Google Shape;259;p15"/>
          <p:cNvCxnSpPr/>
          <p:nvPr/>
        </p:nvCxnSpPr>
        <p:spPr>
          <a:xfrm>
            <a:off x="152400" y="533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260" name="Google Shape;260;p15"/>
          <p:cNvCxnSpPr/>
          <p:nvPr/>
        </p:nvCxnSpPr>
        <p:spPr>
          <a:xfrm>
            <a:off x="152400" y="1371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261" name="Google Shape;261;p15"/>
          <p:cNvSpPr txBox="1"/>
          <p:nvPr/>
        </p:nvSpPr>
        <p:spPr>
          <a:xfrm>
            <a:off x="304800" y="762000"/>
            <a:ext cx="62293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10.5  </a:t>
            </a:r>
            <a:r>
              <a:rPr b="1" i="1" lang="en-US" sz="2000" u="none">
                <a:solidFill>
                  <a:schemeClr val="dk1"/>
                </a:solidFill>
                <a:latin typeface="Times New Roman"/>
                <a:ea typeface="Times New Roman"/>
                <a:cs typeface="Times New Roman"/>
                <a:sym typeface="Times New Roman"/>
              </a:rPr>
              <a:t>Datawords and codewords in block coding</a:t>
            </a:r>
            <a:endParaRPr/>
          </a:p>
        </p:txBody>
      </p:sp>
      <p:cxnSp>
        <p:nvCxnSpPr>
          <p:cNvPr id="262" name="Google Shape;262;p15"/>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263" name="Google Shape;263;p15"/>
          <p:cNvPicPr preferRelativeResize="0"/>
          <p:nvPr/>
        </p:nvPicPr>
        <p:blipFill rotWithShape="1">
          <a:blip r:embed="rId3">
            <a:alphaModFix/>
          </a:blip>
          <a:srcRect b="0" l="0" r="0" t="0"/>
          <a:stretch/>
        </p:blipFill>
        <p:spPr>
          <a:xfrm>
            <a:off x="915987" y="2479675"/>
            <a:ext cx="7085012" cy="2625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6"/>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sp>
        <p:nvSpPr>
          <p:cNvPr id="270" name="Google Shape;270;p16"/>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71" name="Google Shape;271;p16"/>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72" name="Google Shape;272;p16"/>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73" name="Google Shape;273;p16"/>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74" name="Google Shape;274;p16"/>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75" name="Google Shape;275;p16"/>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76" name="Google Shape;276;p16"/>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277" name="Google Shape;277;p16"/>
          <p:cNvSpPr txBox="1"/>
          <p:nvPr/>
        </p:nvSpPr>
        <p:spPr>
          <a:xfrm>
            <a:off x="228600" y="1143000"/>
            <a:ext cx="8686800" cy="26543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4B/5B block coding discussed in Chapter 4 is a good example of this type of coding. In this coding scheme, </a:t>
            </a:r>
            <a:br>
              <a:rPr b="1" i="1" lang="en-US" sz="2800" u="none">
                <a:solidFill>
                  <a:schemeClr val="dk1"/>
                </a:solidFill>
                <a:latin typeface="Times New Roman"/>
                <a:ea typeface="Times New Roman"/>
                <a:cs typeface="Times New Roman"/>
                <a:sym typeface="Times New Roman"/>
              </a:rPr>
            </a:br>
            <a:r>
              <a:rPr b="1" i="1" lang="en-US" sz="2800" u="none">
                <a:solidFill>
                  <a:schemeClr val="dk1"/>
                </a:solidFill>
                <a:latin typeface="Times New Roman"/>
                <a:ea typeface="Times New Roman"/>
                <a:cs typeface="Times New Roman"/>
                <a:sym typeface="Times New Roman"/>
              </a:rPr>
              <a:t>k = 4 and n = 5. As we saw, we have 2</a:t>
            </a:r>
            <a:r>
              <a:rPr b="1" baseline="30000" i="1" lang="en-US" sz="2800" u="none">
                <a:solidFill>
                  <a:schemeClr val="dk1"/>
                </a:solidFill>
                <a:latin typeface="Times New Roman"/>
                <a:ea typeface="Times New Roman"/>
                <a:cs typeface="Times New Roman"/>
                <a:sym typeface="Times New Roman"/>
              </a:rPr>
              <a:t>k</a:t>
            </a:r>
            <a:r>
              <a:rPr b="1" i="1" lang="en-US" sz="2800" u="none">
                <a:solidFill>
                  <a:schemeClr val="dk1"/>
                </a:solidFill>
                <a:latin typeface="Times New Roman"/>
                <a:ea typeface="Times New Roman"/>
                <a:cs typeface="Times New Roman"/>
                <a:sym typeface="Times New Roman"/>
              </a:rPr>
              <a:t> = 16 datawords and 2</a:t>
            </a:r>
            <a:r>
              <a:rPr b="1" baseline="30000" i="1" lang="en-US" sz="2800" u="none">
                <a:solidFill>
                  <a:schemeClr val="dk1"/>
                </a:solidFill>
                <a:latin typeface="Times New Roman"/>
                <a:ea typeface="Times New Roman"/>
                <a:cs typeface="Times New Roman"/>
                <a:sym typeface="Times New Roman"/>
              </a:rPr>
              <a:t>n</a:t>
            </a:r>
            <a:r>
              <a:rPr b="1" i="1" lang="en-US" sz="2800" u="none">
                <a:solidFill>
                  <a:schemeClr val="dk1"/>
                </a:solidFill>
                <a:latin typeface="Times New Roman"/>
                <a:ea typeface="Times New Roman"/>
                <a:cs typeface="Times New Roman"/>
                <a:sym typeface="Times New Roman"/>
              </a:rPr>
              <a:t> = 32 codewords. We saw that 16 out of 32 codewords are used for message transfer and the rest are either used for other purposes or unused.</a:t>
            </a:r>
            <a:endParaRPr/>
          </a:p>
        </p:txBody>
      </p:sp>
      <p:sp>
        <p:nvSpPr>
          <p:cNvPr id="278" name="Google Shape;278;p16"/>
          <p:cNvSpPr txBox="1"/>
          <p:nvPr/>
        </p:nvSpPr>
        <p:spPr>
          <a:xfrm>
            <a:off x="1143000" y="0"/>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10.1</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7"/>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cxnSp>
        <p:nvCxnSpPr>
          <p:cNvPr id="285" name="Google Shape;285;p17"/>
          <p:cNvCxnSpPr/>
          <p:nvPr/>
        </p:nvCxnSpPr>
        <p:spPr>
          <a:xfrm>
            <a:off x="152400" y="533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286" name="Google Shape;286;p17"/>
          <p:cNvCxnSpPr/>
          <p:nvPr/>
        </p:nvCxnSpPr>
        <p:spPr>
          <a:xfrm>
            <a:off x="152400" y="1371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287" name="Google Shape;287;p17"/>
          <p:cNvSpPr txBox="1"/>
          <p:nvPr/>
        </p:nvSpPr>
        <p:spPr>
          <a:xfrm>
            <a:off x="304800" y="762000"/>
            <a:ext cx="61610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10.6  </a:t>
            </a:r>
            <a:r>
              <a:rPr b="1" i="1" lang="en-US" sz="2000" u="none">
                <a:solidFill>
                  <a:schemeClr val="dk1"/>
                </a:solidFill>
                <a:latin typeface="Times New Roman"/>
                <a:ea typeface="Times New Roman"/>
                <a:cs typeface="Times New Roman"/>
                <a:sym typeface="Times New Roman"/>
              </a:rPr>
              <a:t>Process of error detection in block coding</a:t>
            </a:r>
            <a:endParaRPr/>
          </a:p>
        </p:txBody>
      </p:sp>
      <p:cxnSp>
        <p:nvCxnSpPr>
          <p:cNvPr id="288" name="Google Shape;288;p17"/>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289" name="Google Shape;289;p17"/>
          <p:cNvPicPr preferRelativeResize="0"/>
          <p:nvPr/>
        </p:nvPicPr>
        <p:blipFill rotWithShape="1">
          <a:blip r:embed="rId3">
            <a:alphaModFix/>
          </a:blip>
          <a:srcRect b="0" l="0" r="0" t="0"/>
          <a:stretch/>
        </p:blipFill>
        <p:spPr>
          <a:xfrm>
            <a:off x="188912" y="1873250"/>
            <a:ext cx="8802687" cy="3536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8"/>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sp>
        <p:nvSpPr>
          <p:cNvPr id="296" name="Google Shape;296;p18"/>
          <p:cNvSpPr txBox="1"/>
          <p:nvPr/>
        </p:nvSpPr>
        <p:spPr>
          <a:xfrm>
            <a:off x="654050" y="914400"/>
            <a:ext cx="60515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Table 10.1  </a:t>
            </a:r>
            <a:r>
              <a:rPr b="1" i="1" lang="en-US" sz="2000" u="none">
                <a:solidFill>
                  <a:schemeClr val="dk1"/>
                </a:solidFill>
                <a:latin typeface="Times New Roman"/>
                <a:ea typeface="Times New Roman"/>
                <a:cs typeface="Times New Roman"/>
                <a:sym typeface="Times New Roman"/>
              </a:rPr>
              <a:t>A code for error detection (Example 10.2)</a:t>
            </a:r>
            <a:endParaRPr/>
          </a:p>
        </p:txBody>
      </p:sp>
      <p:pic>
        <p:nvPicPr>
          <p:cNvPr id="297" name="Google Shape;297;p18"/>
          <p:cNvPicPr preferRelativeResize="0"/>
          <p:nvPr/>
        </p:nvPicPr>
        <p:blipFill rotWithShape="1">
          <a:blip r:embed="rId3">
            <a:alphaModFix/>
          </a:blip>
          <a:srcRect b="0" l="0" r="0" t="0"/>
          <a:stretch/>
        </p:blipFill>
        <p:spPr>
          <a:xfrm>
            <a:off x="225425" y="1374775"/>
            <a:ext cx="8537575" cy="3536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9"/>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sp>
        <p:nvSpPr>
          <p:cNvPr id="304" name="Google Shape;304;p19"/>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05" name="Google Shape;305;p19"/>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06" name="Google Shape;306;p19"/>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07" name="Google Shape;307;p19"/>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08" name="Google Shape;308;p19"/>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09" name="Google Shape;309;p19"/>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10" name="Google Shape;310;p19"/>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11" name="Google Shape;311;p19"/>
          <p:cNvSpPr txBox="1"/>
          <p:nvPr/>
        </p:nvSpPr>
        <p:spPr>
          <a:xfrm>
            <a:off x="228600" y="1143000"/>
            <a:ext cx="8686800" cy="4362450"/>
          </a:xfrm>
          <a:prstGeom prst="rect">
            <a:avLst/>
          </a:prstGeom>
          <a:solidFill>
            <a:schemeClr val="lt1"/>
          </a:solidFill>
          <a:ln>
            <a:noFill/>
          </a:ln>
        </p:spPr>
        <p:txBody>
          <a:bodyPr anchorCtr="0" anchor="t" bIns="45700" lIns="91425" spcFirstLastPara="1" rIns="91425" wrap="square" tIns="45700">
            <a:spAutoFit/>
          </a:bodyPr>
          <a:lstStyle/>
          <a:p>
            <a:pPr indent="-457200" lvl="0" marL="45720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Let us assume that k = 2 and n = 3. Table 10.1 shows the list of datawords and codewords. Later, we will see how to derive a codeword from a dataword. </a:t>
            </a:r>
            <a:endParaRPr/>
          </a:p>
          <a:p>
            <a:pPr indent="-457200" lvl="0" marL="457200" marR="0" rtl="0" algn="just">
              <a:lnSpc>
                <a:spcPct val="100000"/>
              </a:lnSpc>
              <a:spcBef>
                <a:spcPts val="0"/>
              </a:spcBef>
              <a:spcAft>
                <a:spcPts val="0"/>
              </a:spcAft>
              <a:buClr>
                <a:schemeClr val="dk1"/>
              </a:buClr>
              <a:buSzPts val="2800"/>
              <a:buFont typeface="Arial"/>
              <a:buNone/>
            </a:pPr>
            <a:r>
              <a:t/>
            </a:r>
            <a:endParaRPr b="1" i="1" sz="2800" u="none">
              <a:solidFill>
                <a:schemeClr val="dk1"/>
              </a:solidFill>
              <a:latin typeface="Times New Roman"/>
              <a:ea typeface="Times New Roman"/>
              <a:cs typeface="Times New Roman"/>
              <a:sym typeface="Times New Roman"/>
            </a:endParaRPr>
          </a:p>
          <a:p>
            <a:pPr indent="-457200" lvl="0" marL="457200" marR="0" rtl="0" algn="just">
              <a:lnSpc>
                <a:spcPct val="100000"/>
              </a:lnSpc>
              <a:spcBef>
                <a:spcPts val="0"/>
              </a:spcBef>
              <a:spcAft>
                <a:spcPts val="0"/>
              </a:spcAft>
              <a:buClr>
                <a:schemeClr val="dk1"/>
              </a:buClr>
              <a:buSzPts val="2800"/>
              <a:buFont typeface="Arial"/>
              <a:buNone/>
            </a:pPr>
            <a:r>
              <a:t/>
            </a:r>
            <a:endParaRPr b="1" i="1" sz="2800" u="none">
              <a:solidFill>
                <a:schemeClr val="dk1"/>
              </a:solidFill>
              <a:latin typeface="Times New Roman"/>
              <a:ea typeface="Times New Roman"/>
              <a:cs typeface="Times New Roman"/>
              <a:sym typeface="Times New Roman"/>
            </a:endParaRPr>
          </a:p>
          <a:p>
            <a:pPr indent="-457200" lvl="0" marL="45720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Assume the sender encodes the dataword 01 as 011 and</a:t>
            </a:r>
            <a:endParaRPr/>
          </a:p>
          <a:p>
            <a:pPr indent="-457200" lvl="0" marL="45720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sends it to the receiver. Consider the following cases:</a:t>
            </a:r>
            <a:endParaRPr/>
          </a:p>
          <a:p>
            <a:pPr indent="-457200" lvl="0" marL="457200" marR="0" rtl="0" algn="just">
              <a:lnSpc>
                <a:spcPct val="100000"/>
              </a:lnSpc>
              <a:spcBef>
                <a:spcPts val="0"/>
              </a:spcBef>
              <a:spcAft>
                <a:spcPts val="0"/>
              </a:spcAft>
              <a:buClr>
                <a:schemeClr val="dk1"/>
              </a:buClr>
              <a:buSzPts val="2800"/>
              <a:buFont typeface="Arial"/>
              <a:buNone/>
            </a:pPr>
            <a:r>
              <a:t/>
            </a:r>
            <a:endParaRPr b="1" i="1" sz="2800" u="none">
              <a:solidFill>
                <a:schemeClr val="dk1"/>
              </a:solidFill>
              <a:latin typeface="Times New Roman"/>
              <a:ea typeface="Times New Roman"/>
              <a:cs typeface="Times New Roman"/>
              <a:sym typeface="Times New Roman"/>
            </a:endParaRPr>
          </a:p>
          <a:p>
            <a:pPr indent="-457200" lvl="0" marL="45720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1.</a:t>
            </a:r>
            <a:r>
              <a:rPr b="1" i="1" lang="en-US" sz="2800" u="none">
                <a:solidFill>
                  <a:schemeClr val="dk1"/>
                </a:solidFill>
                <a:latin typeface="Times New Roman"/>
                <a:ea typeface="Times New Roman"/>
                <a:cs typeface="Times New Roman"/>
                <a:sym typeface="Times New Roman"/>
              </a:rPr>
              <a:t> The receiver receives 011. It is a valid codeword. The   </a:t>
            </a:r>
            <a:br>
              <a:rPr b="1" i="1" lang="en-US" sz="2800" u="none">
                <a:solidFill>
                  <a:schemeClr val="dk1"/>
                </a:solidFill>
                <a:latin typeface="Times New Roman"/>
                <a:ea typeface="Times New Roman"/>
                <a:cs typeface="Times New Roman"/>
                <a:sym typeface="Times New Roman"/>
              </a:rPr>
            </a:br>
            <a:r>
              <a:rPr b="1" i="1" lang="en-US" sz="2800" u="none">
                <a:solidFill>
                  <a:schemeClr val="dk1"/>
                </a:solidFill>
                <a:latin typeface="Times New Roman"/>
                <a:ea typeface="Times New Roman"/>
                <a:cs typeface="Times New Roman"/>
                <a:sym typeface="Times New Roman"/>
              </a:rPr>
              <a:t>receiver extracts the dataword 01 from it.</a:t>
            </a:r>
            <a:endParaRPr/>
          </a:p>
        </p:txBody>
      </p:sp>
      <p:sp>
        <p:nvSpPr>
          <p:cNvPr id="312" name="Google Shape;312;p19"/>
          <p:cNvSpPr txBox="1"/>
          <p:nvPr/>
        </p:nvSpPr>
        <p:spPr>
          <a:xfrm>
            <a:off x="1143000" y="0"/>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10.2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2"/>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cap="none" strike="noStrike">
                <a:solidFill>
                  <a:schemeClr val="lt2"/>
                </a:solidFill>
                <a:latin typeface="Arial"/>
                <a:ea typeface="Arial"/>
                <a:cs typeface="Arial"/>
                <a:sym typeface="Arial"/>
              </a:rPr>
              <a:t>10.</a:t>
            </a:r>
            <a:fld id="{00000000-1234-1234-1234-123412341234}" type="slidenum">
              <a:rPr b="1" i="0" lang="en-US" sz="2000" u="none" cap="none" strike="noStrike">
                <a:solidFill>
                  <a:schemeClr val="lt2"/>
                </a:solidFill>
                <a:latin typeface="Arial"/>
                <a:ea typeface="Arial"/>
                <a:cs typeface="Arial"/>
                <a:sym typeface="Arial"/>
              </a:rPr>
              <a:t>‹#›</a:t>
            </a:fld>
            <a:endParaRPr/>
          </a:p>
        </p:txBody>
      </p:sp>
      <p:sp>
        <p:nvSpPr>
          <p:cNvPr id="72" name="Google Shape;72;p2"/>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3" name="Google Shape;73;p2"/>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4" name="Google Shape;74;p2"/>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5" name="Google Shape;75;p2"/>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6" name="Google Shape;76;p2"/>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7" name="Google Shape;77;p2"/>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8" name="Google Shape;78;p2"/>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cxnSp>
        <p:nvCxnSpPr>
          <p:cNvPr id="79" name="Google Shape;79;p2"/>
          <p:cNvCxnSpPr/>
          <p:nvPr/>
        </p:nvCxnSpPr>
        <p:spPr>
          <a:xfrm>
            <a:off x="531812" y="19812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80" name="Google Shape;80;p2"/>
          <p:cNvCxnSpPr/>
          <p:nvPr/>
        </p:nvCxnSpPr>
        <p:spPr>
          <a:xfrm>
            <a:off x="533400" y="47244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81" name="Google Shape;81;p2"/>
          <p:cNvSpPr txBox="1"/>
          <p:nvPr/>
        </p:nvSpPr>
        <p:spPr>
          <a:xfrm>
            <a:off x="569912" y="2073275"/>
            <a:ext cx="8077200" cy="2528887"/>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Data can be corrupted </a:t>
            </a:r>
            <a:br>
              <a:rPr b="1" i="0" lang="en-US" sz="3200" u="none">
                <a:solidFill>
                  <a:schemeClr val="dk1"/>
                </a:solidFill>
                <a:latin typeface="Arial"/>
                <a:ea typeface="Arial"/>
                <a:cs typeface="Arial"/>
                <a:sym typeface="Arial"/>
              </a:rPr>
            </a:br>
            <a:r>
              <a:rPr b="1" i="0" lang="en-US" sz="3200" u="none">
                <a:solidFill>
                  <a:schemeClr val="dk1"/>
                </a:solidFill>
                <a:latin typeface="Arial"/>
                <a:ea typeface="Arial"/>
                <a:cs typeface="Arial"/>
                <a:sym typeface="Arial"/>
              </a:rPr>
              <a:t>during transmission.</a:t>
            </a:r>
            <a:br>
              <a:rPr b="1" i="0" lang="en-US" sz="3200" u="none">
                <a:solidFill>
                  <a:schemeClr val="dk1"/>
                </a:solidFill>
                <a:latin typeface="Arial"/>
                <a:ea typeface="Arial"/>
                <a:cs typeface="Arial"/>
                <a:sym typeface="Arial"/>
              </a:rPr>
            </a:br>
            <a:endParaRPr/>
          </a:p>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Some applications require that </a:t>
            </a:r>
            <a:br>
              <a:rPr b="1" i="0" lang="en-US" sz="3200" u="none">
                <a:solidFill>
                  <a:schemeClr val="dk1"/>
                </a:solidFill>
                <a:latin typeface="Arial"/>
                <a:ea typeface="Arial"/>
                <a:cs typeface="Arial"/>
                <a:sym typeface="Arial"/>
              </a:rPr>
            </a:br>
            <a:r>
              <a:rPr b="1" i="0" lang="en-US" sz="3200" u="none">
                <a:solidFill>
                  <a:schemeClr val="dk1"/>
                </a:solidFill>
                <a:latin typeface="Arial"/>
                <a:ea typeface="Arial"/>
                <a:cs typeface="Arial"/>
                <a:sym typeface="Arial"/>
              </a:rPr>
              <a:t>errors be detected and corrected.</a:t>
            </a:r>
            <a:endParaRPr/>
          </a:p>
        </p:txBody>
      </p:sp>
      <p:grpSp>
        <p:nvGrpSpPr>
          <p:cNvPr id="82" name="Google Shape;82;p2"/>
          <p:cNvGrpSpPr/>
          <p:nvPr/>
        </p:nvGrpSpPr>
        <p:grpSpPr>
          <a:xfrm>
            <a:off x="533400" y="1338262"/>
            <a:ext cx="1143000" cy="566737"/>
            <a:chOff x="1200" y="1248"/>
            <a:chExt cx="720" cy="357"/>
          </a:xfrm>
        </p:grpSpPr>
        <p:pic>
          <p:nvPicPr>
            <p:cNvPr id="83" name="Google Shape;83;p2"/>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84" name="Google Shape;84;p2"/>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0"/>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sp>
        <p:nvSpPr>
          <p:cNvPr id="319" name="Google Shape;319;p20"/>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20" name="Google Shape;320;p20"/>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21" name="Google Shape;321;p20"/>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22" name="Google Shape;322;p20"/>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23" name="Google Shape;323;p20"/>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24" name="Google Shape;324;p20"/>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25" name="Google Shape;325;p20"/>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26" name="Google Shape;326;p20"/>
          <p:cNvSpPr txBox="1"/>
          <p:nvPr/>
        </p:nvSpPr>
        <p:spPr>
          <a:xfrm>
            <a:off x="228600" y="1143000"/>
            <a:ext cx="8686800" cy="44005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2.</a:t>
            </a:r>
            <a:r>
              <a:rPr b="1" i="1" lang="en-US" sz="2800" u="none">
                <a:solidFill>
                  <a:schemeClr val="dk1"/>
                </a:solidFill>
                <a:latin typeface="Times New Roman"/>
                <a:ea typeface="Times New Roman"/>
                <a:cs typeface="Times New Roman"/>
                <a:sym typeface="Times New Roman"/>
              </a:rPr>
              <a:t> The codeword is corrupted during transmission, and</a:t>
            </a:r>
            <a:br>
              <a:rPr b="1" i="1" lang="en-US" sz="2800" u="none">
                <a:solidFill>
                  <a:schemeClr val="dk1"/>
                </a:solidFill>
                <a:latin typeface="Times New Roman"/>
                <a:ea typeface="Times New Roman"/>
                <a:cs typeface="Times New Roman"/>
                <a:sym typeface="Times New Roman"/>
              </a:rPr>
            </a:br>
            <a:r>
              <a:rPr b="1" i="1" lang="en-US" sz="2800" u="none">
                <a:solidFill>
                  <a:schemeClr val="dk1"/>
                </a:solidFill>
                <a:latin typeface="Times New Roman"/>
                <a:ea typeface="Times New Roman"/>
                <a:cs typeface="Times New Roman"/>
                <a:sym typeface="Times New Roman"/>
              </a:rPr>
              <a:t>     111 is received. This is not a valid codeword and is</a:t>
            </a:r>
            <a:br>
              <a:rPr b="1" i="1" lang="en-US" sz="2800" u="none">
                <a:solidFill>
                  <a:schemeClr val="dk1"/>
                </a:solidFill>
                <a:latin typeface="Times New Roman"/>
                <a:ea typeface="Times New Roman"/>
                <a:cs typeface="Times New Roman"/>
                <a:sym typeface="Times New Roman"/>
              </a:rPr>
            </a:br>
            <a:r>
              <a:rPr b="1" i="1" lang="en-US" sz="2800" u="none">
                <a:solidFill>
                  <a:schemeClr val="dk1"/>
                </a:solidFill>
                <a:latin typeface="Times New Roman"/>
                <a:ea typeface="Times New Roman"/>
                <a:cs typeface="Times New Roman"/>
                <a:sym typeface="Times New Roman"/>
              </a:rPr>
              <a:t>     discarded.</a:t>
            </a:r>
            <a:endParaRPr/>
          </a:p>
          <a:p>
            <a:pPr indent="0" lvl="0" marL="0" marR="0" rtl="0" algn="just">
              <a:lnSpc>
                <a:spcPct val="100000"/>
              </a:lnSpc>
              <a:spcBef>
                <a:spcPts val="0"/>
              </a:spcBef>
              <a:spcAft>
                <a:spcPts val="0"/>
              </a:spcAft>
              <a:buClr>
                <a:schemeClr val="dk1"/>
              </a:buClr>
              <a:buSzPts val="2800"/>
              <a:buFont typeface="Arial"/>
              <a:buNone/>
            </a:pPr>
            <a:r>
              <a:t/>
            </a:r>
            <a:endParaRPr b="1" i="1" sz="28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3.</a:t>
            </a:r>
            <a:r>
              <a:rPr b="1" i="1" lang="en-US" sz="2800" u="none">
                <a:solidFill>
                  <a:schemeClr val="dk1"/>
                </a:solidFill>
                <a:latin typeface="Times New Roman"/>
                <a:ea typeface="Times New Roman"/>
                <a:cs typeface="Times New Roman"/>
                <a:sym typeface="Times New Roman"/>
              </a:rPr>
              <a:t> The codeword is corrupted during transmission, and</a:t>
            </a:r>
            <a:br>
              <a:rPr b="1" i="1" lang="en-US" sz="2800" u="none">
                <a:solidFill>
                  <a:schemeClr val="dk1"/>
                </a:solidFill>
                <a:latin typeface="Times New Roman"/>
                <a:ea typeface="Times New Roman"/>
                <a:cs typeface="Times New Roman"/>
                <a:sym typeface="Times New Roman"/>
              </a:rPr>
            </a:br>
            <a:r>
              <a:rPr b="1" i="1" lang="en-US" sz="2800" u="none">
                <a:solidFill>
                  <a:schemeClr val="dk1"/>
                </a:solidFill>
                <a:latin typeface="Times New Roman"/>
                <a:ea typeface="Times New Roman"/>
                <a:cs typeface="Times New Roman"/>
                <a:sym typeface="Times New Roman"/>
              </a:rPr>
              <a:t>     000 is received. This is a valid codeword. The receiver</a:t>
            </a:r>
            <a:br>
              <a:rPr b="1" i="1" lang="en-US" sz="2800" u="none">
                <a:solidFill>
                  <a:schemeClr val="dk1"/>
                </a:solidFill>
                <a:latin typeface="Times New Roman"/>
                <a:ea typeface="Times New Roman"/>
                <a:cs typeface="Times New Roman"/>
                <a:sym typeface="Times New Roman"/>
              </a:rPr>
            </a:br>
            <a:r>
              <a:rPr b="1" i="1" lang="en-US" sz="2800" u="none">
                <a:solidFill>
                  <a:schemeClr val="dk1"/>
                </a:solidFill>
                <a:latin typeface="Times New Roman"/>
                <a:ea typeface="Times New Roman"/>
                <a:cs typeface="Times New Roman"/>
                <a:sym typeface="Times New Roman"/>
              </a:rPr>
              <a:t>     incorrectly extracts the dataword 00. </a:t>
            </a:r>
            <a:endParaRPr/>
          </a:p>
          <a:p>
            <a:pPr indent="0" lvl="0" marL="0" marR="0" rtl="0" algn="just">
              <a:lnSpc>
                <a:spcPct val="100000"/>
              </a:lnSpc>
              <a:spcBef>
                <a:spcPts val="0"/>
              </a:spcBef>
              <a:spcAft>
                <a:spcPts val="0"/>
              </a:spcAft>
              <a:buClr>
                <a:schemeClr val="dk1"/>
              </a:buClr>
              <a:buSzPts val="2800"/>
              <a:buFont typeface="Arial"/>
              <a:buNone/>
            </a:pPr>
            <a:r>
              <a:t/>
            </a:r>
            <a:endParaRPr b="1" i="1" sz="28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	Thus two corrupted bits have made the error 	undetectable.</a:t>
            </a:r>
            <a:endParaRPr/>
          </a:p>
        </p:txBody>
      </p:sp>
      <p:sp>
        <p:nvSpPr>
          <p:cNvPr id="327" name="Google Shape;327;p20"/>
          <p:cNvSpPr txBox="1"/>
          <p:nvPr/>
        </p:nvSpPr>
        <p:spPr>
          <a:xfrm>
            <a:off x="1143000" y="0"/>
            <a:ext cx="452913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10.2 (continued)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1"/>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sp>
        <p:nvSpPr>
          <p:cNvPr id="334" name="Google Shape;334;p21"/>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35" name="Google Shape;335;p21"/>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36" name="Google Shape;336;p21"/>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37" name="Google Shape;337;p21"/>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38" name="Google Shape;338;p21"/>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39" name="Google Shape;339;p21"/>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40" name="Google Shape;340;p21"/>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cxnSp>
        <p:nvCxnSpPr>
          <p:cNvPr id="341" name="Google Shape;341;p21"/>
          <p:cNvCxnSpPr/>
          <p:nvPr/>
        </p:nvCxnSpPr>
        <p:spPr>
          <a:xfrm>
            <a:off x="457200" y="26670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342" name="Google Shape;342;p21"/>
          <p:cNvCxnSpPr/>
          <p:nvPr/>
        </p:nvCxnSpPr>
        <p:spPr>
          <a:xfrm>
            <a:off x="458787" y="48768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343" name="Google Shape;343;p21"/>
          <p:cNvSpPr txBox="1"/>
          <p:nvPr/>
        </p:nvSpPr>
        <p:spPr>
          <a:xfrm>
            <a:off x="495300" y="2759075"/>
            <a:ext cx="8077200" cy="2041525"/>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An error-detecting code can detect </a:t>
            </a:r>
            <a:br>
              <a:rPr b="1" i="0" lang="en-US" sz="3200" u="none">
                <a:solidFill>
                  <a:schemeClr val="dk1"/>
                </a:solidFill>
                <a:latin typeface="Arial"/>
                <a:ea typeface="Arial"/>
                <a:cs typeface="Arial"/>
                <a:sym typeface="Arial"/>
              </a:rPr>
            </a:br>
            <a:r>
              <a:rPr b="1" i="0" lang="en-US" sz="3200" u="none">
                <a:solidFill>
                  <a:schemeClr val="dk1"/>
                </a:solidFill>
                <a:latin typeface="Arial"/>
                <a:ea typeface="Arial"/>
                <a:cs typeface="Arial"/>
                <a:sym typeface="Arial"/>
              </a:rPr>
              <a:t>only the types of errors for which it is designed; other types of errors may remain undetected.</a:t>
            </a:r>
            <a:endParaRPr/>
          </a:p>
        </p:txBody>
      </p:sp>
      <p:grpSp>
        <p:nvGrpSpPr>
          <p:cNvPr id="344" name="Google Shape;344;p21"/>
          <p:cNvGrpSpPr/>
          <p:nvPr/>
        </p:nvGrpSpPr>
        <p:grpSpPr>
          <a:xfrm>
            <a:off x="533400" y="2024062"/>
            <a:ext cx="1143000" cy="566737"/>
            <a:chOff x="1200" y="1248"/>
            <a:chExt cx="720" cy="357"/>
          </a:xfrm>
        </p:grpSpPr>
        <p:pic>
          <p:nvPicPr>
            <p:cNvPr id="345" name="Google Shape;345;p21"/>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346" name="Google Shape;346;p21"/>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2"/>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cxnSp>
        <p:nvCxnSpPr>
          <p:cNvPr id="353" name="Google Shape;353;p22"/>
          <p:cNvCxnSpPr/>
          <p:nvPr/>
        </p:nvCxnSpPr>
        <p:spPr>
          <a:xfrm>
            <a:off x="152400" y="533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354" name="Google Shape;354;p22"/>
          <p:cNvCxnSpPr/>
          <p:nvPr/>
        </p:nvCxnSpPr>
        <p:spPr>
          <a:xfrm>
            <a:off x="152400" y="1371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355" name="Google Shape;355;p22"/>
          <p:cNvSpPr txBox="1"/>
          <p:nvPr/>
        </p:nvSpPr>
        <p:spPr>
          <a:xfrm>
            <a:off x="304800" y="762000"/>
            <a:ext cx="731043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10.7  </a:t>
            </a:r>
            <a:r>
              <a:rPr b="1" i="1" lang="en-US" sz="2000" u="none">
                <a:solidFill>
                  <a:schemeClr val="dk1"/>
                </a:solidFill>
                <a:latin typeface="Times New Roman"/>
                <a:ea typeface="Times New Roman"/>
                <a:cs typeface="Times New Roman"/>
                <a:sym typeface="Times New Roman"/>
              </a:rPr>
              <a:t>Structure of encoder and decoder in error correction</a:t>
            </a:r>
            <a:endParaRPr/>
          </a:p>
        </p:txBody>
      </p:sp>
      <p:cxnSp>
        <p:nvCxnSpPr>
          <p:cNvPr id="356" name="Google Shape;356;p22"/>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357" name="Google Shape;357;p22"/>
          <p:cNvPicPr preferRelativeResize="0"/>
          <p:nvPr/>
        </p:nvPicPr>
        <p:blipFill rotWithShape="1">
          <a:blip r:embed="rId3">
            <a:alphaModFix/>
          </a:blip>
          <a:srcRect b="0" l="0" r="0" t="0"/>
          <a:stretch/>
        </p:blipFill>
        <p:spPr>
          <a:xfrm>
            <a:off x="152400" y="1981200"/>
            <a:ext cx="8785225" cy="3543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3"/>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cxnSp>
        <p:nvCxnSpPr>
          <p:cNvPr id="364" name="Google Shape;364;p23"/>
          <p:cNvCxnSpPr/>
          <p:nvPr/>
        </p:nvCxnSpPr>
        <p:spPr>
          <a:xfrm>
            <a:off x="152400" y="533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365" name="Google Shape;365;p23"/>
          <p:cNvCxnSpPr/>
          <p:nvPr/>
        </p:nvCxnSpPr>
        <p:spPr>
          <a:xfrm>
            <a:off x="152400" y="1371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366" name="Google Shape;366;p23"/>
          <p:cNvSpPr txBox="1"/>
          <p:nvPr/>
        </p:nvSpPr>
        <p:spPr>
          <a:xfrm>
            <a:off x="304800" y="762000"/>
            <a:ext cx="58896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10.4  </a:t>
            </a:r>
            <a:r>
              <a:rPr b="1" i="1" lang="en-US" sz="2000" u="none">
                <a:solidFill>
                  <a:schemeClr val="dk1"/>
                </a:solidFill>
                <a:latin typeface="Times New Roman"/>
                <a:ea typeface="Times New Roman"/>
                <a:cs typeface="Times New Roman"/>
                <a:sym typeface="Times New Roman"/>
              </a:rPr>
              <a:t>XORing of two single bits or two words</a:t>
            </a:r>
            <a:endParaRPr/>
          </a:p>
        </p:txBody>
      </p:sp>
      <p:cxnSp>
        <p:nvCxnSpPr>
          <p:cNvPr id="367" name="Google Shape;367;p23"/>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368" name="Google Shape;368;p23"/>
          <p:cNvPicPr preferRelativeResize="0"/>
          <p:nvPr/>
        </p:nvPicPr>
        <p:blipFill rotWithShape="1">
          <a:blip r:embed="rId3">
            <a:alphaModFix/>
          </a:blip>
          <a:srcRect b="0" l="0" r="0" t="0"/>
          <a:stretch/>
        </p:blipFill>
        <p:spPr>
          <a:xfrm>
            <a:off x="239712" y="2373312"/>
            <a:ext cx="8675687" cy="212248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4"/>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sp>
        <p:nvSpPr>
          <p:cNvPr id="375" name="Google Shape;375;p24"/>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76" name="Google Shape;376;p24"/>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77" name="Google Shape;377;p24"/>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78" name="Google Shape;378;p24"/>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79" name="Google Shape;379;p24"/>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80" name="Google Shape;380;p24"/>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81" name="Google Shape;381;p24"/>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cxnSp>
        <p:nvCxnSpPr>
          <p:cNvPr id="382" name="Google Shape;382;p24"/>
          <p:cNvCxnSpPr/>
          <p:nvPr/>
        </p:nvCxnSpPr>
        <p:spPr>
          <a:xfrm>
            <a:off x="457200" y="26670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383" name="Google Shape;383;p24"/>
          <p:cNvCxnSpPr/>
          <p:nvPr/>
        </p:nvCxnSpPr>
        <p:spPr>
          <a:xfrm>
            <a:off x="458787" y="44196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384" name="Google Shape;384;p24"/>
          <p:cNvSpPr txBox="1"/>
          <p:nvPr/>
        </p:nvSpPr>
        <p:spPr>
          <a:xfrm>
            <a:off x="495300" y="2759075"/>
            <a:ext cx="8077200" cy="1554162"/>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The Hamming distance between two words is the number of differences between corresponding bits.</a:t>
            </a:r>
            <a:endParaRPr/>
          </a:p>
        </p:txBody>
      </p:sp>
      <p:grpSp>
        <p:nvGrpSpPr>
          <p:cNvPr id="385" name="Google Shape;385;p24"/>
          <p:cNvGrpSpPr/>
          <p:nvPr/>
        </p:nvGrpSpPr>
        <p:grpSpPr>
          <a:xfrm>
            <a:off x="533400" y="2024062"/>
            <a:ext cx="1143000" cy="566737"/>
            <a:chOff x="1200" y="1248"/>
            <a:chExt cx="720" cy="357"/>
          </a:xfrm>
        </p:grpSpPr>
        <p:pic>
          <p:nvPicPr>
            <p:cNvPr id="386" name="Google Shape;386;p24"/>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387" name="Google Shape;387;p24"/>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5"/>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sp>
        <p:nvSpPr>
          <p:cNvPr id="394" name="Google Shape;394;p25"/>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95" name="Google Shape;395;p25"/>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96" name="Google Shape;396;p25"/>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97" name="Google Shape;397;p25"/>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98" name="Google Shape;398;p25"/>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399" name="Google Shape;399;p25"/>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00" name="Google Shape;400;p25"/>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01" name="Google Shape;401;p25"/>
          <p:cNvSpPr txBox="1"/>
          <p:nvPr/>
        </p:nvSpPr>
        <p:spPr>
          <a:xfrm>
            <a:off x="228600" y="1143000"/>
            <a:ext cx="8686800" cy="222726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Let us find the Hamming distance between two pairs of words.</a:t>
            </a:r>
            <a:endParaRPr/>
          </a:p>
          <a:p>
            <a:pPr indent="0" lvl="0" marL="0" marR="0" rtl="0" algn="just">
              <a:lnSpc>
                <a:spcPct val="100000"/>
              </a:lnSpc>
              <a:spcBef>
                <a:spcPts val="0"/>
              </a:spcBef>
              <a:spcAft>
                <a:spcPts val="0"/>
              </a:spcAft>
              <a:buClr>
                <a:schemeClr val="dk1"/>
              </a:buClr>
              <a:buSzPts val="2800"/>
              <a:buFont typeface="Arial"/>
              <a:buNone/>
            </a:pPr>
            <a:r>
              <a:t/>
            </a:r>
            <a:endParaRPr b="1" i="1" sz="28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1</a:t>
            </a:r>
            <a:r>
              <a:rPr b="1" i="1" lang="en-US" sz="2800" u="none">
                <a:solidFill>
                  <a:schemeClr val="dk1"/>
                </a:solidFill>
                <a:latin typeface="Times New Roman"/>
                <a:ea typeface="Times New Roman"/>
                <a:cs typeface="Times New Roman"/>
                <a:sym typeface="Times New Roman"/>
              </a:rPr>
              <a:t>. The Hamming distance d(000, 011) is 2 because </a:t>
            </a:r>
            <a:br>
              <a:rPr b="1" i="1" lang="en-US" sz="2800" u="none">
                <a:solidFill>
                  <a:schemeClr val="dk1"/>
                </a:solidFill>
                <a:latin typeface="Times New Roman"/>
                <a:ea typeface="Times New Roman"/>
                <a:cs typeface="Times New Roman"/>
                <a:sym typeface="Times New Roman"/>
              </a:rPr>
            </a:br>
            <a:r>
              <a:rPr b="1" i="1" lang="en-US" sz="2800" u="none">
                <a:solidFill>
                  <a:schemeClr val="dk1"/>
                </a:solidFill>
                <a:latin typeface="Times New Roman"/>
                <a:ea typeface="Times New Roman"/>
                <a:cs typeface="Times New Roman"/>
                <a:sym typeface="Times New Roman"/>
              </a:rPr>
              <a:t>    </a:t>
            </a:r>
            <a:endParaRPr/>
          </a:p>
        </p:txBody>
      </p:sp>
      <p:sp>
        <p:nvSpPr>
          <p:cNvPr id="402" name="Google Shape;402;p25"/>
          <p:cNvSpPr txBox="1"/>
          <p:nvPr/>
        </p:nvSpPr>
        <p:spPr>
          <a:xfrm>
            <a:off x="1143000" y="0"/>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10.4</a:t>
            </a:r>
            <a:endParaRPr/>
          </a:p>
        </p:txBody>
      </p:sp>
      <p:sp>
        <p:nvSpPr>
          <p:cNvPr id="403" name="Google Shape;403;p25"/>
          <p:cNvSpPr txBox="1"/>
          <p:nvPr/>
        </p:nvSpPr>
        <p:spPr>
          <a:xfrm>
            <a:off x="304800" y="4114800"/>
            <a:ext cx="8686800" cy="51911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2.</a:t>
            </a:r>
            <a:r>
              <a:rPr b="1" i="1" lang="en-US" sz="2800" u="none">
                <a:solidFill>
                  <a:schemeClr val="dk1"/>
                </a:solidFill>
                <a:latin typeface="Times New Roman"/>
                <a:ea typeface="Times New Roman"/>
                <a:cs typeface="Times New Roman"/>
                <a:sym typeface="Times New Roman"/>
              </a:rPr>
              <a:t> The Hamming distance d(10101, 11110) is 3 because</a:t>
            </a:r>
            <a:endParaRPr/>
          </a:p>
        </p:txBody>
      </p:sp>
      <p:pic>
        <p:nvPicPr>
          <p:cNvPr id="404" name="Google Shape;404;p25"/>
          <p:cNvPicPr preferRelativeResize="0"/>
          <p:nvPr/>
        </p:nvPicPr>
        <p:blipFill rotWithShape="1">
          <a:blip r:embed="rId3">
            <a:alphaModFix/>
          </a:blip>
          <a:srcRect b="0" l="0" r="0" t="0"/>
          <a:stretch/>
        </p:blipFill>
        <p:spPr>
          <a:xfrm>
            <a:off x="3189287" y="3257550"/>
            <a:ext cx="2906712" cy="341312"/>
          </a:xfrm>
          <a:prstGeom prst="rect">
            <a:avLst/>
          </a:prstGeom>
          <a:noFill/>
          <a:ln cap="flat" cmpd="thickThin" w="57150">
            <a:solidFill>
              <a:schemeClr val="folHlink"/>
            </a:solidFill>
            <a:prstDash val="solid"/>
            <a:miter lim="800000"/>
            <a:headEnd len="sm" w="sm" type="none"/>
            <a:tailEnd len="sm" w="sm" type="none"/>
          </a:ln>
        </p:spPr>
      </p:pic>
      <p:pic>
        <p:nvPicPr>
          <p:cNvPr id="405" name="Google Shape;405;p25"/>
          <p:cNvPicPr preferRelativeResize="0"/>
          <p:nvPr/>
        </p:nvPicPr>
        <p:blipFill rotWithShape="1">
          <a:blip r:embed="rId4">
            <a:alphaModFix/>
          </a:blip>
          <a:srcRect b="0" l="0" r="0" t="0"/>
          <a:stretch/>
        </p:blipFill>
        <p:spPr>
          <a:xfrm>
            <a:off x="2667000" y="5027612"/>
            <a:ext cx="3811587" cy="307975"/>
          </a:xfrm>
          <a:prstGeom prst="rect">
            <a:avLst/>
          </a:prstGeom>
          <a:noFill/>
          <a:ln cap="flat" cmpd="thickThin" w="57150">
            <a:solidFill>
              <a:schemeClr val="folHlink"/>
            </a:solidFill>
            <a:prstDash val="solid"/>
            <a:miter lim="800000"/>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26"/>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sp>
        <p:nvSpPr>
          <p:cNvPr id="412" name="Google Shape;412;p26"/>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13" name="Google Shape;413;p26"/>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14" name="Google Shape;414;p26"/>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15" name="Google Shape;415;p26"/>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16" name="Google Shape;416;p26"/>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17" name="Google Shape;417;p26"/>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18" name="Google Shape;418;p26"/>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cxnSp>
        <p:nvCxnSpPr>
          <p:cNvPr id="419" name="Google Shape;419;p26"/>
          <p:cNvCxnSpPr/>
          <p:nvPr/>
        </p:nvCxnSpPr>
        <p:spPr>
          <a:xfrm>
            <a:off x="457200" y="26670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420" name="Google Shape;420;p26"/>
          <p:cNvCxnSpPr/>
          <p:nvPr/>
        </p:nvCxnSpPr>
        <p:spPr>
          <a:xfrm>
            <a:off x="458787" y="44196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421" name="Google Shape;421;p26"/>
          <p:cNvSpPr txBox="1"/>
          <p:nvPr/>
        </p:nvSpPr>
        <p:spPr>
          <a:xfrm>
            <a:off x="495300" y="2759075"/>
            <a:ext cx="8077200" cy="1554162"/>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The minimum Hamming distance is the smallest Hamming distance between</a:t>
            </a:r>
            <a:br>
              <a:rPr b="1" i="0" lang="en-US" sz="3200" u="none">
                <a:solidFill>
                  <a:schemeClr val="dk1"/>
                </a:solidFill>
                <a:latin typeface="Arial"/>
                <a:ea typeface="Arial"/>
                <a:cs typeface="Arial"/>
                <a:sym typeface="Arial"/>
              </a:rPr>
            </a:br>
            <a:r>
              <a:rPr b="1" i="0" lang="en-US" sz="3200" u="none">
                <a:solidFill>
                  <a:schemeClr val="dk1"/>
                </a:solidFill>
                <a:latin typeface="Arial"/>
                <a:ea typeface="Arial"/>
                <a:cs typeface="Arial"/>
                <a:sym typeface="Arial"/>
              </a:rPr>
              <a:t> all possible pairs in a set of words.</a:t>
            </a:r>
            <a:endParaRPr/>
          </a:p>
        </p:txBody>
      </p:sp>
      <p:grpSp>
        <p:nvGrpSpPr>
          <p:cNvPr id="422" name="Google Shape;422;p26"/>
          <p:cNvGrpSpPr/>
          <p:nvPr/>
        </p:nvGrpSpPr>
        <p:grpSpPr>
          <a:xfrm>
            <a:off x="533400" y="2024062"/>
            <a:ext cx="1143000" cy="566737"/>
            <a:chOff x="1200" y="1248"/>
            <a:chExt cx="720" cy="357"/>
          </a:xfrm>
        </p:grpSpPr>
        <p:pic>
          <p:nvPicPr>
            <p:cNvPr id="423" name="Google Shape;423;p26"/>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424" name="Google Shape;424;p26"/>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27"/>
          <p:cNvSpPr txBox="1"/>
          <p:nvPr>
            <p:ph type="title"/>
          </p:nvPr>
        </p:nvSpPr>
        <p:spPr>
          <a:xfrm>
            <a:off x="628650" y="365125"/>
            <a:ext cx="7886700" cy="13255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4400">
              <a:solidFill>
                <a:schemeClr val="dk2"/>
              </a:solidFill>
              <a:latin typeface="Tahoma"/>
              <a:ea typeface="Tahoma"/>
              <a:cs typeface="Tahoma"/>
              <a:sym typeface="Tahoma"/>
            </a:endParaRPr>
          </a:p>
        </p:txBody>
      </p:sp>
      <p:pic>
        <p:nvPicPr>
          <p:cNvPr id="430" name="Google Shape;430;p27"/>
          <p:cNvPicPr preferRelativeResize="0"/>
          <p:nvPr>
            <p:ph idx="1" type="body"/>
          </p:nvPr>
        </p:nvPicPr>
        <p:blipFill rotWithShape="1">
          <a:blip r:embed="rId3">
            <a:alphaModFix/>
          </a:blip>
          <a:srcRect b="0" l="0" r="0" t="0"/>
          <a:stretch/>
        </p:blipFill>
        <p:spPr>
          <a:xfrm>
            <a:off x="1295400" y="1690687"/>
            <a:ext cx="6184900" cy="4638675"/>
          </a:xfrm>
          <a:prstGeom prst="rect">
            <a:avLst/>
          </a:prstGeom>
          <a:noFill/>
          <a:ln>
            <a:noFill/>
          </a:ln>
        </p:spPr>
      </p:pic>
      <p:sp>
        <p:nvSpPr>
          <p:cNvPr id="431" name="Google Shape;431;p27"/>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28"/>
          <p:cNvSpPr txBox="1"/>
          <p:nvPr>
            <p:ph idx="1" type="body"/>
          </p:nvPr>
        </p:nvSpPr>
        <p:spPr>
          <a:xfrm>
            <a:off x="762000" y="685800"/>
            <a:ext cx="7886700" cy="43513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There are four different codewords which can have 6 possible pairs</a:t>
            </a:r>
            <a:endParaRPr/>
          </a:p>
          <a:p>
            <a:pPr indent="-342900" lvl="0" marL="342900" marR="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(000, 011) </a:t>
            </a:r>
            <a:endParaRPr/>
          </a:p>
          <a:p>
            <a:pPr indent="-342900" lvl="0" marL="342900" marR="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(000, 101)</a:t>
            </a:r>
            <a:endParaRPr/>
          </a:p>
          <a:p>
            <a:pPr indent="-342900" lvl="0" marL="342900" marR="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(000, 110) </a:t>
            </a:r>
            <a:endParaRPr/>
          </a:p>
          <a:p>
            <a:pPr indent="-342900" lvl="0" marL="342900" marR="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(011, 101)</a:t>
            </a:r>
            <a:endParaRPr/>
          </a:p>
          <a:p>
            <a:pPr indent="-342900" lvl="0" marL="342900" marR="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(011, 110)</a:t>
            </a:r>
            <a:endParaRPr/>
          </a:p>
          <a:p>
            <a:pPr indent="-342900" lvl="0" marL="342900" marR="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(101.110)</a:t>
            </a:r>
            <a:endParaRPr/>
          </a:p>
          <a:p>
            <a:pPr indent="-220980" lvl="0" marL="342900" marR="0" rtl="0" algn="l">
              <a:spcBef>
                <a:spcPts val="640"/>
              </a:spcBef>
              <a:spcAft>
                <a:spcPts val="0"/>
              </a:spcAft>
              <a:buClr>
                <a:schemeClr val="folHlink"/>
              </a:buClr>
              <a:buSzPts val="1920"/>
              <a:buFont typeface="Noto Sans Symbols"/>
              <a:buNone/>
            </a:pPr>
            <a:r>
              <a:t/>
            </a:r>
            <a:endParaRPr b="0" i="0" sz="3200" u="none">
              <a:solidFill>
                <a:schemeClr val="dk1"/>
              </a:solidFill>
              <a:latin typeface="Tahoma"/>
              <a:ea typeface="Tahoma"/>
              <a:cs typeface="Tahoma"/>
              <a:sym typeface="Tahoma"/>
            </a:endParaRPr>
          </a:p>
        </p:txBody>
      </p:sp>
      <p:sp>
        <p:nvSpPr>
          <p:cNvPr id="437" name="Google Shape;437;p28"/>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29"/>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sp>
        <p:nvSpPr>
          <p:cNvPr id="444" name="Google Shape;444;p29"/>
          <p:cNvSpPr txBox="1"/>
          <p:nvPr/>
        </p:nvSpPr>
        <p:spPr>
          <a:xfrm>
            <a:off x="533400" y="1295400"/>
            <a:ext cx="61849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Table 10.2  </a:t>
            </a:r>
            <a:r>
              <a:rPr b="1" i="1" lang="en-US" sz="2000" u="none">
                <a:solidFill>
                  <a:schemeClr val="dk1"/>
                </a:solidFill>
                <a:latin typeface="Times New Roman"/>
                <a:ea typeface="Times New Roman"/>
                <a:cs typeface="Times New Roman"/>
                <a:sym typeface="Times New Roman"/>
              </a:rPr>
              <a:t>A code for error correction (Example 10.3)</a:t>
            </a:r>
            <a:endParaRPr/>
          </a:p>
        </p:txBody>
      </p:sp>
      <p:pic>
        <p:nvPicPr>
          <p:cNvPr id="445" name="Google Shape;445;p29"/>
          <p:cNvPicPr preferRelativeResize="0"/>
          <p:nvPr/>
        </p:nvPicPr>
        <p:blipFill rotWithShape="1">
          <a:blip r:embed="rId3">
            <a:alphaModFix/>
          </a:blip>
          <a:srcRect b="0" l="0" r="0" t="0"/>
          <a:stretch/>
        </p:blipFill>
        <p:spPr>
          <a:xfrm>
            <a:off x="276225" y="1728787"/>
            <a:ext cx="8410575" cy="314801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3"/>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sp>
        <p:nvSpPr>
          <p:cNvPr id="91" name="Google Shape;91;p3"/>
          <p:cNvSpPr txBox="1"/>
          <p:nvPr/>
        </p:nvSpPr>
        <p:spPr>
          <a:xfrm>
            <a:off x="0" y="0"/>
            <a:ext cx="9144000" cy="1371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92" name="Google Shape;92;p3"/>
          <p:cNvSpPr txBox="1"/>
          <p:nvPr/>
        </p:nvSpPr>
        <p:spPr>
          <a:xfrm>
            <a:off x="228600" y="406400"/>
            <a:ext cx="448786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a:buNone/>
            </a:pPr>
            <a:r>
              <a:rPr b="1" i="0" lang="en-US" sz="3200" u="none">
                <a:solidFill>
                  <a:schemeClr val="dk1"/>
                </a:solidFill>
                <a:latin typeface="Times"/>
                <a:ea typeface="Times"/>
                <a:cs typeface="Times"/>
                <a:sym typeface="Times"/>
              </a:rPr>
              <a:t>10-1   INTRODUCTION</a:t>
            </a:r>
            <a:endParaRPr/>
          </a:p>
        </p:txBody>
      </p:sp>
      <p:sp>
        <p:nvSpPr>
          <p:cNvPr id="93" name="Google Shape;93;p3"/>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94" name="Google Shape;94;p3"/>
          <p:cNvSpPr txBox="1"/>
          <p:nvPr/>
        </p:nvSpPr>
        <p:spPr>
          <a:xfrm>
            <a:off x="304800" y="1600200"/>
            <a:ext cx="8229600" cy="94615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Let us first discuss some issues related, directly or indirectly, to error detection and correction.</a:t>
            </a:r>
            <a:endParaRPr/>
          </a:p>
        </p:txBody>
      </p:sp>
      <p:sp>
        <p:nvSpPr>
          <p:cNvPr id="95" name="Google Shape;95;p3"/>
          <p:cNvSpPr txBox="1"/>
          <p:nvPr/>
        </p:nvSpPr>
        <p:spPr>
          <a:xfrm>
            <a:off x="152400" y="3371850"/>
            <a:ext cx="8382000" cy="22828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2400"/>
              <a:buFont typeface="Times New Roman"/>
              <a:buNone/>
            </a:pPr>
            <a:r>
              <a:rPr b="1" i="0" lang="en-US" sz="2400" u="none">
                <a:solidFill>
                  <a:srgbClr val="0033CC"/>
                </a:solidFill>
                <a:latin typeface="Times New Roman"/>
                <a:ea typeface="Times New Roman"/>
                <a:cs typeface="Times New Roman"/>
                <a:sym typeface="Times New Roman"/>
              </a:rPr>
              <a:t>Types of Errors</a:t>
            </a:r>
            <a:br>
              <a:rPr b="1" i="0" lang="en-US" sz="2400" u="none">
                <a:solidFill>
                  <a:srgbClr val="0033CC"/>
                </a:solidFill>
                <a:latin typeface="Times New Roman"/>
                <a:ea typeface="Times New Roman"/>
                <a:cs typeface="Times New Roman"/>
                <a:sym typeface="Times New Roman"/>
              </a:rPr>
            </a:br>
            <a:r>
              <a:rPr b="1" i="0" lang="en-US" sz="2400" u="none">
                <a:solidFill>
                  <a:srgbClr val="0033CC"/>
                </a:solidFill>
                <a:latin typeface="Times New Roman"/>
                <a:ea typeface="Times New Roman"/>
                <a:cs typeface="Times New Roman"/>
                <a:sym typeface="Times New Roman"/>
              </a:rPr>
              <a:t>Redundancy</a:t>
            </a:r>
            <a:br>
              <a:rPr b="1" i="0" lang="en-US" sz="2400" u="none">
                <a:solidFill>
                  <a:srgbClr val="0033CC"/>
                </a:solidFill>
                <a:latin typeface="Times New Roman"/>
                <a:ea typeface="Times New Roman"/>
                <a:cs typeface="Times New Roman"/>
                <a:sym typeface="Times New Roman"/>
              </a:rPr>
            </a:br>
            <a:r>
              <a:rPr b="1" i="0" lang="en-US" sz="2400" u="none">
                <a:solidFill>
                  <a:srgbClr val="0033CC"/>
                </a:solidFill>
                <a:latin typeface="Times New Roman"/>
                <a:ea typeface="Times New Roman"/>
                <a:cs typeface="Times New Roman"/>
                <a:sym typeface="Times New Roman"/>
              </a:rPr>
              <a:t>Detection Versus Correction</a:t>
            </a:r>
            <a:br>
              <a:rPr b="1" i="0" lang="en-US" sz="2400" u="none">
                <a:solidFill>
                  <a:srgbClr val="0033CC"/>
                </a:solidFill>
                <a:latin typeface="Times New Roman"/>
                <a:ea typeface="Times New Roman"/>
                <a:cs typeface="Times New Roman"/>
                <a:sym typeface="Times New Roman"/>
              </a:rPr>
            </a:br>
            <a:r>
              <a:rPr b="1" i="0" lang="en-US" sz="2400" u="none">
                <a:solidFill>
                  <a:srgbClr val="0033CC"/>
                </a:solidFill>
                <a:latin typeface="Times New Roman"/>
                <a:ea typeface="Times New Roman"/>
                <a:cs typeface="Times New Roman"/>
                <a:sym typeface="Times New Roman"/>
              </a:rPr>
              <a:t>Forward Error Correction Versus Retransmission</a:t>
            </a:r>
            <a:br>
              <a:rPr b="1" i="0" lang="en-US" sz="2400" u="none">
                <a:solidFill>
                  <a:srgbClr val="0033CC"/>
                </a:solidFill>
                <a:latin typeface="Times New Roman"/>
                <a:ea typeface="Times New Roman"/>
                <a:cs typeface="Times New Roman"/>
                <a:sym typeface="Times New Roman"/>
              </a:rPr>
            </a:br>
            <a:r>
              <a:rPr b="1" i="0" lang="en-US" sz="2400" u="none">
                <a:solidFill>
                  <a:srgbClr val="0033CC"/>
                </a:solidFill>
                <a:latin typeface="Times New Roman"/>
                <a:ea typeface="Times New Roman"/>
                <a:cs typeface="Times New Roman"/>
                <a:sym typeface="Times New Roman"/>
              </a:rPr>
              <a:t>Coding</a:t>
            </a:r>
            <a:endParaRPr/>
          </a:p>
          <a:p>
            <a:pPr indent="0" lvl="0" marL="0" marR="0" rtl="0" algn="l">
              <a:lnSpc>
                <a:spcPct val="100000"/>
              </a:lnSpc>
              <a:spcBef>
                <a:spcPts val="0"/>
              </a:spcBef>
              <a:spcAft>
                <a:spcPts val="0"/>
              </a:spcAft>
              <a:buClr>
                <a:srgbClr val="0033CC"/>
              </a:buClr>
              <a:buSzPts val="2400"/>
              <a:buFont typeface="Times New Roman"/>
              <a:buNone/>
            </a:pPr>
            <a:r>
              <a:rPr b="1" i="0" lang="en-US" sz="2400" u="none">
                <a:solidFill>
                  <a:srgbClr val="0033CC"/>
                </a:solidFill>
                <a:latin typeface="Times New Roman"/>
                <a:ea typeface="Times New Roman"/>
                <a:cs typeface="Times New Roman"/>
                <a:sym typeface="Times New Roman"/>
              </a:rPr>
              <a:t>Modular Arithmetic</a:t>
            </a:r>
            <a:endParaRPr/>
          </a:p>
        </p:txBody>
      </p:sp>
      <p:sp>
        <p:nvSpPr>
          <p:cNvPr id="96" name="Google Shape;96;p3"/>
          <p:cNvSpPr txBox="1"/>
          <p:nvPr/>
        </p:nvSpPr>
        <p:spPr>
          <a:xfrm>
            <a:off x="165100" y="2895600"/>
            <a:ext cx="4862512"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800"/>
              <a:buFont typeface="Times New Roman"/>
              <a:buNone/>
            </a:pPr>
            <a:r>
              <a:rPr b="1" i="1" lang="en-US" sz="2800"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0"/>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sp>
        <p:nvSpPr>
          <p:cNvPr id="452" name="Google Shape;452;p30"/>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53" name="Google Shape;453;p30"/>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54" name="Google Shape;454;p30"/>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55" name="Google Shape;455;p30"/>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56" name="Google Shape;456;p30"/>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57" name="Google Shape;457;p30"/>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58" name="Google Shape;458;p30"/>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59" name="Google Shape;459;p30"/>
          <p:cNvSpPr txBox="1"/>
          <p:nvPr/>
        </p:nvSpPr>
        <p:spPr>
          <a:xfrm>
            <a:off x="228600" y="1143000"/>
            <a:ext cx="8686800" cy="9461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Find the minimum Hamming distance of the coding scheme in Table 10.2.</a:t>
            </a:r>
            <a:endParaRPr/>
          </a:p>
        </p:txBody>
      </p:sp>
      <p:sp>
        <p:nvSpPr>
          <p:cNvPr id="460" name="Google Shape;460;p30"/>
          <p:cNvSpPr txBox="1"/>
          <p:nvPr/>
        </p:nvSpPr>
        <p:spPr>
          <a:xfrm>
            <a:off x="228600" y="2438400"/>
            <a:ext cx="8686800" cy="946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Solution</a:t>
            </a:r>
            <a:endParaRPr/>
          </a:p>
          <a:p>
            <a:pPr indent="0" lvl="0" marL="0" marR="0" rtl="0" algn="l">
              <a:lnSpc>
                <a:spcPct val="100000"/>
              </a:lnSpc>
              <a:spcBef>
                <a:spcPts val="0"/>
              </a:spcBef>
              <a:spcAft>
                <a:spcPts val="0"/>
              </a:spcAft>
              <a:buClr>
                <a:schemeClr val="dk1"/>
              </a:buClr>
              <a:buSzPts val="2800"/>
              <a:buFont typeface="Times"/>
              <a:buNone/>
            </a:pPr>
            <a:r>
              <a:rPr b="1" i="1" lang="en-US" sz="2800" u="none">
                <a:solidFill>
                  <a:schemeClr val="dk1"/>
                </a:solidFill>
                <a:latin typeface="Times"/>
                <a:ea typeface="Times"/>
                <a:cs typeface="Times"/>
                <a:sym typeface="Times"/>
              </a:rPr>
              <a:t>We first find all the Hamming distances.</a:t>
            </a:r>
            <a:endParaRPr/>
          </a:p>
        </p:txBody>
      </p:sp>
      <p:sp>
        <p:nvSpPr>
          <p:cNvPr id="461" name="Google Shape;461;p30"/>
          <p:cNvSpPr txBox="1"/>
          <p:nvPr/>
        </p:nvSpPr>
        <p:spPr>
          <a:xfrm>
            <a:off x="304800" y="4724400"/>
            <a:ext cx="86868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d</a:t>
            </a:r>
            <a:r>
              <a:rPr b="1" baseline="-25000" i="1" lang="en-US" sz="2800" u="none">
                <a:solidFill>
                  <a:schemeClr val="dk1"/>
                </a:solidFill>
                <a:latin typeface="Times New Roman"/>
                <a:ea typeface="Times New Roman"/>
                <a:cs typeface="Times New Roman"/>
                <a:sym typeface="Times New Roman"/>
              </a:rPr>
              <a:t>min</a:t>
            </a:r>
            <a:r>
              <a:rPr b="1" i="1" lang="en-US" sz="2800" u="none">
                <a:solidFill>
                  <a:schemeClr val="dk1"/>
                </a:solidFill>
                <a:latin typeface="Times New Roman"/>
                <a:ea typeface="Times New Roman"/>
                <a:cs typeface="Times New Roman"/>
                <a:sym typeface="Times New Roman"/>
              </a:rPr>
              <a:t> in this case is 3.</a:t>
            </a:r>
            <a:endParaRPr/>
          </a:p>
        </p:txBody>
      </p:sp>
      <p:sp>
        <p:nvSpPr>
          <p:cNvPr id="462" name="Google Shape;462;p30"/>
          <p:cNvSpPr txBox="1"/>
          <p:nvPr/>
        </p:nvSpPr>
        <p:spPr>
          <a:xfrm>
            <a:off x="1143000" y="0"/>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10.6</a:t>
            </a:r>
            <a:endParaRPr/>
          </a:p>
        </p:txBody>
      </p:sp>
      <p:pic>
        <p:nvPicPr>
          <p:cNvPr id="463" name="Google Shape;463;p30"/>
          <p:cNvPicPr preferRelativeResize="0"/>
          <p:nvPr/>
        </p:nvPicPr>
        <p:blipFill rotWithShape="1">
          <a:blip r:embed="rId3">
            <a:alphaModFix/>
          </a:blip>
          <a:srcRect b="0" l="0" r="0" t="0"/>
          <a:stretch/>
        </p:blipFill>
        <p:spPr>
          <a:xfrm>
            <a:off x="598487" y="3771900"/>
            <a:ext cx="7945437" cy="647700"/>
          </a:xfrm>
          <a:prstGeom prst="rect">
            <a:avLst/>
          </a:prstGeom>
          <a:noFill/>
          <a:ln cap="flat" cmpd="thickThin" w="57150">
            <a:solidFill>
              <a:schemeClr val="folHlink"/>
            </a:solidFill>
            <a:prstDash val="solid"/>
            <a:miter lim="800000"/>
            <a:headEnd len="sm" w="sm" type="none"/>
            <a:tailEnd len="sm" w="sm" type="none"/>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1"/>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sp>
        <p:nvSpPr>
          <p:cNvPr id="470" name="Google Shape;470;p31"/>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71" name="Google Shape;471;p31"/>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72" name="Google Shape;472;p31"/>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73" name="Google Shape;473;p31"/>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74" name="Google Shape;474;p31"/>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75" name="Google Shape;475;p31"/>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76" name="Google Shape;476;p31"/>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cxnSp>
        <p:nvCxnSpPr>
          <p:cNvPr id="477" name="Google Shape;477;p31"/>
          <p:cNvCxnSpPr/>
          <p:nvPr/>
        </p:nvCxnSpPr>
        <p:spPr>
          <a:xfrm>
            <a:off x="457200" y="26670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478" name="Google Shape;478;p31"/>
          <p:cNvCxnSpPr/>
          <p:nvPr/>
        </p:nvCxnSpPr>
        <p:spPr>
          <a:xfrm>
            <a:off x="458787" y="48768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479" name="Google Shape;479;p31"/>
          <p:cNvSpPr txBox="1"/>
          <p:nvPr/>
        </p:nvSpPr>
        <p:spPr>
          <a:xfrm>
            <a:off x="495300" y="2759075"/>
            <a:ext cx="8077200" cy="2041525"/>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To guarantee the detection of up to s errors in all cases, the minimum</a:t>
            </a:r>
            <a:endParaRPr/>
          </a:p>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Hamming distance in a block </a:t>
            </a:r>
            <a:br>
              <a:rPr b="1" i="0" lang="en-US" sz="3200" u="none">
                <a:solidFill>
                  <a:schemeClr val="dk1"/>
                </a:solidFill>
                <a:latin typeface="Arial"/>
                <a:ea typeface="Arial"/>
                <a:cs typeface="Arial"/>
                <a:sym typeface="Arial"/>
              </a:rPr>
            </a:br>
            <a:r>
              <a:rPr b="1" i="0" lang="en-US" sz="3200" u="none">
                <a:solidFill>
                  <a:schemeClr val="dk1"/>
                </a:solidFill>
                <a:latin typeface="Arial"/>
                <a:ea typeface="Arial"/>
                <a:cs typeface="Arial"/>
                <a:sym typeface="Arial"/>
              </a:rPr>
              <a:t>code must be d</a:t>
            </a:r>
            <a:r>
              <a:rPr b="1" baseline="-25000" i="0" lang="en-US" sz="3200" u="none">
                <a:solidFill>
                  <a:schemeClr val="dk1"/>
                </a:solidFill>
                <a:latin typeface="Arial"/>
                <a:ea typeface="Arial"/>
                <a:cs typeface="Arial"/>
                <a:sym typeface="Arial"/>
              </a:rPr>
              <a:t>min</a:t>
            </a:r>
            <a:r>
              <a:rPr b="1" i="0" lang="en-US" sz="3200" u="none">
                <a:solidFill>
                  <a:schemeClr val="dk1"/>
                </a:solidFill>
                <a:latin typeface="Arial"/>
                <a:ea typeface="Arial"/>
                <a:cs typeface="Arial"/>
                <a:sym typeface="Arial"/>
              </a:rPr>
              <a:t> = s + 1.</a:t>
            </a:r>
            <a:endParaRPr/>
          </a:p>
        </p:txBody>
      </p:sp>
      <p:grpSp>
        <p:nvGrpSpPr>
          <p:cNvPr id="480" name="Google Shape;480;p31"/>
          <p:cNvGrpSpPr/>
          <p:nvPr/>
        </p:nvGrpSpPr>
        <p:grpSpPr>
          <a:xfrm>
            <a:off x="533400" y="2024062"/>
            <a:ext cx="1143000" cy="566737"/>
            <a:chOff x="1200" y="1248"/>
            <a:chExt cx="720" cy="357"/>
          </a:xfrm>
        </p:grpSpPr>
        <p:pic>
          <p:nvPicPr>
            <p:cNvPr id="481" name="Google Shape;481;p31"/>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482" name="Google Shape;482;p31"/>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32"/>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sp>
        <p:nvSpPr>
          <p:cNvPr id="489" name="Google Shape;489;p32"/>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90" name="Google Shape;490;p32"/>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91" name="Google Shape;491;p32"/>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92" name="Google Shape;492;p32"/>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93" name="Google Shape;493;p32"/>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94" name="Google Shape;494;p32"/>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495" name="Google Shape;495;p32"/>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cxnSp>
        <p:nvCxnSpPr>
          <p:cNvPr id="496" name="Google Shape;496;p32"/>
          <p:cNvCxnSpPr/>
          <p:nvPr/>
        </p:nvCxnSpPr>
        <p:spPr>
          <a:xfrm>
            <a:off x="457200" y="26670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497" name="Google Shape;497;p32"/>
          <p:cNvCxnSpPr/>
          <p:nvPr/>
        </p:nvCxnSpPr>
        <p:spPr>
          <a:xfrm>
            <a:off x="458787" y="48768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498" name="Google Shape;498;p32"/>
          <p:cNvSpPr txBox="1"/>
          <p:nvPr/>
        </p:nvSpPr>
        <p:spPr>
          <a:xfrm>
            <a:off x="495300" y="2759075"/>
            <a:ext cx="8077200" cy="2062162"/>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To guarantee the correction of up to t errors in all cases, the minimum</a:t>
            </a:r>
            <a:endParaRPr/>
          </a:p>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Hamming distance in a block </a:t>
            </a:r>
            <a:br>
              <a:rPr b="1" i="0" lang="en-US" sz="3200" u="none">
                <a:solidFill>
                  <a:schemeClr val="dk1"/>
                </a:solidFill>
                <a:latin typeface="Arial"/>
                <a:ea typeface="Arial"/>
                <a:cs typeface="Arial"/>
                <a:sym typeface="Arial"/>
              </a:rPr>
            </a:br>
            <a:r>
              <a:rPr b="1" i="0" lang="en-US" sz="3200" u="none">
                <a:solidFill>
                  <a:schemeClr val="dk1"/>
                </a:solidFill>
                <a:latin typeface="Arial"/>
                <a:ea typeface="Arial"/>
                <a:cs typeface="Arial"/>
                <a:sym typeface="Arial"/>
              </a:rPr>
              <a:t>code must be d</a:t>
            </a:r>
            <a:r>
              <a:rPr b="1" baseline="-25000" i="0" lang="en-US" sz="3200" u="none">
                <a:solidFill>
                  <a:schemeClr val="dk1"/>
                </a:solidFill>
                <a:latin typeface="Arial"/>
                <a:ea typeface="Arial"/>
                <a:cs typeface="Arial"/>
                <a:sym typeface="Arial"/>
              </a:rPr>
              <a:t>min</a:t>
            </a:r>
            <a:r>
              <a:rPr b="1" i="0" lang="en-US" sz="3200" u="none">
                <a:solidFill>
                  <a:schemeClr val="dk1"/>
                </a:solidFill>
                <a:latin typeface="Arial"/>
                <a:ea typeface="Arial"/>
                <a:cs typeface="Arial"/>
                <a:sym typeface="Arial"/>
              </a:rPr>
              <a:t> = 2t + 1.</a:t>
            </a:r>
            <a:endParaRPr/>
          </a:p>
        </p:txBody>
      </p:sp>
      <p:grpSp>
        <p:nvGrpSpPr>
          <p:cNvPr id="499" name="Google Shape;499;p32"/>
          <p:cNvGrpSpPr/>
          <p:nvPr/>
        </p:nvGrpSpPr>
        <p:grpSpPr>
          <a:xfrm>
            <a:off x="533400" y="2024062"/>
            <a:ext cx="1143000" cy="566737"/>
            <a:chOff x="1200" y="1248"/>
            <a:chExt cx="720" cy="357"/>
          </a:xfrm>
        </p:grpSpPr>
        <p:pic>
          <p:nvPicPr>
            <p:cNvPr id="500" name="Google Shape;500;p32"/>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501" name="Google Shape;501;p32"/>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33"/>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sp>
        <p:nvSpPr>
          <p:cNvPr id="508" name="Google Shape;508;p33"/>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509" name="Google Shape;509;p33"/>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510" name="Google Shape;510;p33"/>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511" name="Google Shape;511;p33"/>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512" name="Google Shape;512;p33"/>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513" name="Google Shape;513;p33"/>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514" name="Google Shape;514;p33"/>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515" name="Google Shape;515;p33"/>
          <p:cNvSpPr txBox="1"/>
          <p:nvPr/>
        </p:nvSpPr>
        <p:spPr>
          <a:xfrm>
            <a:off x="228600" y="1143000"/>
            <a:ext cx="8686800" cy="13731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A code scheme has a Hamming distance d</a:t>
            </a:r>
            <a:r>
              <a:rPr b="1" baseline="-25000" i="1" lang="en-US" sz="2800" u="none">
                <a:solidFill>
                  <a:schemeClr val="dk1"/>
                </a:solidFill>
                <a:latin typeface="Times New Roman"/>
                <a:ea typeface="Times New Roman"/>
                <a:cs typeface="Times New Roman"/>
                <a:sym typeface="Times New Roman"/>
              </a:rPr>
              <a:t>min</a:t>
            </a:r>
            <a:r>
              <a:rPr b="1" i="1" lang="en-US" sz="2800" u="none">
                <a:solidFill>
                  <a:schemeClr val="dk1"/>
                </a:solidFill>
                <a:latin typeface="Times New Roman"/>
                <a:ea typeface="Times New Roman"/>
                <a:cs typeface="Times New Roman"/>
                <a:sym typeface="Times New Roman"/>
              </a:rPr>
              <a:t> = 4. What is the error detection and correction capability of this scheme?</a:t>
            </a:r>
            <a:endParaRPr/>
          </a:p>
        </p:txBody>
      </p:sp>
      <p:sp>
        <p:nvSpPr>
          <p:cNvPr id="516" name="Google Shape;516;p33"/>
          <p:cNvSpPr txBox="1"/>
          <p:nvPr/>
        </p:nvSpPr>
        <p:spPr>
          <a:xfrm>
            <a:off x="152400" y="3106737"/>
            <a:ext cx="8915400" cy="2654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Clr>
                <a:schemeClr val="dk1"/>
              </a:buClr>
              <a:buSzPts val="2800"/>
              <a:buFont typeface="Times"/>
              <a:buNone/>
            </a:pPr>
            <a:r>
              <a:rPr b="1" i="1" lang="en-US" sz="2800" u="none">
                <a:solidFill>
                  <a:schemeClr val="dk1"/>
                </a:solidFill>
                <a:latin typeface="Times"/>
                <a:ea typeface="Times"/>
                <a:cs typeface="Times"/>
                <a:sym typeface="Times"/>
              </a:rPr>
              <a:t>This code guarantees the detection of up to </a:t>
            </a:r>
            <a:r>
              <a:rPr b="1" i="1" lang="en-US" sz="2800" u="none">
                <a:solidFill>
                  <a:schemeClr val="hlink"/>
                </a:solidFill>
                <a:latin typeface="Times"/>
                <a:ea typeface="Times"/>
                <a:cs typeface="Times"/>
                <a:sym typeface="Times"/>
              </a:rPr>
              <a:t>three</a:t>
            </a:r>
            <a:r>
              <a:rPr b="1" i="1" lang="en-US" sz="2800" u="none">
                <a:solidFill>
                  <a:schemeClr val="dk1"/>
                </a:solidFill>
                <a:latin typeface="Times"/>
                <a:ea typeface="Times"/>
                <a:cs typeface="Times"/>
                <a:sym typeface="Times"/>
              </a:rPr>
              <a:t> errors</a:t>
            </a:r>
            <a:br>
              <a:rPr b="1" i="1" lang="en-US" sz="2800" u="none">
                <a:solidFill>
                  <a:schemeClr val="dk1"/>
                </a:solidFill>
                <a:latin typeface="Times"/>
                <a:ea typeface="Times"/>
                <a:cs typeface="Times"/>
                <a:sym typeface="Times"/>
              </a:rPr>
            </a:br>
            <a:r>
              <a:rPr b="1" i="1" lang="en-US" sz="2800" u="none">
                <a:solidFill>
                  <a:schemeClr val="dk1"/>
                </a:solidFill>
                <a:latin typeface="Times"/>
                <a:ea typeface="Times"/>
                <a:cs typeface="Times"/>
                <a:sym typeface="Times"/>
              </a:rPr>
              <a:t>(s = 3), but it can correct up to </a:t>
            </a:r>
            <a:r>
              <a:rPr b="1" i="1" lang="en-US" sz="2800" u="none">
                <a:solidFill>
                  <a:schemeClr val="hlink"/>
                </a:solidFill>
                <a:latin typeface="Times"/>
                <a:ea typeface="Times"/>
                <a:cs typeface="Times"/>
                <a:sym typeface="Times"/>
              </a:rPr>
              <a:t>one</a:t>
            </a:r>
            <a:r>
              <a:rPr b="1" i="1" lang="en-US" sz="2800" u="none">
                <a:solidFill>
                  <a:schemeClr val="dk1"/>
                </a:solidFill>
                <a:latin typeface="Times"/>
                <a:ea typeface="Times"/>
                <a:cs typeface="Times"/>
                <a:sym typeface="Times"/>
              </a:rPr>
              <a:t> error. In other words, </a:t>
            </a:r>
            <a:br>
              <a:rPr b="1" i="1" lang="en-US" sz="2800" u="none">
                <a:solidFill>
                  <a:schemeClr val="dk1"/>
                </a:solidFill>
                <a:latin typeface="Times"/>
                <a:ea typeface="Times"/>
                <a:cs typeface="Times"/>
                <a:sym typeface="Times"/>
              </a:rPr>
            </a:br>
            <a:r>
              <a:rPr b="1" i="1" lang="en-US" sz="2800" u="none">
                <a:solidFill>
                  <a:schemeClr val="dk1"/>
                </a:solidFill>
                <a:latin typeface="Times"/>
                <a:ea typeface="Times"/>
                <a:cs typeface="Times"/>
                <a:sym typeface="Times"/>
              </a:rPr>
              <a:t>if this code is used for error correction, part of its capability is wasted. Error correction codes need to have an odd minimum distance (3, 5, 7, . . . ). </a:t>
            </a:r>
            <a:endParaRPr/>
          </a:p>
        </p:txBody>
      </p:sp>
      <p:sp>
        <p:nvSpPr>
          <p:cNvPr id="517" name="Google Shape;517;p33"/>
          <p:cNvSpPr txBox="1"/>
          <p:nvPr/>
        </p:nvSpPr>
        <p:spPr>
          <a:xfrm>
            <a:off x="1143000" y="0"/>
            <a:ext cx="24876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10.9</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34"/>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sp>
        <p:nvSpPr>
          <p:cNvPr id="524" name="Google Shape;524;p34"/>
          <p:cNvSpPr txBox="1"/>
          <p:nvPr/>
        </p:nvSpPr>
        <p:spPr>
          <a:xfrm>
            <a:off x="0" y="0"/>
            <a:ext cx="9144000" cy="1371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525" name="Google Shape;525;p34"/>
          <p:cNvSpPr txBox="1"/>
          <p:nvPr/>
        </p:nvSpPr>
        <p:spPr>
          <a:xfrm>
            <a:off x="228600" y="406400"/>
            <a:ext cx="4340225"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a:buNone/>
            </a:pPr>
            <a:r>
              <a:rPr b="1" i="0" lang="en-US" sz="3200" u="none">
                <a:solidFill>
                  <a:schemeClr val="dk1"/>
                </a:solidFill>
                <a:latin typeface="Times"/>
                <a:ea typeface="Times"/>
                <a:cs typeface="Times"/>
                <a:sym typeface="Times"/>
              </a:rPr>
              <a:t>10-4   CYCLIC CODES</a:t>
            </a:r>
            <a:endParaRPr/>
          </a:p>
        </p:txBody>
      </p:sp>
      <p:sp>
        <p:nvSpPr>
          <p:cNvPr id="526" name="Google Shape;526;p34"/>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527" name="Google Shape;527;p34"/>
          <p:cNvSpPr txBox="1"/>
          <p:nvPr/>
        </p:nvSpPr>
        <p:spPr>
          <a:xfrm>
            <a:off x="304800" y="1476375"/>
            <a:ext cx="8229600" cy="1800225"/>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Cyclic codes</a:t>
            </a:r>
            <a:r>
              <a:rPr b="1" i="1" lang="en-US" sz="2800" u="none">
                <a:solidFill>
                  <a:schemeClr val="dk1"/>
                </a:solidFill>
                <a:latin typeface="Times New Roman"/>
                <a:ea typeface="Times New Roman"/>
                <a:cs typeface="Times New Roman"/>
                <a:sym typeface="Times New Roman"/>
              </a:rPr>
              <a:t> are special linear block codes with one extra property. In a cyclic code, if a codeword is cyclically shifted (rotated), the result is another codeword.</a:t>
            </a:r>
            <a:endParaRPr/>
          </a:p>
        </p:txBody>
      </p:sp>
      <p:sp>
        <p:nvSpPr>
          <p:cNvPr id="528" name="Google Shape;528;p34"/>
          <p:cNvSpPr txBox="1"/>
          <p:nvPr/>
        </p:nvSpPr>
        <p:spPr>
          <a:xfrm>
            <a:off x="304800" y="3981450"/>
            <a:ext cx="6705600" cy="22828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2400"/>
              <a:buFont typeface="Times New Roman"/>
              <a:buNone/>
            </a:pPr>
            <a:r>
              <a:rPr b="1" i="0" lang="en-US" sz="2400" u="none">
                <a:solidFill>
                  <a:srgbClr val="0033CC"/>
                </a:solidFill>
                <a:latin typeface="Times New Roman"/>
                <a:ea typeface="Times New Roman"/>
                <a:cs typeface="Times New Roman"/>
                <a:sym typeface="Times New Roman"/>
              </a:rPr>
              <a:t>Cyclic Redundancy Check</a:t>
            </a:r>
            <a:br>
              <a:rPr b="1" i="0" lang="en-US" sz="2400" u="none">
                <a:solidFill>
                  <a:srgbClr val="0033CC"/>
                </a:solidFill>
                <a:latin typeface="Times New Roman"/>
                <a:ea typeface="Times New Roman"/>
                <a:cs typeface="Times New Roman"/>
                <a:sym typeface="Times New Roman"/>
              </a:rPr>
            </a:br>
            <a:r>
              <a:rPr b="1" i="0" lang="en-US" sz="2400" u="none">
                <a:solidFill>
                  <a:srgbClr val="0033CC"/>
                </a:solidFill>
                <a:latin typeface="Times New Roman"/>
                <a:ea typeface="Times New Roman"/>
                <a:cs typeface="Times New Roman"/>
                <a:sym typeface="Times New Roman"/>
              </a:rPr>
              <a:t>Hardware Implementation</a:t>
            </a:r>
            <a:br>
              <a:rPr b="1" i="0" lang="en-US" sz="2400" u="none">
                <a:solidFill>
                  <a:srgbClr val="0033CC"/>
                </a:solidFill>
                <a:latin typeface="Times New Roman"/>
                <a:ea typeface="Times New Roman"/>
                <a:cs typeface="Times New Roman"/>
                <a:sym typeface="Times New Roman"/>
              </a:rPr>
            </a:br>
            <a:r>
              <a:rPr b="1" i="0" lang="en-US" sz="2400" u="none">
                <a:solidFill>
                  <a:srgbClr val="0033CC"/>
                </a:solidFill>
                <a:latin typeface="Times New Roman"/>
                <a:ea typeface="Times New Roman"/>
                <a:cs typeface="Times New Roman"/>
                <a:sym typeface="Times New Roman"/>
              </a:rPr>
              <a:t>Polynomials</a:t>
            </a:r>
            <a:br>
              <a:rPr b="1" i="0" lang="en-US" sz="2400" u="none">
                <a:solidFill>
                  <a:srgbClr val="0033CC"/>
                </a:solidFill>
                <a:latin typeface="Times New Roman"/>
                <a:ea typeface="Times New Roman"/>
                <a:cs typeface="Times New Roman"/>
                <a:sym typeface="Times New Roman"/>
              </a:rPr>
            </a:br>
            <a:r>
              <a:rPr b="1" i="0" lang="en-US" sz="2400" u="none">
                <a:solidFill>
                  <a:srgbClr val="0033CC"/>
                </a:solidFill>
                <a:latin typeface="Times New Roman"/>
                <a:ea typeface="Times New Roman"/>
                <a:cs typeface="Times New Roman"/>
                <a:sym typeface="Times New Roman"/>
              </a:rPr>
              <a:t>Cyclic Code Analysis</a:t>
            </a:r>
            <a:endParaRPr/>
          </a:p>
          <a:p>
            <a:pPr indent="0" lvl="0" marL="0" marR="0" rtl="0" algn="l">
              <a:lnSpc>
                <a:spcPct val="100000"/>
              </a:lnSpc>
              <a:spcBef>
                <a:spcPts val="0"/>
              </a:spcBef>
              <a:spcAft>
                <a:spcPts val="0"/>
              </a:spcAft>
              <a:buClr>
                <a:srgbClr val="0033CC"/>
              </a:buClr>
              <a:buSzPts val="2400"/>
              <a:buFont typeface="Times New Roman"/>
              <a:buNone/>
            </a:pPr>
            <a:r>
              <a:rPr b="1" i="0" lang="en-US" sz="2400" u="none">
                <a:solidFill>
                  <a:srgbClr val="0033CC"/>
                </a:solidFill>
                <a:latin typeface="Times New Roman"/>
                <a:ea typeface="Times New Roman"/>
                <a:cs typeface="Times New Roman"/>
                <a:sym typeface="Times New Roman"/>
              </a:rPr>
              <a:t>Advantages of Cyclic Codes</a:t>
            </a:r>
            <a:br>
              <a:rPr b="1" i="0" lang="en-US" sz="2400" u="none">
                <a:solidFill>
                  <a:srgbClr val="0033CC"/>
                </a:solidFill>
                <a:latin typeface="Times New Roman"/>
                <a:ea typeface="Times New Roman"/>
                <a:cs typeface="Times New Roman"/>
                <a:sym typeface="Times New Roman"/>
              </a:rPr>
            </a:br>
            <a:r>
              <a:rPr b="1" i="0" lang="en-US" sz="2400" u="none">
                <a:solidFill>
                  <a:srgbClr val="0033CC"/>
                </a:solidFill>
                <a:latin typeface="Times New Roman"/>
                <a:ea typeface="Times New Roman"/>
                <a:cs typeface="Times New Roman"/>
                <a:sym typeface="Times New Roman"/>
              </a:rPr>
              <a:t>Other Cyclic Codes</a:t>
            </a:r>
            <a:endParaRPr/>
          </a:p>
        </p:txBody>
      </p:sp>
      <p:sp>
        <p:nvSpPr>
          <p:cNvPr id="529" name="Google Shape;529;p34"/>
          <p:cNvSpPr txBox="1"/>
          <p:nvPr/>
        </p:nvSpPr>
        <p:spPr>
          <a:xfrm>
            <a:off x="317500" y="3505200"/>
            <a:ext cx="4862512"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800"/>
              <a:buFont typeface="Times New Roman"/>
              <a:buNone/>
            </a:pPr>
            <a:r>
              <a:rPr b="1" i="1" lang="en-US" sz="2800"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35"/>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sp>
        <p:nvSpPr>
          <p:cNvPr id="536" name="Google Shape;536;p35"/>
          <p:cNvSpPr txBox="1"/>
          <p:nvPr/>
        </p:nvSpPr>
        <p:spPr>
          <a:xfrm>
            <a:off x="533400" y="685800"/>
            <a:ext cx="42735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Table 10.6  </a:t>
            </a:r>
            <a:r>
              <a:rPr b="1" i="1" lang="en-US" sz="2000" u="none">
                <a:solidFill>
                  <a:schemeClr val="dk1"/>
                </a:solidFill>
                <a:latin typeface="Times New Roman"/>
                <a:ea typeface="Times New Roman"/>
                <a:cs typeface="Times New Roman"/>
                <a:sym typeface="Times New Roman"/>
              </a:rPr>
              <a:t>A CRC code with C(7, 4)</a:t>
            </a:r>
            <a:endParaRPr/>
          </a:p>
        </p:txBody>
      </p:sp>
      <p:pic>
        <p:nvPicPr>
          <p:cNvPr id="537" name="Google Shape;537;p35"/>
          <p:cNvPicPr preferRelativeResize="0"/>
          <p:nvPr/>
        </p:nvPicPr>
        <p:blipFill rotWithShape="1">
          <a:blip r:embed="rId3">
            <a:alphaModFix/>
          </a:blip>
          <a:srcRect b="0" l="0" r="0" t="0"/>
          <a:stretch/>
        </p:blipFill>
        <p:spPr>
          <a:xfrm>
            <a:off x="328612" y="1201737"/>
            <a:ext cx="8739187" cy="428466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pic>
        <p:nvPicPr>
          <p:cNvPr id="542" name="Google Shape;542;p36"/>
          <p:cNvPicPr preferRelativeResize="0"/>
          <p:nvPr>
            <p:ph idx="1" type="body"/>
          </p:nvPr>
        </p:nvPicPr>
        <p:blipFill rotWithShape="1">
          <a:blip r:embed="rId3">
            <a:alphaModFix/>
          </a:blip>
          <a:srcRect b="0" l="0" r="0" t="0"/>
          <a:stretch/>
        </p:blipFill>
        <p:spPr>
          <a:xfrm>
            <a:off x="-76200" y="596900"/>
            <a:ext cx="8955087" cy="5664200"/>
          </a:xfrm>
          <a:prstGeom prst="rect">
            <a:avLst/>
          </a:prstGeom>
          <a:noFill/>
          <a:ln>
            <a:noFill/>
          </a:ln>
        </p:spPr>
      </p:pic>
      <p:sp>
        <p:nvSpPr>
          <p:cNvPr id="543" name="Google Shape;543;p36"/>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37"/>
          <p:cNvSpPr txBox="1"/>
          <p:nvPr>
            <p:ph type="title"/>
          </p:nvPr>
        </p:nvSpPr>
        <p:spPr>
          <a:xfrm>
            <a:off x="628650" y="365125"/>
            <a:ext cx="7886700" cy="13255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4400">
              <a:solidFill>
                <a:schemeClr val="dk2"/>
              </a:solidFill>
              <a:latin typeface="Tahoma"/>
              <a:ea typeface="Tahoma"/>
              <a:cs typeface="Tahoma"/>
              <a:sym typeface="Tahoma"/>
            </a:endParaRPr>
          </a:p>
        </p:txBody>
      </p:sp>
      <p:pic>
        <p:nvPicPr>
          <p:cNvPr id="549" name="Google Shape;549;p37"/>
          <p:cNvPicPr preferRelativeResize="0"/>
          <p:nvPr>
            <p:ph idx="1" type="body"/>
          </p:nvPr>
        </p:nvPicPr>
        <p:blipFill rotWithShape="1">
          <a:blip r:embed="rId3">
            <a:alphaModFix/>
          </a:blip>
          <a:srcRect b="0" l="0" r="0" t="0"/>
          <a:stretch/>
        </p:blipFill>
        <p:spPr>
          <a:xfrm>
            <a:off x="0" y="1447800"/>
            <a:ext cx="9086850" cy="4800600"/>
          </a:xfrm>
          <a:prstGeom prst="rect">
            <a:avLst/>
          </a:prstGeom>
          <a:noFill/>
          <a:ln>
            <a:noFill/>
          </a:ln>
        </p:spPr>
      </p:pic>
      <p:sp>
        <p:nvSpPr>
          <p:cNvPr id="550" name="Google Shape;550;p37"/>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38"/>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cxnSp>
        <p:nvCxnSpPr>
          <p:cNvPr id="557" name="Google Shape;557;p38"/>
          <p:cNvCxnSpPr/>
          <p:nvPr/>
        </p:nvCxnSpPr>
        <p:spPr>
          <a:xfrm>
            <a:off x="152400" y="762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558" name="Google Shape;558;p38"/>
          <p:cNvCxnSpPr/>
          <p:nvPr/>
        </p:nvCxnSpPr>
        <p:spPr>
          <a:xfrm>
            <a:off x="152400" y="9144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559" name="Google Shape;559;p38"/>
          <p:cNvSpPr txBox="1"/>
          <p:nvPr/>
        </p:nvSpPr>
        <p:spPr>
          <a:xfrm>
            <a:off x="304800" y="304800"/>
            <a:ext cx="45767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10.15  </a:t>
            </a:r>
            <a:r>
              <a:rPr b="1" i="1" lang="en-US" sz="2000" u="none">
                <a:solidFill>
                  <a:schemeClr val="dk1"/>
                </a:solidFill>
                <a:latin typeface="Times New Roman"/>
                <a:ea typeface="Times New Roman"/>
                <a:cs typeface="Times New Roman"/>
                <a:sym typeface="Times New Roman"/>
              </a:rPr>
              <a:t>Division in CRC encoder</a:t>
            </a:r>
            <a:endParaRPr/>
          </a:p>
        </p:txBody>
      </p:sp>
      <p:cxnSp>
        <p:nvCxnSpPr>
          <p:cNvPr id="560" name="Google Shape;560;p38"/>
          <p:cNvCxnSpPr/>
          <p:nvPr/>
        </p:nvCxnSpPr>
        <p:spPr>
          <a:xfrm>
            <a:off x="152400" y="63246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561" name="Google Shape;561;p38"/>
          <p:cNvPicPr preferRelativeResize="0"/>
          <p:nvPr/>
        </p:nvPicPr>
        <p:blipFill rotWithShape="1">
          <a:blip r:embed="rId3">
            <a:alphaModFix/>
          </a:blip>
          <a:srcRect b="0" l="0" r="0" t="0"/>
          <a:stretch/>
        </p:blipFill>
        <p:spPr>
          <a:xfrm>
            <a:off x="1698625" y="1000125"/>
            <a:ext cx="4854575" cy="50196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39"/>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cxnSp>
        <p:nvCxnSpPr>
          <p:cNvPr id="568" name="Google Shape;568;p39"/>
          <p:cNvCxnSpPr/>
          <p:nvPr/>
        </p:nvCxnSpPr>
        <p:spPr>
          <a:xfrm>
            <a:off x="152400" y="533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569" name="Google Shape;569;p39"/>
          <p:cNvCxnSpPr/>
          <p:nvPr/>
        </p:nvCxnSpPr>
        <p:spPr>
          <a:xfrm>
            <a:off x="152400" y="1371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570" name="Google Shape;570;p39"/>
          <p:cNvSpPr txBox="1"/>
          <p:nvPr/>
        </p:nvSpPr>
        <p:spPr>
          <a:xfrm>
            <a:off x="304800" y="762000"/>
            <a:ext cx="63658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10.16  </a:t>
            </a:r>
            <a:r>
              <a:rPr b="1" i="1" lang="en-US" sz="2000" u="none">
                <a:solidFill>
                  <a:schemeClr val="dk1"/>
                </a:solidFill>
                <a:latin typeface="Times New Roman"/>
                <a:ea typeface="Times New Roman"/>
                <a:cs typeface="Times New Roman"/>
                <a:sym typeface="Times New Roman"/>
              </a:rPr>
              <a:t>Division in the CRC decoder for two cases</a:t>
            </a:r>
            <a:endParaRPr/>
          </a:p>
        </p:txBody>
      </p:sp>
      <p:cxnSp>
        <p:nvCxnSpPr>
          <p:cNvPr id="571" name="Google Shape;571;p39"/>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572" name="Google Shape;572;p39"/>
          <p:cNvPicPr preferRelativeResize="0"/>
          <p:nvPr/>
        </p:nvPicPr>
        <p:blipFill rotWithShape="1">
          <a:blip r:embed="rId3">
            <a:alphaModFix/>
          </a:blip>
          <a:srcRect b="0" l="0" r="0" t="0"/>
          <a:stretch/>
        </p:blipFill>
        <p:spPr>
          <a:xfrm>
            <a:off x="493712" y="1550987"/>
            <a:ext cx="7659687" cy="45450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sp>
        <p:nvSpPr>
          <p:cNvPr id="103" name="Google Shape;103;p4"/>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104" name="Google Shape;104;p4"/>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105" name="Google Shape;105;p4"/>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106" name="Google Shape;106;p4"/>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107" name="Google Shape;107;p4"/>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108" name="Google Shape;108;p4"/>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109" name="Google Shape;109;p4"/>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cxnSp>
        <p:nvCxnSpPr>
          <p:cNvPr id="110" name="Google Shape;110;p4"/>
          <p:cNvCxnSpPr/>
          <p:nvPr/>
        </p:nvCxnSpPr>
        <p:spPr>
          <a:xfrm>
            <a:off x="457200" y="26670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111" name="Google Shape;111;p4"/>
          <p:cNvCxnSpPr/>
          <p:nvPr/>
        </p:nvCxnSpPr>
        <p:spPr>
          <a:xfrm>
            <a:off x="458787" y="38862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112" name="Google Shape;112;p4"/>
          <p:cNvSpPr txBox="1"/>
          <p:nvPr/>
        </p:nvSpPr>
        <p:spPr>
          <a:xfrm>
            <a:off x="495300" y="2759075"/>
            <a:ext cx="8077200" cy="1066800"/>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In a single-bit error, only 1 bit in the data unit has changed.</a:t>
            </a:r>
            <a:endParaRPr/>
          </a:p>
        </p:txBody>
      </p:sp>
      <p:grpSp>
        <p:nvGrpSpPr>
          <p:cNvPr id="113" name="Google Shape;113;p4"/>
          <p:cNvGrpSpPr/>
          <p:nvPr/>
        </p:nvGrpSpPr>
        <p:grpSpPr>
          <a:xfrm>
            <a:off x="533400" y="1947862"/>
            <a:ext cx="1143000" cy="566737"/>
            <a:chOff x="1200" y="1248"/>
            <a:chExt cx="720" cy="357"/>
          </a:xfrm>
        </p:grpSpPr>
        <p:pic>
          <p:nvPicPr>
            <p:cNvPr id="114" name="Google Shape;114;p4"/>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115" name="Google Shape;115;p4"/>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40"/>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cxnSp>
        <p:nvCxnSpPr>
          <p:cNvPr id="579" name="Google Shape;579;p40"/>
          <p:cNvCxnSpPr/>
          <p:nvPr/>
        </p:nvCxnSpPr>
        <p:spPr>
          <a:xfrm>
            <a:off x="152400" y="533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580" name="Google Shape;580;p40"/>
          <p:cNvCxnSpPr/>
          <p:nvPr/>
        </p:nvCxnSpPr>
        <p:spPr>
          <a:xfrm>
            <a:off x="152400" y="1371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581" name="Google Shape;581;p40"/>
          <p:cNvSpPr txBox="1"/>
          <p:nvPr/>
        </p:nvSpPr>
        <p:spPr>
          <a:xfrm>
            <a:off x="304800" y="762000"/>
            <a:ext cx="62960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10.21   </a:t>
            </a:r>
            <a:r>
              <a:rPr b="1" i="1" lang="en-US" sz="2400" u="none">
                <a:solidFill>
                  <a:schemeClr val="folHlink"/>
                </a:solidFill>
                <a:latin typeface="Times New Roman"/>
                <a:ea typeface="Times New Roman"/>
                <a:cs typeface="Times New Roman"/>
                <a:sym typeface="Times New Roman"/>
              </a:rPr>
              <a:t>A</a:t>
            </a:r>
            <a:r>
              <a:rPr b="1" i="0" lang="en-US" sz="2400" u="none">
                <a:solidFill>
                  <a:schemeClr val="folHlink"/>
                </a:solidFill>
                <a:latin typeface="Times New Roman"/>
                <a:ea typeface="Times New Roman"/>
                <a:cs typeface="Times New Roman"/>
                <a:sym typeface="Times New Roman"/>
              </a:rPr>
              <a:t> </a:t>
            </a:r>
            <a:r>
              <a:rPr b="1" i="1" lang="en-US" sz="2000" u="none">
                <a:solidFill>
                  <a:schemeClr val="dk1"/>
                </a:solidFill>
                <a:latin typeface="Times New Roman"/>
                <a:ea typeface="Times New Roman"/>
                <a:cs typeface="Times New Roman"/>
                <a:sym typeface="Times New Roman"/>
              </a:rPr>
              <a:t>polynomial to represent a binary word</a:t>
            </a:r>
            <a:endParaRPr/>
          </a:p>
        </p:txBody>
      </p:sp>
      <p:cxnSp>
        <p:nvCxnSpPr>
          <p:cNvPr id="582" name="Google Shape;582;p40"/>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583" name="Google Shape;583;p40"/>
          <p:cNvPicPr preferRelativeResize="0"/>
          <p:nvPr/>
        </p:nvPicPr>
        <p:blipFill rotWithShape="1">
          <a:blip r:embed="rId3">
            <a:alphaModFix/>
          </a:blip>
          <a:srcRect b="0" l="0" r="0" t="0"/>
          <a:stretch/>
        </p:blipFill>
        <p:spPr>
          <a:xfrm>
            <a:off x="76200" y="2560637"/>
            <a:ext cx="8848725" cy="239236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41"/>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cxnSp>
        <p:nvCxnSpPr>
          <p:cNvPr id="590" name="Google Shape;590;p41"/>
          <p:cNvCxnSpPr/>
          <p:nvPr/>
        </p:nvCxnSpPr>
        <p:spPr>
          <a:xfrm>
            <a:off x="152400" y="152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591" name="Google Shape;591;p41"/>
          <p:cNvCxnSpPr/>
          <p:nvPr/>
        </p:nvCxnSpPr>
        <p:spPr>
          <a:xfrm>
            <a:off x="152400" y="990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592" name="Google Shape;592;p41"/>
          <p:cNvSpPr txBox="1"/>
          <p:nvPr/>
        </p:nvSpPr>
        <p:spPr>
          <a:xfrm>
            <a:off x="304800" y="381000"/>
            <a:ext cx="53213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10.22  </a:t>
            </a:r>
            <a:r>
              <a:rPr b="1" i="1" lang="en-US" sz="2000" u="none">
                <a:solidFill>
                  <a:schemeClr val="dk1"/>
                </a:solidFill>
                <a:latin typeface="Times New Roman"/>
                <a:ea typeface="Times New Roman"/>
                <a:cs typeface="Times New Roman"/>
                <a:sym typeface="Times New Roman"/>
              </a:rPr>
              <a:t>CRC division using polynomials</a:t>
            </a:r>
            <a:endParaRPr/>
          </a:p>
        </p:txBody>
      </p:sp>
      <p:cxnSp>
        <p:nvCxnSpPr>
          <p:cNvPr id="593" name="Google Shape;593;p41"/>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594" name="Google Shape;594;p41"/>
          <p:cNvPicPr preferRelativeResize="0"/>
          <p:nvPr/>
        </p:nvPicPr>
        <p:blipFill rotWithShape="1">
          <a:blip r:embed="rId3">
            <a:alphaModFix/>
          </a:blip>
          <a:srcRect b="0" l="0" r="0" t="0"/>
          <a:stretch/>
        </p:blipFill>
        <p:spPr>
          <a:xfrm>
            <a:off x="1446212" y="1524000"/>
            <a:ext cx="6097587" cy="4297362"/>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42"/>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sp>
        <p:nvSpPr>
          <p:cNvPr id="601" name="Google Shape;601;p42"/>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602" name="Google Shape;602;p42"/>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603" name="Google Shape;603;p42"/>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604" name="Google Shape;604;p42"/>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605" name="Google Shape;605;p42"/>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606" name="Google Shape;606;p42"/>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607" name="Google Shape;607;p42"/>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cxnSp>
        <p:nvCxnSpPr>
          <p:cNvPr id="608" name="Google Shape;608;p42"/>
          <p:cNvCxnSpPr/>
          <p:nvPr/>
        </p:nvCxnSpPr>
        <p:spPr>
          <a:xfrm>
            <a:off x="457200" y="26670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609" name="Google Shape;609;p42"/>
          <p:cNvCxnSpPr/>
          <p:nvPr/>
        </p:nvCxnSpPr>
        <p:spPr>
          <a:xfrm>
            <a:off x="458787" y="44196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610" name="Google Shape;610;p42"/>
          <p:cNvSpPr txBox="1"/>
          <p:nvPr/>
        </p:nvSpPr>
        <p:spPr>
          <a:xfrm>
            <a:off x="495300" y="2759075"/>
            <a:ext cx="8077200" cy="1554162"/>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The divisor in a cyclic code is normally called the generator polynomial</a:t>
            </a:r>
            <a:endParaRPr/>
          </a:p>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or simply the generator.</a:t>
            </a:r>
            <a:endParaRPr/>
          </a:p>
        </p:txBody>
      </p:sp>
      <p:grpSp>
        <p:nvGrpSpPr>
          <p:cNvPr id="611" name="Google Shape;611;p42"/>
          <p:cNvGrpSpPr/>
          <p:nvPr/>
        </p:nvGrpSpPr>
        <p:grpSpPr>
          <a:xfrm>
            <a:off x="533400" y="2024062"/>
            <a:ext cx="1143000" cy="566737"/>
            <a:chOff x="1200" y="1248"/>
            <a:chExt cx="720" cy="357"/>
          </a:xfrm>
        </p:grpSpPr>
        <p:pic>
          <p:nvPicPr>
            <p:cNvPr id="612" name="Google Shape;612;p42"/>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613" name="Google Shape;613;p42"/>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43"/>
          <p:cNvSpPr txBox="1"/>
          <p:nvPr>
            <p:ph type="title"/>
          </p:nvPr>
        </p:nvSpPr>
        <p:spPr>
          <a:xfrm>
            <a:off x="628650" y="365125"/>
            <a:ext cx="7886700" cy="13255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4400">
              <a:solidFill>
                <a:schemeClr val="dk2"/>
              </a:solidFill>
              <a:latin typeface="Tahoma"/>
              <a:ea typeface="Tahoma"/>
              <a:cs typeface="Tahoma"/>
              <a:sym typeface="Tahoma"/>
            </a:endParaRPr>
          </a:p>
        </p:txBody>
      </p:sp>
      <p:sp>
        <p:nvSpPr>
          <p:cNvPr id="619" name="Google Shape;619;p43"/>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Dataword: d(x) </a:t>
            </a:r>
            <a:endParaRPr/>
          </a:p>
          <a:p>
            <a:pPr indent="-342900" lvl="0" marL="342900" marR="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Syndrome: s(x)</a:t>
            </a:r>
            <a:endParaRPr/>
          </a:p>
          <a:p>
            <a:pPr indent="-342900" lvl="0" marL="342900" marR="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Codeword: c(x) </a:t>
            </a:r>
            <a:endParaRPr/>
          </a:p>
          <a:p>
            <a:pPr indent="-342900" lvl="0" marL="342900" marR="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Error: e(x)</a:t>
            </a:r>
            <a:endParaRPr/>
          </a:p>
          <a:p>
            <a:pPr indent="-342900" lvl="0" marL="342900" marR="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ahoma"/>
                <a:ea typeface="Tahoma"/>
                <a:cs typeface="Tahoma"/>
                <a:sym typeface="Tahoma"/>
              </a:rPr>
              <a:t>Generator: g(x)</a:t>
            </a:r>
            <a:endParaRPr/>
          </a:p>
          <a:p>
            <a:pPr indent="-220980" lvl="0" marL="342900" marR="0" rtl="0" algn="l">
              <a:spcBef>
                <a:spcPts val="640"/>
              </a:spcBef>
              <a:spcAft>
                <a:spcPts val="0"/>
              </a:spcAft>
              <a:buClr>
                <a:schemeClr val="folHlink"/>
              </a:buClr>
              <a:buSzPts val="1920"/>
              <a:buFont typeface="Noto Sans Symbols"/>
              <a:buNone/>
            </a:pPr>
            <a:r>
              <a:t/>
            </a:r>
            <a:endParaRPr b="0" i="0" sz="3200" u="none">
              <a:solidFill>
                <a:schemeClr val="dk1"/>
              </a:solidFill>
              <a:latin typeface="Tahoma"/>
              <a:ea typeface="Tahoma"/>
              <a:cs typeface="Tahoma"/>
              <a:sym typeface="Tahoma"/>
            </a:endParaRPr>
          </a:p>
        </p:txBody>
      </p:sp>
      <p:sp>
        <p:nvSpPr>
          <p:cNvPr id="620" name="Google Shape;620;p43"/>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44"/>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sp>
        <p:nvSpPr>
          <p:cNvPr id="627" name="Google Shape;627;p44"/>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628" name="Google Shape;628;p44"/>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629" name="Google Shape;629;p44"/>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630" name="Google Shape;630;p44"/>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631" name="Google Shape;631;p44"/>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632" name="Google Shape;632;p44"/>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633" name="Google Shape;633;p44"/>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grpSp>
        <p:nvGrpSpPr>
          <p:cNvPr id="634" name="Google Shape;634;p44"/>
          <p:cNvGrpSpPr/>
          <p:nvPr/>
        </p:nvGrpSpPr>
        <p:grpSpPr>
          <a:xfrm>
            <a:off x="228600" y="2057400"/>
            <a:ext cx="8686800" cy="3657600"/>
            <a:chOff x="192" y="1440"/>
            <a:chExt cx="5137" cy="2016"/>
          </a:xfrm>
        </p:grpSpPr>
        <p:cxnSp>
          <p:nvCxnSpPr>
            <p:cNvPr id="635" name="Google Shape;635;p44"/>
            <p:cNvCxnSpPr/>
            <p:nvPr/>
          </p:nvCxnSpPr>
          <p:spPr>
            <a:xfrm>
              <a:off x="192" y="1440"/>
              <a:ext cx="5136" cy="0"/>
            </a:xfrm>
            <a:prstGeom prst="straightConnector1">
              <a:avLst/>
            </a:prstGeom>
            <a:noFill/>
            <a:ln cap="flat" cmpd="sng" w="76200">
              <a:solidFill>
                <a:srgbClr val="009900"/>
              </a:solidFill>
              <a:prstDash val="solid"/>
              <a:miter lim="800000"/>
              <a:headEnd len="med" w="med" type="none"/>
              <a:tailEnd len="med" w="med" type="none"/>
            </a:ln>
          </p:spPr>
        </p:cxnSp>
        <p:cxnSp>
          <p:nvCxnSpPr>
            <p:cNvPr id="636" name="Google Shape;636;p44"/>
            <p:cNvCxnSpPr/>
            <p:nvPr/>
          </p:nvCxnSpPr>
          <p:spPr>
            <a:xfrm>
              <a:off x="193" y="3456"/>
              <a:ext cx="5136" cy="0"/>
            </a:xfrm>
            <a:prstGeom prst="straightConnector1">
              <a:avLst/>
            </a:prstGeom>
            <a:noFill/>
            <a:ln cap="flat" cmpd="sng" w="76200">
              <a:solidFill>
                <a:srgbClr val="009900"/>
              </a:solidFill>
              <a:prstDash val="solid"/>
              <a:miter lim="800000"/>
              <a:headEnd len="med" w="med" type="none"/>
              <a:tailEnd len="med" w="med" type="none"/>
            </a:ln>
          </p:spPr>
        </p:cxnSp>
      </p:grpSp>
      <p:sp>
        <p:nvSpPr>
          <p:cNvPr id="637" name="Google Shape;637;p44"/>
          <p:cNvSpPr txBox="1"/>
          <p:nvPr/>
        </p:nvSpPr>
        <p:spPr>
          <a:xfrm>
            <a:off x="342900" y="2149475"/>
            <a:ext cx="8496300" cy="3503612"/>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In a cyclic code,</a:t>
            </a:r>
            <a:endParaRPr/>
          </a:p>
          <a:p>
            <a:pPr indent="0" lvl="0" marL="0" marR="0" rtl="0" algn="l">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If </a:t>
            </a:r>
            <a:r>
              <a:rPr b="1" i="1" lang="en-US" sz="3200" u="none">
                <a:solidFill>
                  <a:schemeClr val="dk1"/>
                </a:solidFill>
                <a:latin typeface="Arial"/>
                <a:ea typeface="Arial"/>
                <a:cs typeface="Arial"/>
                <a:sym typeface="Arial"/>
              </a:rPr>
              <a:t>s</a:t>
            </a:r>
            <a:r>
              <a:rPr b="1" i="0" lang="en-US" sz="3200" u="none">
                <a:solidFill>
                  <a:schemeClr val="dk1"/>
                </a:solidFill>
                <a:latin typeface="Arial"/>
                <a:ea typeface="Arial"/>
                <a:cs typeface="Arial"/>
                <a:sym typeface="Arial"/>
              </a:rPr>
              <a:t>(x) ≠ 0, one or more bits is corrupted.</a:t>
            </a:r>
            <a:endParaRPr/>
          </a:p>
          <a:p>
            <a:pPr indent="0" lvl="0" marL="0" marR="0" rtl="0" algn="l">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If </a:t>
            </a:r>
            <a:r>
              <a:rPr b="1" i="1" lang="en-US" sz="3200" u="none">
                <a:solidFill>
                  <a:schemeClr val="dk1"/>
                </a:solidFill>
                <a:latin typeface="Arial"/>
                <a:ea typeface="Arial"/>
                <a:cs typeface="Arial"/>
                <a:sym typeface="Arial"/>
              </a:rPr>
              <a:t>s</a:t>
            </a:r>
            <a:r>
              <a:rPr b="1" i="0" lang="en-US" sz="3200" u="none">
                <a:solidFill>
                  <a:schemeClr val="dk1"/>
                </a:solidFill>
                <a:latin typeface="Arial"/>
                <a:ea typeface="Arial"/>
                <a:cs typeface="Arial"/>
                <a:sym typeface="Arial"/>
              </a:rPr>
              <a:t>(x) = 0, either</a:t>
            </a:r>
            <a:br>
              <a:rPr b="1" i="0" lang="en-US" sz="3200" u="none">
                <a:solidFill>
                  <a:schemeClr val="dk1"/>
                </a:solidFill>
                <a:latin typeface="Arial"/>
                <a:ea typeface="Arial"/>
                <a:cs typeface="Arial"/>
                <a:sym typeface="Arial"/>
              </a:rPr>
            </a:br>
            <a:endParaRPr/>
          </a:p>
          <a:p>
            <a:pPr indent="0" lvl="0" marL="0" marR="0" rtl="0" algn="l">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   </a:t>
            </a:r>
            <a:r>
              <a:rPr b="1" i="0" lang="en-US" sz="3200" u="none">
                <a:solidFill>
                  <a:schemeClr val="hlink"/>
                </a:solidFill>
                <a:latin typeface="Arial"/>
                <a:ea typeface="Arial"/>
                <a:cs typeface="Arial"/>
                <a:sym typeface="Arial"/>
              </a:rPr>
              <a:t>a.</a:t>
            </a:r>
            <a:r>
              <a:rPr b="1" i="0" lang="en-US" sz="3200" u="none">
                <a:solidFill>
                  <a:schemeClr val="dk1"/>
                </a:solidFill>
                <a:latin typeface="Arial"/>
                <a:ea typeface="Arial"/>
                <a:cs typeface="Arial"/>
                <a:sym typeface="Arial"/>
              </a:rPr>
              <a:t> No bit is corrupted. or</a:t>
            </a:r>
            <a:endParaRPr/>
          </a:p>
          <a:p>
            <a:pPr indent="0" lvl="0" marL="0" marR="0" rtl="0" algn="l">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   </a:t>
            </a:r>
            <a:r>
              <a:rPr b="1" i="0" lang="en-US" sz="3200" u="none">
                <a:solidFill>
                  <a:schemeClr val="hlink"/>
                </a:solidFill>
                <a:latin typeface="Arial"/>
                <a:ea typeface="Arial"/>
                <a:cs typeface="Arial"/>
                <a:sym typeface="Arial"/>
              </a:rPr>
              <a:t>b.</a:t>
            </a:r>
            <a:r>
              <a:rPr b="1" i="0" lang="en-US" sz="3200" u="none">
                <a:solidFill>
                  <a:schemeClr val="dk1"/>
                </a:solidFill>
                <a:latin typeface="Arial"/>
                <a:ea typeface="Arial"/>
                <a:cs typeface="Arial"/>
                <a:sym typeface="Arial"/>
              </a:rPr>
              <a:t> Some bits are corrupted, but the</a:t>
            </a:r>
            <a:br>
              <a:rPr b="1" i="0" lang="en-US" sz="3200" u="none">
                <a:solidFill>
                  <a:schemeClr val="dk1"/>
                </a:solidFill>
                <a:latin typeface="Arial"/>
                <a:ea typeface="Arial"/>
                <a:cs typeface="Arial"/>
                <a:sym typeface="Arial"/>
              </a:rPr>
            </a:br>
            <a:r>
              <a:rPr b="1" i="0" lang="en-US" sz="3200" u="none">
                <a:solidFill>
                  <a:schemeClr val="dk1"/>
                </a:solidFill>
                <a:latin typeface="Arial"/>
                <a:ea typeface="Arial"/>
                <a:cs typeface="Arial"/>
                <a:sym typeface="Arial"/>
              </a:rPr>
              <a:t>       decoder failed to detect them.</a:t>
            </a:r>
            <a:endParaRPr/>
          </a:p>
        </p:txBody>
      </p:sp>
      <p:grpSp>
        <p:nvGrpSpPr>
          <p:cNvPr id="638" name="Google Shape;638;p44"/>
          <p:cNvGrpSpPr/>
          <p:nvPr/>
        </p:nvGrpSpPr>
        <p:grpSpPr>
          <a:xfrm>
            <a:off x="304800" y="1371600"/>
            <a:ext cx="1143000" cy="566737"/>
            <a:chOff x="1200" y="1248"/>
            <a:chExt cx="720" cy="357"/>
          </a:xfrm>
        </p:grpSpPr>
        <p:pic>
          <p:nvPicPr>
            <p:cNvPr id="639" name="Google Shape;639;p44"/>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640" name="Google Shape;640;p44"/>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45"/>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sp>
        <p:nvSpPr>
          <p:cNvPr id="647" name="Google Shape;647;p45"/>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648" name="Google Shape;648;p45"/>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649" name="Google Shape;649;p45"/>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650" name="Google Shape;650;p45"/>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651" name="Google Shape;651;p45"/>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652" name="Google Shape;652;p45"/>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653" name="Google Shape;653;p45"/>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cxnSp>
        <p:nvCxnSpPr>
          <p:cNvPr id="654" name="Google Shape;654;p45"/>
          <p:cNvCxnSpPr/>
          <p:nvPr/>
        </p:nvCxnSpPr>
        <p:spPr>
          <a:xfrm>
            <a:off x="457200" y="26670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655" name="Google Shape;655;p45"/>
          <p:cNvCxnSpPr/>
          <p:nvPr/>
        </p:nvCxnSpPr>
        <p:spPr>
          <a:xfrm>
            <a:off x="458787" y="38862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656" name="Google Shape;656;p45"/>
          <p:cNvSpPr txBox="1"/>
          <p:nvPr/>
        </p:nvSpPr>
        <p:spPr>
          <a:xfrm>
            <a:off x="495300" y="2759075"/>
            <a:ext cx="8077200" cy="1066800"/>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In a cyclic code, those </a:t>
            </a:r>
            <a:r>
              <a:rPr b="1" i="1" lang="en-US" sz="3200" u="none">
                <a:solidFill>
                  <a:schemeClr val="dk1"/>
                </a:solidFill>
                <a:latin typeface="Arial"/>
                <a:ea typeface="Arial"/>
                <a:cs typeface="Arial"/>
                <a:sym typeface="Arial"/>
              </a:rPr>
              <a:t>e</a:t>
            </a:r>
            <a:r>
              <a:rPr b="1" i="0" lang="en-US" sz="3200" u="none">
                <a:solidFill>
                  <a:schemeClr val="dk1"/>
                </a:solidFill>
                <a:latin typeface="Arial"/>
                <a:ea typeface="Arial"/>
                <a:cs typeface="Arial"/>
                <a:sym typeface="Arial"/>
              </a:rPr>
              <a:t>(x) errors that are divisible by </a:t>
            </a:r>
            <a:r>
              <a:rPr b="1" i="1" lang="en-US" sz="3200" u="none">
                <a:solidFill>
                  <a:schemeClr val="dk1"/>
                </a:solidFill>
                <a:latin typeface="Arial"/>
                <a:ea typeface="Arial"/>
                <a:cs typeface="Arial"/>
                <a:sym typeface="Arial"/>
              </a:rPr>
              <a:t>g</a:t>
            </a:r>
            <a:r>
              <a:rPr b="1" i="0" lang="en-US" sz="3200" u="none">
                <a:solidFill>
                  <a:schemeClr val="dk1"/>
                </a:solidFill>
                <a:latin typeface="Arial"/>
                <a:ea typeface="Arial"/>
                <a:cs typeface="Arial"/>
                <a:sym typeface="Arial"/>
              </a:rPr>
              <a:t>(x) are not caught.</a:t>
            </a:r>
            <a:endParaRPr/>
          </a:p>
        </p:txBody>
      </p:sp>
      <p:grpSp>
        <p:nvGrpSpPr>
          <p:cNvPr id="657" name="Google Shape;657;p45"/>
          <p:cNvGrpSpPr/>
          <p:nvPr/>
        </p:nvGrpSpPr>
        <p:grpSpPr>
          <a:xfrm>
            <a:off x="533400" y="2024062"/>
            <a:ext cx="1143000" cy="566737"/>
            <a:chOff x="1200" y="1248"/>
            <a:chExt cx="720" cy="357"/>
          </a:xfrm>
        </p:grpSpPr>
        <p:pic>
          <p:nvPicPr>
            <p:cNvPr id="658" name="Google Shape;658;p45"/>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659" name="Google Shape;659;p45"/>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64" name="Shape 664"/>
        <p:cNvGrpSpPr/>
        <p:nvPr/>
      </p:nvGrpSpPr>
      <p:grpSpPr>
        <a:xfrm>
          <a:off x="0" y="0"/>
          <a:ext cx="0" cy="0"/>
          <a:chOff x="0" y="0"/>
          <a:chExt cx="0" cy="0"/>
        </a:xfrm>
      </p:grpSpPr>
      <p:sp>
        <p:nvSpPr>
          <p:cNvPr id="665" name="Google Shape;665;p46"/>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sp>
        <p:nvSpPr>
          <p:cNvPr id="666" name="Google Shape;666;p46"/>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667" name="Google Shape;667;p46"/>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668" name="Google Shape;668;p46"/>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669" name="Google Shape;669;p46"/>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670" name="Google Shape;670;p46"/>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671" name="Google Shape;671;p46"/>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672" name="Google Shape;672;p46"/>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cxnSp>
        <p:nvCxnSpPr>
          <p:cNvPr id="673" name="Google Shape;673;p46"/>
          <p:cNvCxnSpPr/>
          <p:nvPr/>
        </p:nvCxnSpPr>
        <p:spPr>
          <a:xfrm>
            <a:off x="457200" y="26670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674" name="Google Shape;674;p46"/>
          <p:cNvCxnSpPr/>
          <p:nvPr/>
        </p:nvCxnSpPr>
        <p:spPr>
          <a:xfrm>
            <a:off x="458787" y="44196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675" name="Google Shape;675;p46"/>
          <p:cNvSpPr txBox="1"/>
          <p:nvPr/>
        </p:nvSpPr>
        <p:spPr>
          <a:xfrm>
            <a:off x="495300" y="2759075"/>
            <a:ext cx="8077200" cy="1554162"/>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If the generator has more than one term and the coefficient of x</a:t>
            </a:r>
            <a:r>
              <a:rPr b="1" baseline="30000" i="0" lang="en-US" sz="3200" u="none">
                <a:solidFill>
                  <a:schemeClr val="dk1"/>
                </a:solidFill>
                <a:latin typeface="Arial"/>
                <a:ea typeface="Arial"/>
                <a:cs typeface="Arial"/>
                <a:sym typeface="Arial"/>
              </a:rPr>
              <a:t>0</a:t>
            </a:r>
            <a:r>
              <a:rPr b="1" i="0" lang="en-US" sz="3200" u="none">
                <a:solidFill>
                  <a:schemeClr val="dk1"/>
                </a:solidFill>
                <a:latin typeface="Arial"/>
                <a:ea typeface="Arial"/>
                <a:cs typeface="Arial"/>
                <a:sym typeface="Arial"/>
              </a:rPr>
              <a:t> is 1, </a:t>
            </a:r>
            <a:br>
              <a:rPr b="1" i="0" lang="en-US" sz="3200" u="none">
                <a:solidFill>
                  <a:schemeClr val="dk1"/>
                </a:solidFill>
                <a:latin typeface="Arial"/>
                <a:ea typeface="Arial"/>
                <a:cs typeface="Arial"/>
                <a:sym typeface="Arial"/>
              </a:rPr>
            </a:br>
            <a:r>
              <a:rPr b="1" i="0" lang="en-US" sz="3200" u="none">
                <a:solidFill>
                  <a:schemeClr val="dk1"/>
                </a:solidFill>
                <a:latin typeface="Arial"/>
                <a:ea typeface="Arial"/>
                <a:cs typeface="Arial"/>
                <a:sym typeface="Arial"/>
              </a:rPr>
              <a:t>all single errors can be caught.</a:t>
            </a:r>
            <a:endParaRPr/>
          </a:p>
        </p:txBody>
      </p:sp>
      <p:grpSp>
        <p:nvGrpSpPr>
          <p:cNvPr id="676" name="Google Shape;676;p46"/>
          <p:cNvGrpSpPr/>
          <p:nvPr/>
        </p:nvGrpSpPr>
        <p:grpSpPr>
          <a:xfrm>
            <a:off x="533400" y="2024062"/>
            <a:ext cx="1143000" cy="566737"/>
            <a:chOff x="1200" y="1248"/>
            <a:chExt cx="720" cy="357"/>
          </a:xfrm>
        </p:grpSpPr>
        <p:pic>
          <p:nvPicPr>
            <p:cNvPr id="677" name="Google Shape;677;p46"/>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678" name="Google Shape;678;p46"/>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47"/>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sp>
        <p:nvSpPr>
          <p:cNvPr id="685" name="Google Shape;685;p47"/>
          <p:cNvSpPr txBox="1"/>
          <p:nvPr/>
        </p:nvSpPr>
        <p:spPr>
          <a:xfrm>
            <a:off x="152400" y="1295400"/>
            <a:ext cx="39798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Table 10.7  </a:t>
            </a:r>
            <a:r>
              <a:rPr b="1" i="1" lang="en-US" sz="2000" u="none">
                <a:solidFill>
                  <a:schemeClr val="dk1"/>
                </a:solidFill>
                <a:latin typeface="Times New Roman"/>
                <a:ea typeface="Times New Roman"/>
                <a:cs typeface="Times New Roman"/>
                <a:sym typeface="Times New Roman"/>
              </a:rPr>
              <a:t>Standard polynomials</a:t>
            </a:r>
            <a:endParaRPr/>
          </a:p>
        </p:txBody>
      </p:sp>
      <p:pic>
        <p:nvPicPr>
          <p:cNvPr id="686" name="Google Shape;686;p47"/>
          <p:cNvPicPr preferRelativeResize="0"/>
          <p:nvPr/>
        </p:nvPicPr>
        <p:blipFill rotWithShape="1">
          <a:blip r:embed="rId3">
            <a:alphaModFix/>
          </a:blip>
          <a:srcRect b="0" l="0" r="0" t="0"/>
          <a:stretch/>
        </p:blipFill>
        <p:spPr>
          <a:xfrm>
            <a:off x="73025" y="1703387"/>
            <a:ext cx="8994775" cy="2792412"/>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48"/>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sp>
        <p:nvSpPr>
          <p:cNvPr id="693" name="Google Shape;693;p48"/>
          <p:cNvSpPr txBox="1"/>
          <p:nvPr/>
        </p:nvSpPr>
        <p:spPr>
          <a:xfrm>
            <a:off x="0" y="0"/>
            <a:ext cx="9144000" cy="1371600"/>
          </a:xfrm>
          <a:prstGeom prst="rect">
            <a:avLst/>
          </a:prstGeom>
          <a:solidFill>
            <a:srgbClr val="33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694" name="Google Shape;694;p48"/>
          <p:cNvSpPr txBox="1"/>
          <p:nvPr/>
        </p:nvSpPr>
        <p:spPr>
          <a:xfrm>
            <a:off x="228600" y="406400"/>
            <a:ext cx="362743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Times"/>
              <a:buNone/>
            </a:pPr>
            <a:r>
              <a:rPr b="1" i="0" lang="en-US" sz="3200" u="none">
                <a:solidFill>
                  <a:schemeClr val="dk1"/>
                </a:solidFill>
                <a:latin typeface="Times"/>
                <a:ea typeface="Times"/>
                <a:cs typeface="Times"/>
                <a:sym typeface="Times"/>
              </a:rPr>
              <a:t>10-5   CHECKSUM</a:t>
            </a:r>
            <a:endParaRPr/>
          </a:p>
        </p:txBody>
      </p:sp>
      <p:sp>
        <p:nvSpPr>
          <p:cNvPr id="695" name="Google Shape;695;p48"/>
          <p:cNvSpPr txBox="1"/>
          <p:nvPr/>
        </p:nvSpPr>
        <p:spPr>
          <a:xfrm>
            <a:off x="8229600" y="6400800"/>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696" name="Google Shape;696;p48"/>
          <p:cNvSpPr txBox="1"/>
          <p:nvPr/>
        </p:nvSpPr>
        <p:spPr>
          <a:xfrm>
            <a:off x="152400" y="1524000"/>
            <a:ext cx="8229600" cy="2227262"/>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last error detection method we discuss here is called the checksum. The checksum is used in the Internet by several protocols although not at the data link layer. However, we briefly discuss it here to complete our discussion on error checking</a:t>
            </a:r>
            <a:endParaRPr/>
          </a:p>
        </p:txBody>
      </p:sp>
      <p:sp>
        <p:nvSpPr>
          <p:cNvPr id="697" name="Google Shape;697;p48"/>
          <p:cNvSpPr txBox="1"/>
          <p:nvPr/>
        </p:nvSpPr>
        <p:spPr>
          <a:xfrm>
            <a:off x="152400" y="4679950"/>
            <a:ext cx="6705600" cy="1187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33CC"/>
              </a:buClr>
              <a:buSzPts val="2400"/>
              <a:buFont typeface="Times New Roman"/>
              <a:buNone/>
            </a:pPr>
            <a:r>
              <a:rPr b="1" i="0" lang="en-US" sz="2400" u="none">
                <a:solidFill>
                  <a:srgbClr val="0033CC"/>
                </a:solidFill>
                <a:latin typeface="Times New Roman"/>
                <a:ea typeface="Times New Roman"/>
                <a:cs typeface="Times New Roman"/>
                <a:sym typeface="Times New Roman"/>
              </a:rPr>
              <a:t>Idea</a:t>
            </a:r>
            <a:br>
              <a:rPr b="1" i="0" lang="en-US" sz="2400" u="none">
                <a:solidFill>
                  <a:srgbClr val="0033CC"/>
                </a:solidFill>
                <a:latin typeface="Times New Roman"/>
                <a:ea typeface="Times New Roman"/>
                <a:cs typeface="Times New Roman"/>
                <a:sym typeface="Times New Roman"/>
              </a:rPr>
            </a:br>
            <a:r>
              <a:rPr b="1" i="0" lang="en-US" sz="2400" u="none">
                <a:solidFill>
                  <a:srgbClr val="0033CC"/>
                </a:solidFill>
                <a:latin typeface="Times New Roman"/>
                <a:ea typeface="Times New Roman"/>
                <a:cs typeface="Times New Roman"/>
                <a:sym typeface="Times New Roman"/>
              </a:rPr>
              <a:t>One’s Complement</a:t>
            </a:r>
            <a:br>
              <a:rPr b="1" i="0" lang="en-US" sz="2400" u="none">
                <a:solidFill>
                  <a:srgbClr val="0033CC"/>
                </a:solidFill>
                <a:latin typeface="Times New Roman"/>
                <a:ea typeface="Times New Roman"/>
                <a:cs typeface="Times New Roman"/>
                <a:sym typeface="Times New Roman"/>
              </a:rPr>
            </a:br>
            <a:r>
              <a:rPr b="1" i="0" lang="en-US" sz="2400" u="none">
                <a:solidFill>
                  <a:srgbClr val="0033CC"/>
                </a:solidFill>
                <a:latin typeface="Times New Roman"/>
                <a:ea typeface="Times New Roman"/>
                <a:cs typeface="Times New Roman"/>
                <a:sym typeface="Times New Roman"/>
              </a:rPr>
              <a:t>Internet Checksum</a:t>
            </a:r>
            <a:endParaRPr/>
          </a:p>
        </p:txBody>
      </p:sp>
      <p:sp>
        <p:nvSpPr>
          <p:cNvPr id="698" name="Google Shape;698;p48"/>
          <p:cNvSpPr txBox="1"/>
          <p:nvPr/>
        </p:nvSpPr>
        <p:spPr>
          <a:xfrm>
            <a:off x="165100" y="4203700"/>
            <a:ext cx="4862512"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hlink"/>
              </a:buClr>
              <a:buSzPts val="2800"/>
              <a:buFont typeface="Times New Roman"/>
              <a:buNone/>
            </a:pPr>
            <a:r>
              <a:rPr b="1" i="1" lang="en-US" sz="2800"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49"/>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sp>
        <p:nvSpPr>
          <p:cNvPr id="705" name="Google Shape;705;p49"/>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06" name="Google Shape;706;p49"/>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07" name="Google Shape;707;p49"/>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08" name="Google Shape;708;p49"/>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09" name="Google Shape;709;p49"/>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10" name="Google Shape;710;p49"/>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11" name="Google Shape;711;p49"/>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12" name="Google Shape;712;p49"/>
          <p:cNvSpPr txBox="1"/>
          <p:nvPr/>
        </p:nvSpPr>
        <p:spPr>
          <a:xfrm>
            <a:off x="228600" y="1143000"/>
            <a:ext cx="8686800" cy="43624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Suppose our data is a list of five 4-bit numbers that we want to send to a destination. In addition to sending these numbers, we send the sum of the numbers. For example, if the set of numbers is (7, 11, 12, 0, 6), we send (7, 11, 12, 0, 6, </a:t>
            </a:r>
            <a:r>
              <a:rPr b="1" i="1" lang="en-US" sz="2800" u="none">
                <a:solidFill>
                  <a:schemeClr val="hlink"/>
                </a:solidFill>
                <a:latin typeface="Times New Roman"/>
                <a:ea typeface="Times New Roman"/>
                <a:cs typeface="Times New Roman"/>
                <a:sym typeface="Times New Roman"/>
              </a:rPr>
              <a:t>36</a:t>
            </a:r>
            <a:r>
              <a:rPr b="1" i="1" lang="en-US" sz="2800" u="none">
                <a:solidFill>
                  <a:schemeClr val="dk1"/>
                </a:solidFill>
                <a:latin typeface="Times New Roman"/>
                <a:ea typeface="Times New Roman"/>
                <a:cs typeface="Times New Roman"/>
                <a:sym typeface="Times New Roman"/>
              </a:rPr>
              <a:t>), where 36 is the sum of the original numbers. The receiver adds the five numbers and compares the result with the sum. If the two are the same, the receiver assumes no error, accepts the five numbers, and discards the sum. Otherwise, there is an error somewhere and the data are not accepted.</a:t>
            </a:r>
            <a:endParaRPr/>
          </a:p>
        </p:txBody>
      </p:sp>
      <p:sp>
        <p:nvSpPr>
          <p:cNvPr id="713" name="Google Shape;713;p49"/>
          <p:cNvSpPr txBox="1"/>
          <p:nvPr/>
        </p:nvSpPr>
        <p:spPr>
          <a:xfrm>
            <a:off x="1143000" y="0"/>
            <a:ext cx="26908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10.18</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cxnSp>
        <p:nvCxnSpPr>
          <p:cNvPr id="122" name="Google Shape;122;p5"/>
          <p:cNvCxnSpPr/>
          <p:nvPr/>
        </p:nvCxnSpPr>
        <p:spPr>
          <a:xfrm>
            <a:off x="152400" y="533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123" name="Google Shape;123;p5"/>
          <p:cNvCxnSpPr/>
          <p:nvPr/>
        </p:nvCxnSpPr>
        <p:spPr>
          <a:xfrm>
            <a:off x="152400" y="1371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124" name="Google Shape;124;p5"/>
          <p:cNvSpPr txBox="1"/>
          <p:nvPr/>
        </p:nvSpPr>
        <p:spPr>
          <a:xfrm>
            <a:off x="304800" y="762000"/>
            <a:ext cx="34194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10.1  </a:t>
            </a:r>
            <a:r>
              <a:rPr b="1" i="1" lang="en-US" sz="2000" u="none">
                <a:solidFill>
                  <a:schemeClr val="dk1"/>
                </a:solidFill>
                <a:latin typeface="Times New Roman"/>
                <a:ea typeface="Times New Roman"/>
                <a:cs typeface="Times New Roman"/>
                <a:sym typeface="Times New Roman"/>
              </a:rPr>
              <a:t>Single-bit error</a:t>
            </a:r>
            <a:endParaRPr/>
          </a:p>
        </p:txBody>
      </p:sp>
      <p:cxnSp>
        <p:nvCxnSpPr>
          <p:cNvPr id="125" name="Google Shape;125;p5"/>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126" name="Google Shape;126;p5"/>
          <p:cNvPicPr preferRelativeResize="0"/>
          <p:nvPr/>
        </p:nvPicPr>
        <p:blipFill rotWithShape="1">
          <a:blip r:embed="rId3">
            <a:alphaModFix/>
          </a:blip>
          <a:srcRect b="0" l="0" r="0" t="0"/>
          <a:stretch/>
        </p:blipFill>
        <p:spPr>
          <a:xfrm>
            <a:off x="495300" y="2587625"/>
            <a:ext cx="8153400" cy="16827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50"/>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sp>
        <p:nvSpPr>
          <p:cNvPr id="720" name="Google Shape;720;p50"/>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21" name="Google Shape;721;p50"/>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22" name="Google Shape;722;p50"/>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23" name="Google Shape;723;p50"/>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24" name="Google Shape;724;p50"/>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25" name="Google Shape;725;p50"/>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26" name="Google Shape;726;p50"/>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27" name="Google Shape;727;p50"/>
          <p:cNvSpPr txBox="1"/>
          <p:nvPr/>
        </p:nvSpPr>
        <p:spPr>
          <a:xfrm>
            <a:off x="228600" y="1143000"/>
            <a:ext cx="8686800" cy="2654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We can make the job of the receiver easier if we send the negative (complement) of the sum, called the </a:t>
            </a:r>
            <a:r>
              <a:rPr b="1" i="1" lang="en-US" sz="2800" u="none">
                <a:solidFill>
                  <a:schemeClr val="hlink"/>
                </a:solidFill>
                <a:latin typeface="Times New Roman"/>
                <a:ea typeface="Times New Roman"/>
                <a:cs typeface="Times New Roman"/>
                <a:sym typeface="Times New Roman"/>
              </a:rPr>
              <a:t>checksum</a:t>
            </a:r>
            <a:r>
              <a:rPr b="1" i="1" lang="en-US" sz="2800" u="none">
                <a:solidFill>
                  <a:schemeClr val="dk1"/>
                </a:solidFill>
                <a:latin typeface="Times New Roman"/>
                <a:ea typeface="Times New Roman"/>
                <a:cs typeface="Times New Roman"/>
                <a:sym typeface="Times New Roman"/>
              </a:rPr>
              <a:t>. In this case, we send (7, 11, 12, 0, 6, </a:t>
            </a:r>
            <a:r>
              <a:rPr b="1" i="1" lang="en-US" sz="2800" u="none">
                <a:solidFill>
                  <a:schemeClr val="hlink"/>
                </a:solidFill>
                <a:latin typeface="Times New Roman"/>
                <a:ea typeface="Times New Roman"/>
                <a:cs typeface="Times New Roman"/>
                <a:sym typeface="Times New Roman"/>
              </a:rPr>
              <a:t>−36</a:t>
            </a:r>
            <a:r>
              <a:rPr b="1" i="1" lang="en-US" sz="2800" u="none">
                <a:solidFill>
                  <a:schemeClr val="dk1"/>
                </a:solidFill>
                <a:latin typeface="Times New Roman"/>
                <a:ea typeface="Times New Roman"/>
                <a:cs typeface="Times New Roman"/>
                <a:sym typeface="Times New Roman"/>
              </a:rPr>
              <a:t>). The receiver can add all the numbers received (including the checksum). If the result is 0, it assumes no error; otherwise, there is an error.</a:t>
            </a:r>
            <a:endParaRPr/>
          </a:p>
        </p:txBody>
      </p:sp>
      <p:sp>
        <p:nvSpPr>
          <p:cNvPr id="728" name="Google Shape;728;p50"/>
          <p:cNvSpPr txBox="1"/>
          <p:nvPr/>
        </p:nvSpPr>
        <p:spPr>
          <a:xfrm>
            <a:off x="1143000" y="0"/>
            <a:ext cx="26908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10.19</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51"/>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sp>
        <p:nvSpPr>
          <p:cNvPr id="735" name="Google Shape;735;p51"/>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36" name="Google Shape;736;p51"/>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37" name="Google Shape;737;p51"/>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38" name="Google Shape;738;p51"/>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39" name="Google Shape;739;p51"/>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40" name="Google Shape;740;p51"/>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41" name="Google Shape;741;p51"/>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42" name="Google Shape;742;p51"/>
          <p:cNvSpPr txBox="1"/>
          <p:nvPr/>
        </p:nvSpPr>
        <p:spPr>
          <a:xfrm>
            <a:off x="228600" y="1143000"/>
            <a:ext cx="8305800" cy="9461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How can we represent the number 21 in </a:t>
            </a:r>
            <a:r>
              <a:rPr b="1" i="1" lang="en-US" sz="2800" u="none">
                <a:solidFill>
                  <a:schemeClr val="hlink"/>
                </a:solidFill>
                <a:latin typeface="Times New Roman"/>
                <a:ea typeface="Times New Roman"/>
                <a:cs typeface="Times New Roman"/>
                <a:sym typeface="Times New Roman"/>
              </a:rPr>
              <a:t>one’s complement arithmetic</a:t>
            </a:r>
            <a:r>
              <a:rPr b="1" i="1" lang="en-US" sz="2800" u="none">
                <a:solidFill>
                  <a:schemeClr val="dk1"/>
                </a:solidFill>
                <a:latin typeface="Times New Roman"/>
                <a:ea typeface="Times New Roman"/>
                <a:cs typeface="Times New Roman"/>
                <a:sym typeface="Times New Roman"/>
              </a:rPr>
              <a:t> using only four bits?</a:t>
            </a:r>
            <a:endParaRPr/>
          </a:p>
        </p:txBody>
      </p:sp>
      <p:sp>
        <p:nvSpPr>
          <p:cNvPr id="743" name="Google Shape;743;p51"/>
          <p:cNvSpPr txBox="1"/>
          <p:nvPr/>
        </p:nvSpPr>
        <p:spPr>
          <a:xfrm>
            <a:off x="228600" y="3106737"/>
            <a:ext cx="8686800" cy="18002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Clr>
                <a:schemeClr val="dk1"/>
              </a:buClr>
              <a:buSzPts val="2800"/>
              <a:buFont typeface="Times"/>
              <a:buNone/>
            </a:pPr>
            <a:r>
              <a:rPr b="1" i="1" lang="en-US" sz="2800" u="none">
                <a:solidFill>
                  <a:schemeClr val="dk1"/>
                </a:solidFill>
                <a:latin typeface="Times"/>
                <a:ea typeface="Times"/>
                <a:cs typeface="Times"/>
                <a:sym typeface="Times"/>
              </a:rPr>
              <a:t>The number 21 in binary is 10101 (it needs five bits). We can wrap the leftmost bit and add it to the four rightmost bits. We have (0101 + 1) = 0110 or </a:t>
            </a:r>
            <a:r>
              <a:rPr b="1" i="1" lang="en-US" sz="2800" u="none">
                <a:solidFill>
                  <a:schemeClr val="hlink"/>
                </a:solidFill>
                <a:latin typeface="Times"/>
                <a:ea typeface="Times"/>
                <a:cs typeface="Times"/>
                <a:sym typeface="Times"/>
              </a:rPr>
              <a:t>6</a:t>
            </a:r>
            <a:r>
              <a:rPr b="1" i="1" lang="en-US" sz="2800" u="none">
                <a:solidFill>
                  <a:schemeClr val="dk1"/>
                </a:solidFill>
                <a:latin typeface="Times"/>
                <a:ea typeface="Times"/>
                <a:cs typeface="Times"/>
                <a:sym typeface="Times"/>
              </a:rPr>
              <a:t>.</a:t>
            </a:r>
            <a:endParaRPr/>
          </a:p>
        </p:txBody>
      </p:sp>
      <p:sp>
        <p:nvSpPr>
          <p:cNvPr id="744" name="Google Shape;744;p51"/>
          <p:cNvSpPr txBox="1"/>
          <p:nvPr/>
        </p:nvSpPr>
        <p:spPr>
          <a:xfrm>
            <a:off x="1143000" y="0"/>
            <a:ext cx="26908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10.20</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52"/>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sp>
        <p:nvSpPr>
          <p:cNvPr id="751" name="Google Shape;751;p52"/>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52" name="Google Shape;752;p52"/>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53" name="Google Shape;753;p52"/>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54" name="Google Shape;754;p52"/>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55" name="Google Shape;755;p52"/>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56" name="Google Shape;756;p52"/>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57" name="Google Shape;757;p52"/>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58" name="Google Shape;758;p52"/>
          <p:cNvSpPr txBox="1"/>
          <p:nvPr/>
        </p:nvSpPr>
        <p:spPr>
          <a:xfrm>
            <a:off x="228600" y="1143000"/>
            <a:ext cx="8458200" cy="9461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How can we represent the number −6 in one’s complement arithmetic using only four bits?</a:t>
            </a:r>
            <a:endParaRPr/>
          </a:p>
        </p:txBody>
      </p:sp>
      <p:sp>
        <p:nvSpPr>
          <p:cNvPr id="759" name="Google Shape;759;p52"/>
          <p:cNvSpPr txBox="1"/>
          <p:nvPr/>
        </p:nvSpPr>
        <p:spPr>
          <a:xfrm>
            <a:off x="228600" y="2286000"/>
            <a:ext cx="8686800" cy="35083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Clr>
                <a:schemeClr val="dk1"/>
              </a:buClr>
              <a:buSzPts val="2800"/>
              <a:buFont typeface="Times"/>
              <a:buNone/>
            </a:pPr>
            <a:r>
              <a:rPr b="1" i="1" lang="en-US" sz="2800" u="none">
                <a:solidFill>
                  <a:schemeClr val="dk1"/>
                </a:solidFill>
                <a:latin typeface="Times"/>
                <a:ea typeface="Times"/>
                <a:cs typeface="Times"/>
                <a:sym typeface="Times"/>
              </a:rPr>
              <a:t>In one’s complement arithmetic, the negative or complement of a number is found by inverting all bits. Positive 6 is 0110; negative 6 is 1001. If we consider only unsigned numbers, this is 9. In other words, the complement of 6 is 9. Another way to find the complement of a number in one’s complement arithmetic is to subtract the number from 2</a:t>
            </a:r>
            <a:r>
              <a:rPr b="1" baseline="30000" i="1" lang="en-US" sz="2800" u="none">
                <a:solidFill>
                  <a:schemeClr val="dk1"/>
                </a:solidFill>
                <a:latin typeface="Times"/>
                <a:ea typeface="Times"/>
                <a:cs typeface="Times"/>
                <a:sym typeface="Times"/>
              </a:rPr>
              <a:t>n</a:t>
            </a:r>
            <a:r>
              <a:rPr b="1" i="1" lang="en-US" sz="2800" u="none">
                <a:solidFill>
                  <a:schemeClr val="dk1"/>
                </a:solidFill>
                <a:latin typeface="Times"/>
                <a:ea typeface="Times"/>
                <a:cs typeface="Times"/>
                <a:sym typeface="Times"/>
              </a:rPr>
              <a:t> − 1 (16 − 1 in this case).</a:t>
            </a:r>
            <a:endParaRPr/>
          </a:p>
        </p:txBody>
      </p:sp>
      <p:sp>
        <p:nvSpPr>
          <p:cNvPr id="760" name="Google Shape;760;p52"/>
          <p:cNvSpPr txBox="1"/>
          <p:nvPr/>
        </p:nvSpPr>
        <p:spPr>
          <a:xfrm>
            <a:off x="1143000" y="0"/>
            <a:ext cx="26908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10.21</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53"/>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sp>
        <p:nvSpPr>
          <p:cNvPr id="767" name="Google Shape;767;p53"/>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68" name="Google Shape;768;p53"/>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69" name="Google Shape;769;p53"/>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70" name="Google Shape;770;p53"/>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71" name="Google Shape;771;p53"/>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72" name="Google Shape;772;p53"/>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73" name="Google Shape;773;p53"/>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74" name="Google Shape;774;p53"/>
          <p:cNvSpPr txBox="1"/>
          <p:nvPr/>
        </p:nvSpPr>
        <p:spPr>
          <a:xfrm>
            <a:off x="228600" y="990600"/>
            <a:ext cx="8534400" cy="52165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Let us redo Exercise 10.19 using one’s complement arithmetic. Figure 10.24 shows the process at the sender and at the receiver. The sender initializes the checksum to 0 and adds all data items and the checksum (the checksum is considered as one data item and is shown in color). The result is 36. However, 36 cannot be expressed in 4 bits. The extra two bits are wrapped and added with the sum to create the wrapped sum value 6. In the figure, we have shown the details in binary. The sum is then complemented, resulting in the checksum value 9 (15 − 6 = 9). The sender now sends six data items to the receiver including the checksum 9. </a:t>
            </a:r>
            <a:endParaRPr/>
          </a:p>
        </p:txBody>
      </p:sp>
      <p:sp>
        <p:nvSpPr>
          <p:cNvPr id="775" name="Google Shape;775;p53"/>
          <p:cNvSpPr txBox="1"/>
          <p:nvPr/>
        </p:nvSpPr>
        <p:spPr>
          <a:xfrm>
            <a:off x="1143000" y="0"/>
            <a:ext cx="26908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10.22</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54"/>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sp>
        <p:nvSpPr>
          <p:cNvPr id="782" name="Google Shape;782;p54"/>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83" name="Google Shape;783;p54"/>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84" name="Google Shape;784;p54"/>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85" name="Google Shape;785;p54"/>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86" name="Google Shape;786;p54"/>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87" name="Google Shape;787;p54"/>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88" name="Google Shape;788;p54"/>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789" name="Google Shape;789;p54"/>
          <p:cNvSpPr txBox="1"/>
          <p:nvPr/>
        </p:nvSpPr>
        <p:spPr>
          <a:xfrm>
            <a:off x="228600" y="1143000"/>
            <a:ext cx="8534400" cy="35083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The receiver follows the same procedure as the sender. It adds all data items (including the checksum); the result is 45. The sum is wrapped and becomes 15. The wrapped sum is complemented and becomes 0. Since the value of the checksum is 0, this means that the data is not corrupted. The receiver drops the checksum and keeps the other data items. If the checksum is not zero, the entire packet is dropped.</a:t>
            </a:r>
            <a:endParaRPr/>
          </a:p>
        </p:txBody>
      </p:sp>
      <p:sp>
        <p:nvSpPr>
          <p:cNvPr id="790" name="Google Shape;790;p54"/>
          <p:cNvSpPr txBox="1"/>
          <p:nvPr/>
        </p:nvSpPr>
        <p:spPr>
          <a:xfrm>
            <a:off x="1143000" y="0"/>
            <a:ext cx="473233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10.22 (continued)</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56"/>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sp>
        <p:nvSpPr>
          <p:cNvPr id="796" name="Google Shape;796;p56"/>
          <p:cNvSpPr txBox="1"/>
          <p:nvPr/>
        </p:nvSpPr>
        <p:spPr>
          <a:xfrm>
            <a:off x="304800" y="304800"/>
            <a:ext cx="352583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10.24  </a:t>
            </a:r>
            <a:r>
              <a:rPr b="1" i="1" lang="en-US" sz="2000" u="none">
                <a:solidFill>
                  <a:schemeClr val="dk1"/>
                </a:solidFill>
                <a:latin typeface="Times New Roman"/>
                <a:ea typeface="Times New Roman"/>
                <a:cs typeface="Times New Roman"/>
                <a:sym typeface="Times New Roman"/>
              </a:rPr>
              <a:t>Example 10.22</a:t>
            </a:r>
            <a:endParaRPr/>
          </a:p>
        </p:txBody>
      </p:sp>
      <p:pic>
        <p:nvPicPr>
          <p:cNvPr id="797" name="Google Shape;797;p56"/>
          <p:cNvPicPr preferRelativeResize="0"/>
          <p:nvPr/>
        </p:nvPicPr>
        <p:blipFill rotWithShape="1">
          <a:blip r:embed="rId3">
            <a:alphaModFix/>
          </a:blip>
          <a:srcRect b="0" l="0" r="0" t="0"/>
          <a:stretch/>
        </p:blipFill>
        <p:spPr>
          <a:xfrm>
            <a:off x="1243012" y="1285875"/>
            <a:ext cx="6657975" cy="42862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57"/>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sp>
        <p:nvSpPr>
          <p:cNvPr id="804" name="Google Shape;804;p57"/>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805" name="Google Shape;805;p57"/>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806" name="Google Shape;806;p57"/>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807" name="Google Shape;807;p57"/>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808" name="Google Shape;808;p57"/>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809" name="Google Shape;809;p57"/>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810" name="Google Shape;810;p57"/>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cxnSp>
        <p:nvCxnSpPr>
          <p:cNvPr id="811" name="Google Shape;811;p57"/>
          <p:cNvCxnSpPr/>
          <p:nvPr/>
        </p:nvCxnSpPr>
        <p:spPr>
          <a:xfrm>
            <a:off x="457200" y="18288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812" name="Google Shape;812;p57"/>
          <p:cNvCxnSpPr/>
          <p:nvPr/>
        </p:nvCxnSpPr>
        <p:spPr>
          <a:xfrm>
            <a:off x="458787" y="55626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813" name="Google Shape;813;p57"/>
          <p:cNvSpPr txBox="1"/>
          <p:nvPr/>
        </p:nvSpPr>
        <p:spPr>
          <a:xfrm>
            <a:off x="495300" y="1892300"/>
            <a:ext cx="8077200" cy="3568700"/>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Sender site:</a:t>
            </a:r>
            <a:endParaRPr/>
          </a:p>
          <a:p>
            <a:pPr indent="0" lvl="0" marL="0" marR="0" rtl="0" algn="l">
              <a:lnSpc>
                <a:spcPct val="100000"/>
              </a:lnSpc>
              <a:spcBef>
                <a:spcPts val="0"/>
              </a:spcBef>
              <a:spcAft>
                <a:spcPts val="0"/>
              </a:spcAft>
              <a:buClr>
                <a:schemeClr val="hlink"/>
              </a:buClr>
              <a:buSzPts val="2800"/>
              <a:buFont typeface="Arial"/>
              <a:buNone/>
            </a:pPr>
            <a:r>
              <a:rPr b="1" i="0" lang="en-US" sz="2800" u="none">
                <a:solidFill>
                  <a:schemeClr val="hlink"/>
                </a:solidFill>
                <a:latin typeface="Arial"/>
                <a:ea typeface="Arial"/>
                <a:cs typeface="Arial"/>
                <a:sym typeface="Arial"/>
              </a:rPr>
              <a:t>1.</a:t>
            </a:r>
            <a:r>
              <a:rPr b="1" i="0" lang="en-US" sz="2800" u="none">
                <a:solidFill>
                  <a:schemeClr val="dk1"/>
                </a:solidFill>
                <a:latin typeface="Arial"/>
                <a:ea typeface="Arial"/>
                <a:cs typeface="Arial"/>
                <a:sym typeface="Arial"/>
              </a:rPr>
              <a:t> The message is divided into 16-bit words.</a:t>
            </a:r>
            <a:endParaRPr/>
          </a:p>
          <a:p>
            <a:pPr indent="0" lvl="0" marL="0" marR="0" rtl="0" algn="l">
              <a:lnSpc>
                <a:spcPct val="100000"/>
              </a:lnSpc>
              <a:spcBef>
                <a:spcPts val="0"/>
              </a:spcBef>
              <a:spcAft>
                <a:spcPts val="0"/>
              </a:spcAft>
              <a:buClr>
                <a:schemeClr val="hlink"/>
              </a:buClr>
              <a:buSzPts val="2800"/>
              <a:buFont typeface="Arial"/>
              <a:buNone/>
            </a:pPr>
            <a:r>
              <a:rPr b="1" i="0" lang="en-US" sz="2800" u="none">
                <a:solidFill>
                  <a:schemeClr val="hlink"/>
                </a:solidFill>
                <a:latin typeface="Arial"/>
                <a:ea typeface="Arial"/>
                <a:cs typeface="Arial"/>
                <a:sym typeface="Arial"/>
              </a:rPr>
              <a:t>2.</a:t>
            </a:r>
            <a:r>
              <a:rPr b="1" i="0" lang="en-US" sz="2800" u="none">
                <a:solidFill>
                  <a:schemeClr val="dk1"/>
                </a:solidFill>
                <a:latin typeface="Arial"/>
                <a:ea typeface="Arial"/>
                <a:cs typeface="Arial"/>
                <a:sym typeface="Arial"/>
              </a:rPr>
              <a:t> The value of the checksum word is set to 0.</a:t>
            </a:r>
            <a:endParaRPr/>
          </a:p>
          <a:p>
            <a:pPr indent="0" lvl="0" marL="0" marR="0" rtl="0" algn="l">
              <a:lnSpc>
                <a:spcPct val="100000"/>
              </a:lnSpc>
              <a:spcBef>
                <a:spcPts val="0"/>
              </a:spcBef>
              <a:spcAft>
                <a:spcPts val="0"/>
              </a:spcAft>
              <a:buClr>
                <a:schemeClr val="hlink"/>
              </a:buClr>
              <a:buSzPts val="2800"/>
              <a:buFont typeface="Arial"/>
              <a:buNone/>
            </a:pPr>
            <a:r>
              <a:rPr b="1" i="0" lang="en-US" sz="2800" u="none">
                <a:solidFill>
                  <a:schemeClr val="hlink"/>
                </a:solidFill>
                <a:latin typeface="Arial"/>
                <a:ea typeface="Arial"/>
                <a:cs typeface="Arial"/>
                <a:sym typeface="Arial"/>
              </a:rPr>
              <a:t>3.</a:t>
            </a:r>
            <a:r>
              <a:rPr b="1" i="0" lang="en-US" sz="2800" u="none">
                <a:solidFill>
                  <a:schemeClr val="dk1"/>
                </a:solidFill>
                <a:latin typeface="Arial"/>
                <a:ea typeface="Arial"/>
                <a:cs typeface="Arial"/>
                <a:sym typeface="Arial"/>
              </a:rPr>
              <a:t> All words including the checksum are</a:t>
            </a:r>
            <a:br>
              <a:rPr b="1" i="0" lang="en-US" sz="2800" u="none">
                <a:solidFill>
                  <a:schemeClr val="dk1"/>
                </a:solidFill>
                <a:latin typeface="Arial"/>
                <a:ea typeface="Arial"/>
                <a:cs typeface="Arial"/>
                <a:sym typeface="Arial"/>
              </a:rPr>
            </a:br>
            <a:r>
              <a:rPr b="1" i="0" lang="en-US" sz="2800" u="none">
                <a:solidFill>
                  <a:schemeClr val="dk1"/>
                </a:solidFill>
                <a:latin typeface="Arial"/>
                <a:ea typeface="Arial"/>
                <a:cs typeface="Arial"/>
                <a:sym typeface="Arial"/>
              </a:rPr>
              <a:t>    added using one’s complement addition.</a:t>
            </a:r>
            <a:endParaRPr/>
          </a:p>
          <a:p>
            <a:pPr indent="0" lvl="0" marL="0" marR="0" rtl="0" algn="l">
              <a:lnSpc>
                <a:spcPct val="100000"/>
              </a:lnSpc>
              <a:spcBef>
                <a:spcPts val="0"/>
              </a:spcBef>
              <a:spcAft>
                <a:spcPts val="0"/>
              </a:spcAft>
              <a:buClr>
                <a:schemeClr val="hlink"/>
              </a:buClr>
              <a:buSzPts val="2800"/>
              <a:buFont typeface="Arial"/>
              <a:buNone/>
            </a:pPr>
            <a:r>
              <a:rPr b="1" i="0" lang="en-US" sz="2800" u="none">
                <a:solidFill>
                  <a:schemeClr val="hlink"/>
                </a:solidFill>
                <a:latin typeface="Arial"/>
                <a:ea typeface="Arial"/>
                <a:cs typeface="Arial"/>
                <a:sym typeface="Arial"/>
              </a:rPr>
              <a:t>4.</a:t>
            </a:r>
            <a:r>
              <a:rPr b="1" i="0" lang="en-US" sz="2800" u="none">
                <a:solidFill>
                  <a:schemeClr val="dk1"/>
                </a:solidFill>
                <a:latin typeface="Arial"/>
                <a:ea typeface="Arial"/>
                <a:cs typeface="Arial"/>
                <a:sym typeface="Arial"/>
              </a:rPr>
              <a:t> The sum is complemented and becomes the</a:t>
            </a:r>
            <a:br>
              <a:rPr b="1" i="0" lang="en-US" sz="2800" u="none">
                <a:solidFill>
                  <a:schemeClr val="dk1"/>
                </a:solidFill>
                <a:latin typeface="Arial"/>
                <a:ea typeface="Arial"/>
                <a:cs typeface="Arial"/>
                <a:sym typeface="Arial"/>
              </a:rPr>
            </a:br>
            <a:r>
              <a:rPr b="1" i="0" lang="en-US" sz="2800" u="none">
                <a:solidFill>
                  <a:schemeClr val="dk1"/>
                </a:solidFill>
                <a:latin typeface="Arial"/>
                <a:ea typeface="Arial"/>
                <a:cs typeface="Arial"/>
                <a:sym typeface="Arial"/>
              </a:rPr>
              <a:t>     checksum.</a:t>
            </a:r>
            <a:endParaRPr/>
          </a:p>
          <a:p>
            <a:pPr indent="0" lvl="0" marL="0" marR="0" rtl="0" algn="l">
              <a:lnSpc>
                <a:spcPct val="100000"/>
              </a:lnSpc>
              <a:spcBef>
                <a:spcPts val="0"/>
              </a:spcBef>
              <a:spcAft>
                <a:spcPts val="0"/>
              </a:spcAft>
              <a:buClr>
                <a:schemeClr val="hlink"/>
              </a:buClr>
              <a:buSzPts val="2800"/>
              <a:buFont typeface="Arial"/>
              <a:buNone/>
            </a:pPr>
            <a:r>
              <a:rPr b="1" i="0" lang="en-US" sz="2800" u="none">
                <a:solidFill>
                  <a:schemeClr val="hlink"/>
                </a:solidFill>
                <a:latin typeface="Arial"/>
                <a:ea typeface="Arial"/>
                <a:cs typeface="Arial"/>
                <a:sym typeface="Arial"/>
              </a:rPr>
              <a:t>5.</a:t>
            </a:r>
            <a:r>
              <a:rPr b="1" i="0" lang="en-US" sz="2800" u="none">
                <a:solidFill>
                  <a:schemeClr val="dk1"/>
                </a:solidFill>
                <a:latin typeface="Arial"/>
                <a:ea typeface="Arial"/>
                <a:cs typeface="Arial"/>
                <a:sym typeface="Arial"/>
              </a:rPr>
              <a:t> The checksum is sent with the data.</a:t>
            </a:r>
            <a:endParaRPr/>
          </a:p>
        </p:txBody>
      </p:sp>
      <p:grpSp>
        <p:nvGrpSpPr>
          <p:cNvPr id="814" name="Google Shape;814;p57"/>
          <p:cNvGrpSpPr/>
          <p:nvPr/>
        </p:nvGrpSpPr>
        <p:grpSpPr>
          <a:xfrm>
            <a:off x="533400" y="1185862"/>
            <a:ext cx="1143000" cy="566737"/>
            <a:chOff x="1200" y="1248"/>
            <a:chExt cx="720" cy="357"/>
          </a:xfrm>
        </p:grpSpPr>
        <p:pic>
          <p:nvPicPr>
            <p:cNvPr id="815" name="Google Shape;815;p57"/>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816" name="Google Shape;816;p57"/>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
        <p:nvSpPr>
          <p:cNvPr id="817" name="Google Shape;817;p57"/>
          <p:cNvSpPr txBox="1"/>
          <p:nvPr/>
        </p:nvSpPr>
        <p:spPr>
          <a:xfrm>
            <a:off x="2590800" y="0"/>
            <a:ext cx="3873500" cy="58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Internet Checksum</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58"/>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sp>
        <p:nvSpPr>
          <p:cNvPr id="824" name="Google Shape;824;p58"/>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825" name="Google Shape;825;p58"/>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826" name="Google Shape;826;p58"/>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827" name="Google Shape;827;p58"/>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828" name="Google Shape;828;p58"/>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829" name="Google Shape;829;p58"/>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830" name="Google Shape;830;p58"/>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cxnSp>
        <p:nvCxnSpPr>
          <p:cNvPr id="831" name="Google Shape;831;p58"/>
          <p:cNvCxnSpPr/>
          <p:nvPr/>
        </p:nvCxnSpPr>
        <p:spPr>
          <a:xfrm>
            <a:off x="457200" y="18288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832" name="Google Shape;832;p58"/>
          <p:cNvCxnSpPr/>
          <p:nvPr/>
        </p:nvCxnSpPr>
        <p:spPr>
          <a:xfrm>
            <a:off x="458787" y="60198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833" name="Google Shape;833;p58"/>
          <p:cNvSpPr txBox="1"/>
          <p:nvPr/>
        </p:nvSpPr>
        <p:spPr>
          <a:xfrm>
            <a:off x="495300" y="1920875"/>
            <a:ext cx="8077200" cy="3995737"/>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Receiver site:</a:t>
            </a:r>
            <a:endParaRPr/>
          </a:p>
          <a:p>
            <a:pPr indent="0" lvl="0" marL="0" marR="0" rtl="0" algn="l">
              <a:lnSpc>
                <a:spcPct val="100000"/>
              </a:lnSpc>
              <a:spcBef>
                <a:spcPts val="0"/>
              </a:spcBef>
              <a:spcAft>
                <a:spcPts val="0"/>
              </a:spcAft>
              <a:buClr>
                <a:schemeClr val="hlink"/>
              </a:buClr>
              <a:buSzPts val="2800"/>
              <a:buFont typeface="Arial"/>
              <a:buNone/>
            </a:pPr>
            <a:r>
              <a:rPr b="1" i="0" lang="en-US" sz="2800" u="none">
                <a:solidFill>
                  <a:schemeClr val="hlink"/>
                </a:solidFill>
                <a:latin typeface="Arial"/>
                <a:ea typeface="Arial"/>
                <a:cs typeface="Arial"/>
                <a:sym typeface="Arial"/>
              </a:rPr>
              <a:t>1.</a:t>
            </a:r>
            <a:r>
              <a:rPr b="1" i="0" lang="en-US" sz="2800" u="none">
                <a:solidFill>
                  <a:schemeClr val="dk1"/>
                </a:solidFill>
                <a:latin typeface="Arial"/>
                <a:ea typeface="Arial"/>
                <a:cs typeface="Arial"/>
                <a:sym typeface="Arial"/>
              </a:rPr>
              <a:t> The message (including checksum) is</a:t>
            </a:r>
            <a:br>
              <a:rPr b="1" i="0" lang="en-US" sz="2800" u="none">
                <a:solidFill>
                  <a:schemeClr val="dk1"/>
                </a:solidFill>
                <a:latin typeface="Arial"/>
                <a:ea typeface="Arial"/>
                <a:cs typeface="Arial"/>
                <a:sym typeface="Arial"/>
              </a:rPr>
            </a:br>
            <a:r>
              <a:rPr b="1" i="0" lang="en-US" sz="2800" u="none">
                <a:solidFill>
                  <a:schemeClr val="dk1"/>
                </a:solidFill>
                <a:latin typeface="Arial"/>
                <a:ea typeface="Arial"/>
                <a:cs typeface="Arial"/>
                <a:sym typeface="Arial"/>
              </a:rPr>
              <a:t>    divided into 16-bit words.</a:t>
            </a:r>
            <a:endParaRPr/>
          </a:p>
          <a:p>
            <a:pPr indent="0" lvl="0" marL="0" marR="0" rtl="0" algn="l">
              <a:lnSpc>
                <a:spcPct val="100000"/>
              </a:lnSpc>
              <a:spcBef>
                <a:spcPts val="0"/>
              </a:spcBef>
              <a:spcAft>
                <a:spcPts val="0"/>
              </a:spcAft>
              <a:buClr>
                <a:schemeClr val="hlink"/>
              </a:buClr>
              <a:buSzPts val="2800"/>
              <a:buFont typeface="Arial"/>
              <a:buNone/>
            </a:pPr>
            <a:r>
              <a:rPr b="1" i="0" lang="en-US" sz="2800" u="none">
                <a:solidFill>
                  <a:schemeClr val="hlink"/>
                </a:solidFill>
                <a:latin typeface="Arial"/>
                <a:ea typeface="Arial"/>
                <a:cs typeface="Arial"/>
                <a:sym typeface="Arial"/>
              </a:rPr>
              <a:t>2.</a:t>
            </a:r>
            <a:r>
              <a:rPr b="1" i="0" lang="en-US" sz="2800" u="none">
                <a:solidFill>
                  <a:schemeClr val="dk1"/>
                </a:solidFill>
                <a:latin typeface="Arial"/>
                <a:ea typeface="Arial"/>
                <a:cs typeface="Arial"/>
                <a:sym typeface="Arial"/>
              </a:rPr>
              <a:t> All words are added using one’s</a:t>
            </a:r>
            <a:br>
              <a:rPr b="1" i="0" lang="en-US" sz="2800" u="none">
                <a:solidFill>
                  <a:schemeClr val="dk1"/>
                </a:solidFill>
                <a:latin typeface="Arial"/>
                <a:ea typeface="Arial"/>
                <a:cs typeface="Arial"/>
                <a:sym typeface="Arial"/>
              </a:rPr>
            </a:br>
            <a:r>
              <a:rPr b="1" i="0" lang="en-US" sz="2800" u="none">
                <a:solidFill>
                  <a:schemeClr val="dk1"/>
                </a:solidFill>
                <a:latin typeface="Arial"/>
                <a:ea typeface="Arial"/>
                <a:cs typeface="Arial"/>
                <a:sym typeface="Arial"/>
              </a:rPr>
              <a:t>    complement addition.</a:t>
            </a:r>
            <a:endParaRPr/>
          </a:p>
          <a:p>
            <a:pPr indent="0" lvl="0" marL="0" marR="0" rtl="0" algn="l">
              <a:lnSpc>
                <a:spcPct val="100000"/>
              </a:lnSpc>
              <a:spcBef>
                <a:spcPts val="0"/>
              </a:spcBef>
              <a:spcAft>
                <a:spcPts val="0"/>
              </a:spcAft>
              <a:buClr>
                <a:schemeClr val="hlink"/>
              </a:buClr>
              <a:buSzPts val="2800"/>
              <a:buFont typeface="Arial"/>
              <a:buNone/>
            </a:pPr>
            <a:r>
              <a:rPr b="1" i="0" lang="en-US" sz="2800" u="none">
                <a:solidFill>
                  <a:schemeClr val="hlink"/>
                </a:solidFill>
                <a:latin typeface="Arial"/>
                <a:ea typeface="Arial"/>
                <a:cs typeface="Arial"/>
                <a:sym typeface="Arial"/>
              </a:rPr>
              <a:t>3.</a:t>
            </a:r>
            <a:r>
              <a:rPr b="1" i="0" lang="en-US" sz="2800" u="none">
                <a:solidFill>
                  <a:schemeClr val="dk1"/>
                </a:solidFill>
                <a:latin typeface="Arial"/>
                <a:ea typeface="Arial"/>
                <a:cs typeface="Arial"/>
                <a:sym typeface="Arial"/>
              </a:rPr>
              <a:t> The sum is complemented and becomes the</a:t>
            </a:r>
            <a:br>
              <a:rPr b="1" i="0" lang="en-US" sz="2800" u="none">
                <a:solidFill>
                  <a:schemeClr val="dk1"/>
                </a:solidFill>
                <a:latin typeface="Arial"/>
                <a:ea typeface="Arial"/>
                <a:cs typeface="Arial"/>
                <a:sym typeface="Arial"/>
              </a:rPr>
            </a:br>
            <a:r>
              <a:rPr b="1" i="0" lang="en-US" sz="2800" u="none">
                <a:solidFill>
                  <a:schemeClr val="dk1"/>
                </a:solidFill>
                <a:latin typeface="Arial"/>
                <a:ea typeface="Arial"/>
                <a:cs typeface="Arial"/>
                <a:sym typeface="Arial"/>
              </a:rPr>
              <a:t>    new checksum.</a:t>
            </a:r>
            <a:endParaRPr/>
          </a:p>
          <a:p>
            <a:pPr indent="0" lvl="0" marL="0" marR="0" rtl="0" algn="l">
              <a:lnSpc>
                <a:spcPct val="100000"/>
              </a:lnSpc>
              <a:spcBef>
                <a:spcPts val="0"/>
              </a:spcBef>
              <a:spcAft>
                <a:spcPts val="0"/>
              </a:spcAft>
              <a:buClr>
                <a:schemeClr val="hlink"/>
              </a:buClr>
              <a:buSzPts val="2800"/>
              <a:buFont typeface="Arial"/>
              <a:buNone/>
            </a:pPr>
            <a:r>
              <a:rPr b="1" i="0" lang="en-US" sz="2800" u="none">
                <a:solidFill>
                  <a:schemeClr val="hlink"/>
                </a:solidFill>
                <a:latin typeface="Arial"/>
                <a:ea typeface="Arial"/>
                <a:cs typeface="Arial"/>
                <a:sym typeface="Arial"/>
              </a:rPr>
              <a:t>4.</a:t>
            </a:r>
            <a:r>
              <a:rPr b="1" i="0" lang="en-US" sz="2800" u="none">
                <a:solidFill>
                  <a:schemeClr val="dk1"/>
                </a:solidFill>
                <a:latin typeface="Arial"/>
                <a:ea typeface="Arial"/>
                <a:cs typeface="Arial"/>
                <a:sym typeface="Arial"/>
              </a:rPr>
              <a:t> If the value of checksum is 0, the message</a:t>
            </a:r>
            <a:br>
              <a:rPr b="1" i="0" lang="en-US" sz="2800" u="none">
                <a:solidFill>
                  <a:schemeClr val="dk1"/>
                </a:solidFill>
                <a:latin typeface="Arial"/>
                <a:ea typeface="Arial"/>
                <a:cs typeface="Arial"/>
                <a:sym typeface="Arial"/>
              </a:rPr>
            </a:br>
            <a:r>
              <a:rPr b="1" i="0" lang="en-US" sz="2800" u="none">
                <a:solidFill>
                  <a:schemeClr val="dk1"/>
                </a:solidFill>
                <a:latin typeface="Arial"/>
                <a:ea typeface="Arial"/>
                <a:cs typeface="Arial"/>
                <a:sym typeface="Arial"/>
              </a:rPr>
              <a:t>    is accepted; otherwise, it is rejected.</a:t>
            </a:r>
            <a:endParaRPr/>
          </a:p>
        </p:txBody>
      </p:sp>
      <p:grpSp>
        <p:nvGrpSpPr>
          <p:cNvPr id="834" name="Google Shape;834;p58"/>
          <p:cNvGrpSpPr/>
          <p:nvPr/>
        </p:nvGrpSpPr>
        <p:grpSpPr>
          <a:xfrm>
            <a:off x="533400" y="1185862"/>
            <a:ext cx="1143000" cy="566737"/>
            <a:chOff x="1200" y="1248"/>
            <a:chExt cx="720" cy="357"/>
          </a:xfrm>
        </p:grpSpPr>
        <p:pic>
          <p:nvPicPr>
            <p:cNvPr id="835" name="Google Shape;835;p58"/>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836" name="Google Shape;836;p58"/>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
        <p:nvSpPr>
          <p:cNvPr id="837" name="Google Shape;837;p58"/>
          <p:cNvSpPr txBox="1"/>
          <p:nvPr/>
        </p:nvSpPr>
        <p:spPr>
          <a:xfrm>
            <a:off x="2590800" y="0"/>
            <a:ext cx="3873500" cy="58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Internet Checksum</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59"/>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sp>
        <p:nvSpPr>
          <p:cNvPr id="844" name="Google Shape;844;p59"/>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845" name="Google Shape;845;p59"/>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846" name="Google Shape;846;p59"/>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847" name="Google Shape;847;p59"/>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848" name="Google Shape;848;p59"/>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849" name="Google Shape;849;p59"/>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850" name="Google Shape;850;p59"/>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851" name="Google Shape;851;p59"/>
          <p:cNvSpPr txBox="1"/>
          <p:nvPr/>
        </p:nvSpPr>
        <p:spPr>
          <a:xfrm>
            <a:off x="228600" y="914400"/>
            <a:ext cx="8686800" cy="564356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Let us calculate the checksum for a text of 8 characters (“Forouzan”). The text needs to be divided into 2-byte (16-bit) words. We use ASCII (see Appendix A) to change each byte to a 2-digit hexadecimal number. For example, F is represented as 0x46 and o is represented as 0x6F. Figure 10.25 shows how the checksum is calculated at the sender and receiver sites. In part a of the figure, the value of partial sum for the first column is 0x36. We keep the rightmost digit (6) and insert the leftmost digit (3) as the carry in the second column. The process is repeated for each column. Note that if there is any corruption, the checksum recalculated by the receiver is not all 0s. We leave this an exercise.</a:t>
            </a:r>
            <a:endParaRPr/>
          </a:p>
        </p:txBody>
      </p:sp>
      <p:sp>
        <p:nvSpPr>
          <p:cNvPr id="852" name="Google Shape;852;p59"/>
          <p:cNvSpPr txBox="1"/>
          <p:nvPr/>
        </p:nvSpPr>
        <p:spPr>
          <a:xfrm>
            <a:off x="1143000" y="0"/>
            <a:ext cx="2690812"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3200"/>
              <a:buFont typeface="Times New Roman"/>
              <a:buNone/>
            </a:pPr>
            <a:r>
              <a:rPr b="1" i="1" lang="en-US" sz="3200" u="none">
                <a:solidFill>
                  <a:schemeClr val="hlink"/>
                </a:solidFill>
                <a:latin typeface="Times New Roman"/>
                <a:ea typeface="Times New Roman"/>
                <a:cs typeface="Times New Roman"/>
                <a:sym typeface="Times New Roman"/>
              </a:rPr>
              <a:t>Example 10.23</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g1b776004378_0_0"/>
          <p:cNvSpPr txBox="1"/>
          <p:nvPr>
            <p:ph idx="12" type="sldNum"/>
          </p:nvPr>
        </p:nvSpPr>
        <p:spPr>
          <a:xfrm>
            <a:off x="-76200" y="6400800"/>
            <a:ext cx="1905000" cy="457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chemeClr val="lt2"/>
              </a:buClr>
              <a:buSzPts val="2000"/>
              <a:buFont typeface="Arial"/>
              <a:buNone/>
            </a:pPr>
            <a:r>
              <a:rPr lang="en-US"/>
              <a:t>10.</a:t>
            </a:r>
            <a:fld id="{00000000-1234-1234-1234-123412341234}" type="slidenum">
              <a:rPr lang="en-US"/>
              <a:t>‹#›</a:t>
            </a:fld>
            <a:endParaRPr/>
          </a:p>
        </p:txBody>
      </p:sp>
      <p:pic>
        <p:nvPicPr>
          <p:cNvPr id="859" name="Google Shape;859;g1b776004378_0_0"/>
          <p:cNvPicPr preferRelativeResize="0"/>
          <p:nvPr/>
        </p:nvPicPr>
        <p:blipFill>
          <a:blip r:embed="rId3">
            <a:alphaModFix/>
          </a:blip>
          <a:stretch>
            <a:fillRect/>
          </a:stretch>
        </p:blipFill>
        <p:spPr>
          <a:xfrm>
            <a:off x="2172217" y="152400"/>
            <a:ext cx="4799566" cy="6096000"/>
          </a:xfrm>
          <a:prstGeom prst="rect">
            <a:avLst/>
          </a:prstGeom>
          <a:noFill/>
          <a:ln>
            <a:noFill/>
          </a:ln>
        </p:spPr>
      </p:pic>
      <p:sp>
        <p:nvSpPr>
          <p:cNvPr id="860" name="Google Shape;860;g1b776004378_0_0"/>
          <p:cNvSpPr txBox="1"/>
          <p:nvPr/>
        </p:nvSpPr>
        <p:spPr>
          <a:xfrm>
            <a:off x="0" y="0"/>
            <a:ext cx="30000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i="1" lang="en-US" sz="2800">
                <a:solidFill>
                  <a:schemeClr val="dk1"/>
                </a:solidFill>
                <a:latin typeface="Times New Roman"/>
                <a:ea typeface="Times New Roman"/>
                <a:cs typeface="Times New Roman"/>
                <a:sym typeface="Times New Roman"/>
              </a:rPr>
              <a:t>Appendix 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sp>
        <p:nvSpPr>
          <p:cNvPr id="133" name="Google Shape;133;p6"/>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134" name="Google Shape;134;p6"/>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135" name="Google Shape;135;p6"/>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136" name="Google Shape;136;p6"/>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137" name="Google Shape;137;p6"/>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138" name="Google Shape;138;p6"/>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139" name="Google Shape;139;p6"/>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cxnSp>
        <p:nvCxnSpPr>
          <p:cNvPr id="140" name="Google Shape;140;p6"/>
          <p:cNvCxnSpPr/>
          <p:nvPr/>
        </p:nvCxnSpPr>
        <p:spPr>
          <a:xfrm>
            <a:off x="457200" y="26670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141" name="Google Shape;141;p6"/>
          <p:cNvCxnSpPr/>
          <p:nvPr/>
        </p:nvCxnSpPr>
        <p:spPr>
          <a:xfrm>
            <a:off x="458787" y="38862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142" name="Google Shape;142;p6"/>
          <p:cNvSpPr txBox="1"/>
          <p:nvPr/>
        </p:nvSpPr>
        <p:spPr>
          <a:xfrm>
            <a:off x="495300" y="2759075"/>
            <a:ext cx="8077200" cy="1066800"/>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A burst error means that 2 or more bits in the data unit have changed.</a:t>
            </a:r>
            <a:endParaRPr/>
          </a:p>
        </p:txBody>
      </p:sp>
      <p:grpSp>
        <p:nvGrpSpPr>
          <p:cNvPr id="143" name="Google Shape;143;p6"/>
          <p:cNvGrpSpPr/>
          <p:nvPr/>
        </p:nvGrpSpPr>
        <p:grpSpPr>
          <a:xfrm>
            <a:off x="533400" y="2024062"/>
            <a:ext cx="1143000" cy="566737"/>
            <a:chOff x="1200" y="1248"/>
            <a:chExt cx="720" cy="357"/>
          </a:xfrm>
        </p:grpSpPr>
        <p:pic>
          <p:nvPicPr>
            <p:cNvPr id="144" name="Google Shape;144;p6"/>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145" name="Google Shape;145;p6"/>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60"/>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cxnSp>
        <p:nvCxnSpPr>
          <p:cNvPr id="867" name="Google Shape;867;p60"/>
          <p:cNvCxnSpPr/>
          <p:nvPr/>
        </p:nvCxnSpPr>
        <p:spPr>
          <a:xfrm>
            <a:off x="152400" y="533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868" name="Google Shape;868;p60"/>
          <p:cNvCxnSpPr/>
          <p:nvPr/>
        </p:nvCxnSpPr>
        <p:spPr>
          <a:xfrm>
            <a:off x="152400" y="1371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869" name="Google Shape;869;p60"/>
          <p:cNvSpPr txBox="1"/>
          <p:nvPr/>
        </p:nvSpPr>
        <p:spPr>
          <a:xfrm>
            <a:off x="304800" y="762000"/>
            <a:ext cx="352583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10.25  </a:t>
            </a:r>
            <a:r>
              <a:rPr b="1" i="1" lang="en-US" sz="2000" u="none">
                <a:solidFill>
                  <a:schemeClr val="dk1"/>
                </a:solidFill>
                <a:latin typeface="Times New Roman"/>
                <a:ea typeface="Times New Roman"/>
                <a:cs typeface="Times New Roman"/>
                <a:sym typeface="Times New Roman"/>
              </a:rPr>
              <a:t>Example 10.23</a:t>
            </a:r>
            <a:endParaRPr/>
          </a:p>
        </p:txBody>
      </p:sp>
      <p:cxnSp>
        <p:nvCxnSpPr>
          <p:cNvPr id="870" name="Google Shape;870;p60"/>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871" name="Google Shape;871;p60"/>
          <p:cNvCxnSpPr/>
          <p:nvPr/>
        </p:nvCxnSpPr>
        <p:spPr>
          <a:xfrm>
            <a:off x="1828800" y="2743200"/>
            <a:ext cx="0" cy="152400"/>
          </a:xfrm>
          <a:prstGeom prst="straightConnector1">
            <a:avLst/>
          </a:prstGeom>
          <a:noFill/>
          <a:ln cap="flat" cmpd="sng" w="9525">
            <a:solidFill>
              <a:schemeClr val="dk1"/>
            </a:solidFill>
            <a:prstDash val="solid"/>
            <a:miter lim="800000"/>
            <a:headEnd len="med" w="med" type="none"/>
            <a:tailEnd len="med" w="med" type="none"/>
          </a:ln>
        </p:spPr>
      </p:cxnSp>
      <p:pic>
        <p:nvPicPr>
          <p:cNvPr id="872" name="Google Shape;872;p60"/>
          <p:cNvPicPr preferRelativeResize="0"/>
          <p:nvPr/>
        </p:nvPicPr>
        <p:blipFill rotWithShape="1">
          <a:blip r:embed="rId3">
            <a:alphaModFix/>
          </a:blip>
          <a:srcRect b="0" l="0" r="0" t="0"/>
          <a:stretch/>
        </p:blipFill>
        <p:spPr>
          <a:xfrm>
            <a:off x="406400" y="1631950"/>
            <a:ext cx="8255000" cy="4203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7"/>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cxnSp>
        <p:nvCxnSpPr>
          <p:cNvPr id="152" name="Google Shape;152;p7"/>
          <p:cNvCxnSpPr/>
          <p:nvPr/>
        </p:nvCxnSpPr>
        <p:spPr>
          <a:xfrm>
            <a:off x="152400" y="533400"/>
            <a:ext cx="8763000" cy="0"/>
          </a:xfrm>
          <a:prstGeom prst="straightConnector1">
            <a:avLst/>
          </a:prstGeom>
          <a:noFill/>
          <a:ln cap="flat" cmpd="sng" w="76200">
            <a:solidFill>
              <a:schemeClr val="hlink"/>
            </a:solidFill>
            <a:prstDash val="solid"/>
            <a:miter lim="800000"/>
            <a:headEnd len="med" w="med" type="none"/>
            <a:tailEnd len="med" w="med" type="none"/>
          </a:ln>
        </p:spPr>
      </p:cxnSp>
      <p:cxnSp>
        <p:nvCxnSpPr>
          <p:cNvPr id="153" name="Google Shape;153;p7"/>
          <p:cNvCxnSpPr/>
          <p:nvPr/>
        </p:nvCxnSpPr>
        <p:spPr>
          <a:xfrm>
            <a:off x="152400" y="1371600"/>
            <a:ext cx="8763000" cy="0"/>
          </a:xfrm>
          <a:prstGeom prst="straightConnector1">
            <a:avLst/>
          </a:prstGeom>
          <a:noFill/>
          <a:ln cap="flat" cmpd="sng" w="19050">
            <a:solidFill>
              <a:schemeClr val="hlink"/>
            </a:solidFill>
            <a:prstDash val="solid"/>
            <a:miter lim="800000"/>
            <a:headEnd len="med" w="med" type="none"/>
            <a:tailEnd len="med" w="med" type="none"/>
          </a:ln>
        </p:spPr>
      </p:cxnSp>
      <p:sp>
        <p:nvSpPr>
          <p:cNvPr id="154" name="Google Shape;154;p7"/>
          <p:cNvSpPr txBox="1"/>
          <p:nvPr/>
        </p:nvSpPr>
        <p:spPr>
          <a:xfrm>
            <a:off x="304800" y="762000"/>
            <a:ext cx="41751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Figure 10.2  </a:t>
            </a:r>
            <a:r>
              <a:rPr b="1" i="1" lang="en-US" sz="2000" u="none">
                <a:solidFill>
                  <a:schemeClr val="dk1"/>
                </a:solidFill>
                <a:latin typeface="Times New Roman"/>
                <a:ea typeface="Times New Roman"/>
                <a:cs typeface="Times New Roman"/>
                <a:sym typeface="Times New Roman"/>
              </a:rPr>
              <a:t>Burst error of length 8</a:t>
            </a:r>
            <a:endParaRPr/>
          </a:p>
        </p:txBody>
      </p:sp>
      <p:cxnSp>
        <p:nvCxnSpPr>
          <p:cNvPr id="155" name="Google Shape;155;p7"/>
          <p:cNvCxnSpPr/>
          <p:nvPr/>
        </p:nvCxnSpPr>
        <p:spPr>
          <a:xfrm>
            <a:off x="152400" y="6248400"/>
            <a:ext cx="8763000" cy="0"/>
          </a:xfrm>
          <a:prstGeom prst="straightConnector1">
            <a:avLst/>
          </a:prstGeom>
          <a:noFill/>
          <a:ln cap="flat" cmpd="sng" w="76200">
            <a:solidFill>
              <a:schemeClr val="hlink"/>
            </a:solidFill>
            <a:prstDash val="solid"/>
            <a:miter lim="800000"/>
            <a:headEnd len="med" w="med" type="none"/>
            <a:tailEnd len="med" w="med" type="none"/>
          </a:ln>
        </p:spPr>
      </p:cxnSp>
      <p:pic>
        <p:nvPicPr>
          <p:cNvPr id="156" name="Google Shape;156;p7"/>
          <p:cNvPicPr preferRelativeResize="0"/>
          <p:nvPr/>
        </p:nvPicPr>
        <p:blipFill rotWithShape="1">
          <a:blip r:embed="rId3">
            <a:alphaModFix/>
          </a:blip>
          <a:srcRect b="0" l="0" r="0" t="0"/>
          <a:stretch/>
        </p:blipFill>
        <p:spPr>
          <a:xfrm>
            <a:off x="987425" y="1698625"/>
            <a:ext cx="7167562" cy="34591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8"/>
          <p:cNvSpPr txBox="1"/>
          <p:nvPr>
            <p:ph type="title"/>
          </p:nvPr>
        </p:nvSpPr>
        <p:spPr>
          <a:xfrm>
            <a:off x="628650" y="365125"/>
            <a:ext cx="7886700" cy="132556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0" i="0" lang="en-US" sz="4400" u="none">
                <a:solidFill>
                  <a:schemeClr val="dk2"/>
                </a:solidFill>
                <a:latin typeface="Tahoma"/>
                <a:ea typeface="Tahoma"/>
                <a:cs typeface="Tahoma"/>
                <a:sym typeface="Tahoma"/>
              </a:rPr>
              <a:t>Redundancy</a:t>
            </a:r>
            <a:endParaRPr/>
          </a:p>
        </p:txBody>
      </p:sp>
      <p:sp>
        <p:nvSpPr>
          <p:cNvPr id="162" name="Google Shape;162;p8"/>
          <p:cNvSpPr txBox="1"/>
          <p:nvPr>
            <p:ph idx="1" type="body"/>
          </p:nvPr>
        </p:nvSpPr>
        <p:spPr>
          <a:xfrm>
            <a:off x="533400" y="1371600"/>
            <a:ext cx="7886700" cy="43513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920"/>
              <a:buFont typeface="Noto Sans Symbols"/>
              <a:buChar char="■"/>
            </a:pPr>
            <a:r>
              <a:rPr b="0" i="0" lang="en-US" sz="3200" u="none" cap="none" strike="noStrike">
                <a:solidFill>
                  <a:schemeClr val="dk1"/>
                </a:solidFill>
                <a:latin typeface="Tahoma"/>
                <a:ea typeface="Tahoma"/>
                <a:cs typeface="Tahoma"/>
                <a:sym typeface="Tahoma"/>
              </a:rPr>
              <a:t>The central concept in error detection and correction</a:t>
            </a:r>
            <a:endParaRPr/>
          </a:p>
          <a:p>
            <a:pPr indent="-220980" lvl="0" marL="342900" marR="0" rtl="0" algn="l">
              <a:lnSpc>
                <a:spcPct val="100000"/>
              </a:lnSpc>
              <a:spcBef>
                <a:spcPts val="640"/>
              </a:spcBef>
              <a:spcAft>
                <a:spcPts val="0"/>
              </a:spcAft>
              <a:buClr>
                <a:schemeClr val="folHlink"/>
              </a:buClr>
              <a:buSzPts val="1920"/>
              <a:buFont typeface="Noto Sans Symbols"/>
              <a:buNone/>
            </a:pPr>
            <a:r>
              <a:t/>
            </a:r>
            <a:endParaRPr b="0" i="0" sz="3200" u="none" cap="none" strike="noStrike">
              <a:solidFill>
                <a:schemeClr val="dk1"/>
              </a:solidFill>
              <a:latin typeface="Tahoma"/>
              <a:ea typeface="Tahoma"/>
              <a:cs typeface="Tahoma"/>
              <a:sym typeface="Tahoma"/>
            </a:endParaRPr>
          </a:p>
          <a:p>
            <a:pPr indent="-342900" lvl="0" marL="342900" marR="0" rtl="0" algn="l">
              <a:lnSpc>
                <a:spcPct val="100000"/>
              </a:lnSpc>
              <a:spcBef>
                <a:spcPts val="640"/>
              </a:spcBef>
              <a:spcAft>
                <a:spcPts val="0"/>
              </a:spcAft>
              <a:buClr>
                <a:schemeClr val="folHlink"/>
              </a:buClr>
              <a:buSzPts val="1920"/>
              <a:buFont typeface="Noto Sans Symbols"/>
              <a:buChar char="■"/>
            </a:pPr>
            <a:r>
              <a:rPr b="0" i="0" lang="en-US" sz="3200" u="none" cap="none" strike="noStrike">
                <a:solidFill>
                  <a:schemeClr val="dk1"/>
                </a:solidFill>
                <a:latin typeface="Tahoma"/>
                <a:ea typeface="Tahoma"/>
                <a:cs typeface="Tahoma"/>
                <a:sym typeface="Tahoma"/>
              </a:rPr>
              <a:t>The redundant bits are added by the sender and removed by the receiver</a:t>
            </a:r>
            <a:endParaRPr/>
          </a:p>
          <a:p>
            <a:pPr indent="-220980" lvl="0" marL="342900" marR="0" rtl="0" algn="l">
              <a:lnSpc>
                <a:spcPct val="100000"/>
              </a:lnSpc>
              <a:spcBef>
                <a:spcPts val="640"/>
              </a:spcBef>
              <a:spcAft>
                <a:spcPts val="0"/>
              </a:spcAft>
              <a:buClr>
                <a:schemeClr val="folHlink"/>
              </a:buClr>
              <a:buSzPts val="1920"/>
              <a:buFont typeface="Noto Sans Symbols"/>
              <a:buNone/>
            </a:pPr>
            <a:r>
              <a:t/>
            </a:r>
            <a:endParaRPr b="0" i="0" sz="3200" u="none" cap="none" strike="noStrike">
              <a:solidFill>
                <a:schemeClr val="dk1"/>
              </a:solidFill>
              <a:latin typeface="Tahoma"/>
              <a:ea typeface="Tahoma"/>
              <a:cs typeface="Tahoma"/>
              <a:sym typeface="Tahoma"/>
            </a:endParaRPr>
          </a:p>
          <a:p>
            <a:pPr indent="-342900" lvl="0" marL="342900" marR="0" rtl="0" algn="l">
              <a:lnSpc>
                <a:spcPct val="100000"/>
              </a:lnSpc>
              <a:spcBef>
                <a:spcPts val="640"/>
              </a:spcBef>
              <a:spcAft>
                <a:spcPts val="0"/>
              </a:spcAft>
              <a:buClr>
                <a:schemeClr val="folHlink"/>
              </a:buClr>
              <a:buSzPts val="1920"/>
              <a:buFont typeface="Noto Sans Symbols"/>
              <a:buChar char="■"/>
            </a:pPr>
            <a:r>
              <a:rPr b="0" i="0" lang="en-US" sz="3200" u="none" cap="none" strike="noStrike">
                <a:solidFill>
                  <a:schemeClr val="dk1"/>
                </a:solidFill>
                <a:latin typeface="Tahoma"/>
                <a:ea typeface="Tahoma"/>
                <a:cs typeface="Tahoma"/>
                <a:sym typeface="Tahoma"/>
              </a:rPr>
              <a:t>Their presence helps the receiver to detect and correct corrupted bits</a:t>
            </a:r>
            <a:endParaRPr/>
          </a:p>
        </p:txBody>
      </p:sp>
      <p:sp>
        <p:nvSpPr>
          <p:cNvPr id="163" name="Google Shape;163;p8"/>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9"/>
          <p:cNvSpPr txBox="1"/>
          <p:nvPr>
            <p:ph type="title"/>
          </p:nvPr>
        </p:nvSpPr>
        <p:spPr>
          <a:xfrm>
            <a:off x="628650" y="365125"/>
            <a:ext cx="7886700" cy="1325562"/>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br>
              <a:rPr b="0" i="0" lang="en-US" sz="4400" u="none">
                <a:solidFill>
                  <a:schemeClr val="dk2"/>
                </a:solidFill>
                <a:latin typeface="Tahoma"/>
                <a:ea typeface="Tahoma"/>
                <a:cs typeface="Tahoma"/>
                <a:sym typeface="Tahoma"/>
              </a:rPr>
            </a:br>
            <a:r>
              <a:rPr b="0" i="0" lang="en-US" sz="4400" u="none">
                <a:solidFill>
                  <a:schemeClr val="dk2"/>
                </a:solidFill>
                <a:latin typeface="Tahoma"/>
                <a:ea typeface="Tahoma"/>
                <a:cs typeface="Tahoma"/>
                <a:sym typeface="Tahoma"/>
              </a:rPr>
              <a:t>Redundancy</a:t>
            </a:r>
            <a:endParaRPr/>
          </a:p>
        </p:txBody>
      </p:sp>
      <p:sp>
        <p:nvSpPr>
          <p:cNvPr id="170" name="Google Shape;170;p9"/>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220980" lvl="0" marL="342900" marR="0" rtl="0" algn="l">
              <a:spcBef>
                <a:spcPts val="0"/>
              </a:spcBef>
              <a:spcAft>
                <a:spcPts val="0"/>
              </a:spcAft>
              <a:buClr>
                <a:schemeClr val="folHlink"/>
              </a:buClr>
              <a:buSzPts val="1920"/>
              <a:buFont typeface="Noto Sans Symbols"/>
              <a:buNone/>
            </a:pPr>
            <a:r>
              <a:t/>
            </a:r>
            <a:endParaRPr sz="3200">
              <a:solidFill>
                <a:schemeClr val="dk1"/>
              </a:solidFill>
              <a:latin typeface="Tahoma"/>
              <a:ea typeface="Tahoma"/>
              <a:cs typeface="Tahoma"/>
              <a:sym typeface="Tahoma"/>
            </a:endParaRPr>
          </a:p>
        </p:txBody>
      </p:sp>
      <p:sp>
        <p:nvSpPr>
          <p:cNvPr id="171" name="Google Shape;171;p9"/>
          <p:cNvSpPr txBox="1"/>
          <p:nvPr/>
        </p:nvSpPr>
        <p:spPr>
          <a:xfrm>
            <a:off x="-76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lt2"/>
              </a:buClr>
              <a:buSzPts val="2000"/>
              <a:buFont typeface="Arial"/>
              <a:buNone/>
            </a:pPr>
            <a:r>
              <a:rPr b="1" i="0" lang="en-US" sz="2000" u="none">
                <a:solidFill>
                  <a:schemeClr val="lt2"/>
                </a:solidFill>
                <a:latin typeface="Arial"/>
                <a:ea typeface="Arial"/>
                <a:cs typeface="Arial"/>
                <a:sym typeface="Arial"/>
              </a:rPr>
              <a:t>10.</a:t>
            </a:r>
            <a:fld id="{00000000-1234-1234-1234-123412341234}" type="slidenum">
              <a:rPr b="1" i="0" lang="en-US" sz="2000" u="none">
                <a:solidFill>
                  <a:schemeClr val="lt2"/>
                </a:solidFill>
                <a:latin typeface="Arial"/>
                <a:ea typeface="Arial"/>
                <a:cs typeface="Arial"/>
                <a:sym typeface="Arial"/>
              </a:rPr>
              <a:t>‹#›</a:t>
            </a:fld>
            <a:endParaRPr/>
          </a:p>
        </p:txBody>
      </p:sp>
      <p:sp>
        <p:nvSpPr>
          <p:cNvPr id="172" name="Google Shape;172;p9"/>
          <p:cNvSpPr txBox="1"/>
          <p:nvPr/>
        </p:nvSpPr>
        <p:spPr>
          <a:xfrm>
            <a:off x="366712" y="1079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173" name="Google Shape;173;p9"/>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174" name="Google Shape;174;p9"/>
          <p:cNvSpPr txBox="1"/>
          <p:nvPr/>
        </p:nvSpPr>
        <p:spPr>
          <a:xfrm>
            <a:off x="490537" y="5302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175" name="Google Shape;175;p9"/>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176" name="Google Shape;176;p9"/>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177" name="Google Shape;177;p9"/>
          <p:cNvSpPr txBox="1"/>
          <p:nvPr/>
        </p:nvSpPr>
        <p:spPr>
          <a:xfrm>
            <a:off x="711200" y="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178" name="Google Shape;178;p9"/>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cxnSp>
        <p:nvCxnSpPr>
          <p:cNvPr id="179" name="Google Shape;179;p9"/>
          <p:cNvCxnSpPr/>
          <p:nvPr/>
        </p:nvCxnSpPr>
        <p:spPr>
          <a:xfrm>
            <a:off x="457200" y="2667000"/>
            <a:ext cx="8153400" cy="0"/>
          </a:xfrm>
          <a:prstGeom prst="straightConnector1">
            <a:avLst/>
          </a:prstGeom>
          <a:noFill/>
          <a:ln cap="flat" cmpd="sng" w="76200">
            <a:solidFill>
              <a:srgbClr val="009900"/>
            </a:solidFill>
            <a:prstDash val="solid"/>
            <a:miter lim="800000"/>
            <a:headEnd len="med" w="med" type="none"/>
            <a:tailEnd len="med" w="med" type="none"/>
          </a:ln>
        </p:spPr>
      </p:cxnSp>
      <p:cxnSp>
        <p:nvCxnSpPr>
          <p:cNvPr id="180" name="Google Shape;180;p9"/>
          <p:cNvCxnSpPr/>
          <p:nvPr/>
        </p:nvCxnSpPr>
        <p:spPr>
          <a:xfrm>
            <a:off x="458787" y="3886200"/>
            <a:ext cx="8153400" cy="0"/>
          </a:xfrm>
          <a:prstGeom prst="straightConnector1">
            <a:avLst/>
          </a:prstGeom>
          <a:noFill/>
          <a:ln cap="flat" cmpd="sng" w="76200">
            <a:solidFill>
              <a:srgbClr val="009900"/>
            </a:solidFill>
            <a:prstDash val="solid"/>
            <a:miter lim="800000"/>
            <a:headEnd len="med" w="med" type="none"/>
            <a:tailEnd len="med" w="med" type="none"/>
          </a:ln>
        </p:spPr>
      </p:cxnSp>
      <p:sp>
        <p:nvSpPr>
          <p:cNvPr id="181" name="Google Shape;181;p9"/>
          <p:cNvSpPr txBox="1"/>
          <p:nvPr/>
        </p:nvSpPr>
        <p:spPr>
          <a:xfrm>
            <a:off x="495300" y="2759075"/>
            <a:ext cx="8077200" cy="1066800"/>
          </a:xfrm>
          <a:prstGeom prst="rect">
            <a:avLst/>
          </a:prstGeom>
          <a:solidFill>
            <a:srgbClr val="99FF33"/>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To detect or correct errors, we need to send extra (redundant) bits with data.</a:t>
            </a:r>
            <a:endParaRPr/>
          </a:p>
        </p:txBody>
      </p:sp>
      <p:grpSp>
        <p:nvGrpSpPr>
          <p:cNvPr id="182" name="Google Shape;182;p9"/>
          <p:cNvGrpSpPr/>
          <p:nvPr/>
        </p:nvGrpSpPr>
        <p:grpSpPr>
          <a:xfrm>
            <a:off x="533400" y="2024062"/>
            <a:ext cx="1143000" cy="566737"/>
            <a:chOff x="1200" y="1248"/>
            <a:chExt cx="720" cy="357"/>
          </a:xfrm>
        </p:grpSpPr>
        <p:pic>
          <p:nvPicPr>
            <p:cNvPr id="183" name="Google Shape;183;p9"/>
            <p:cNvPicPr preferRelativeResize="0"/>
            <p:nvPr/>
          </p:nvPicPr>
          <p:blipFill rotWithShape="1">
            <a:blip r:embed="rId3">
              <a:alphaModFix/>
            </a:blip>
            <a:srcRect b="0" l="0" r="0" t="0"/>
            <a:stretch/>
          </p:blipFill>
          <p:spPr>
            <a:xfrm>
              <a:off x="1200" y="1248"/>
              <a:ext cx="720" cy="357"/>
            </a:xfrm>
            <a:prstGeom prst="rect">
              <a:avLst/>
            </a:prstGeom>
            <a:noFill/>
            <a:ln>
              <a:noFill/>
            </a:ln>
          </p:spPr>
        </p:pic>
        <p:sp>
          <p:nvSpPr>
            <p:cNvPr id="184" name="Google Shape;184;p9"/>
            <p:cNvSpPr txBox="1"/>
            <p:nvPr/>
          </p:nvSpPr>
          <p:spPr>
            <a:xfrm>
              <a:off x="1284" y="1248"/>
              <a:ext cx="55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2800"/>
                <a:buFont typeface="Times New Roman"/>
                <a:buNone/>
              </a:pPr>
              <a:r>
                <a:rPr b="1" i="1" lang="en-US" sz="2800"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2000-01-15T04:50:39Z</dcterms:created>
  <dc:creator>Valued Gateway Client</dc:creator>
</cp:coreProperties>
</file>