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marL="914400" lvl="1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Quattrocento Sans"/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IP ADDRESS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1916113" y="1354138"/>
            <a:ext cx="81534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error, if any, in the following IP addresses: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111.56.045.78			</a:t>
            </a: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221.34.7.8.20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75.45.301.14			</a:t>
            </a: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11100010.23.14.67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667000" y="381001"/>
            <a:ext cx="2209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folHlink"/>
                </a:solidFill>
                <a:latin typeface="Algerian"/>
                <a:ea typeface="Algerian"/>
                <a:cs typeface="Algerian"/>
                <a:sym typeface="Algerian"/>
              </a:rPr>
              <a:t>Example</a:t>
            </a:r>
            <a:endParaRPr sz="2800" b="1" i="1">
              <a:solidFill>
                <a:schemeClr val="folHlink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981200" y="152400"/>
            <a:ext cx="609600" cy="1066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981200" y="3048001"/>
            <a:ext cx="8458200" cy="347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2400" b="1" i="1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no leading zeroes in dotted-decimal notation (045).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may not have more than four numbers in an IP address.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 dotted-decimal notation, each number is less than or equal</a:t>
            </a:r>
            <a:b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to 255; 301 is outside this range.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mixture of binary notation and dotted-decimal notation is not</a:t>
            </a:r>
            <a:b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allowed.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IP Address</a:t>
            </a: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3275" y="1323594"/>
            <a:ext cx="550545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Address</a:t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912746" y="1890944"/>
            <a:ext cx="4042299" cy="2237173"/>
          </a:xfrm>
          <a:prstGeom prst="irregularSeal2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Internet</a:t>
            </a:r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603" y="4128117"/>
            <a:ext cx="1899251" cy="171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8"/>
          <p:cNvCxnSpPr/>
          <p:nvPr/>
        </p:nvCxnSpPr>
        <p:spPr>
          <a:xfrm rot="10800000" flipH="1">
            <a:off x="3426781" y="3195961"/>
            <a:ext cx="3258104" cy="9321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57;p8"/>
          <p:cNvCxnSpPr/>
          <p:nvPr/>
        </p:nvCxnSpPr>
        <p:spPr>
          <a:xfrm flipH="1">
            <a:off x="3559946" y="3506681"/>
            <a:ext cx="3124939" cy="9321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58;p8"/>
          <p:cNvSpPr txBox="1"/>
          <p:nvPr/>
        </p:nvSpPr>
        <p:spPr>
          <a:xfrm>
            <a:off x="4039665" y="3195961"/>
            <a:ext cx="12187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Download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Address</a:t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1207" y="2102641"/>
            <a:ext cx="4095181" cy="265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64285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Home address</a:t>
            </a:r>
            <a:endParaRPr/>
          </a:p>
          <a:p>
            <a:pPr marL="0" marR="0" lvl="0" indent="0" algn="ctr" rtl="0">
              <a:lnSpc>
                <a:spcPct val="64285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House: 100</a:t>
            </a:r>
            <a:endParaRPr/>
          </a:p>
          <a:p>
            <a:pPr marL="0" marR="0" lvl="0" indent="0" algn="ctr" rtl="0">
              <a:lnSpc>
                <a:spcPct val="64285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Street: Tajmahal Road</a:t>
            </a:r>
            <a:endParaRPr/>
          </a:p>
          <a:p>
            <a:pPr marL="0" marR="0" lvl="0" indent="0" algn="ctr" rtl="0">
              <a:lnSpc>
                <a:spcPct val="64285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Area: Mohammadpur</a:t>
            </a:r>
            <a:endParaRPr/>
          </a:p>
          <a:p>
            <a:pPr marL="0" marR="0" lvl="0" indent="0" algn="ctr" rtl="0">
              <a:lnSpc>
                <a:spcPct val="64285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City: Dhaka</a:t>
            </a:r>
            <a:endParaRPr/>
          </a:p>
          <a:p>
            <a:pPr marL="0" marR="0" lvl="0" indent="0" algn="ctr" rtl="0">
              <a:lnSpc>
                <a:spcPct val="64285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Country: Bangladesh</a:t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6096000" y="1954793"/>
            <a:ext cx="4095181" cy="265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endParaRPr sz="2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353451" y="2102641"/>
            <a:ext cx="4184343" cy="10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64285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IP Address</a:t>
            </a:r>
            <a:endParaRPr/>
          </a:p>
          <a:p>
            <a:pPr marL="0" marR="0" lvl="0" indent="0" algn="ctr" rtl="0">
              <a:lnSpc>
                <a:spcPct val="64285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Quattrocento Sans"/>
              <a:buNone/>
            </a:pPr>
            <a:r>
              <a:rPr lang="en-US" sz="28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70.54.14.178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98326" y="4607511"/>
            <a:ext cx="2684402" cy="1648173"/>
          </a:xfrm>
          <a:prstGeom prst="irregularSeal2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Internet</a:t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 rot="10800000">
            <a:off x="8445622" y="3197329"/>
            <a:ext cx="172654" cy="12384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Address 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3831269" y="2683090"/>
            <a:ext cx="4529461" cy="149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IP Address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70.54.14.178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Address </a:t>
            </a: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3770050" y="2213731"/>
            <a:ext cx="4651899" cy="243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Internet Protocol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Address 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3770050" y="1831992"/>
            <a:ext cx="4651899" cy="383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IP V4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&amp;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IP V6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v4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1" y="2459039"/>
            <a:ext cx="7415213" cy="1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4380337" y="4559776"/>
            <a:ext cx="3429740" cy="73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0-255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380337" y="1558983"/>
            <a:ext cx="3429740" cy="73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32 bits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IP v4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362200" y="3121026"/>
            <a:ext cx="7543800" cy="1247775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space of IPv4 is</a:t>
            </a:r>
            <a:br>
              <a:rPr lang="en-US" sz="3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600" b="1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r>
              <a:rPr lang="en-US" sz="3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 4,294,967,296.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362200" y="1916113"/>
            <a:ext cx="2743200" cy="1143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916113"/>
            <a:ext cx="78263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3657600" y="2068513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Quattrocento Sans</vt:lpstr>
      <vt:lpstr>Times New Roman</vt:lpstr>
      <vt:lpstr>Calibri</vt:lpstr>
      <vt:lpstr>Algerian</vt:lpstr>
      <vt:lpstr>Tahoma</vt:lpstr>
      <vt:lpstr>Arial</vt:lpstr>
      <vt:lpstr>WelcomeDoc</vt:lpstr>
      <vt:lpstr>IP ADDRESS </vt:lpstr>
      <vt:lpstr>IP Address</vt:lpstr>
      <vt:lpstr>IP Address</vt:lpstr>
      <vt:lpstr>IP Address</vt:lpstr>
      <vt:lpstr>IP Address </vt:lpstr>
      <vt:lpstr>IP Address </vt:lpstr>
      <vt:lpstr>IP Address </vt:lpstr>
      <vt:lpstr>IP v4</vt:lpstr>
      <vt:lpstr>IP v4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 </dc:title>
  <cp:lastModifiedBy>Mehnaz Seraj</cp:lastModifiedBy>
  <cp:revision>1</cp:revision>
  <dcterms:modified xsi:type="dcterms:W3CDTF">2023-01-23T16:04:41Z</dcterms:modified>
</cp:coreProperties>
</file>