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64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5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4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6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9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0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4E7AAA-37FE-45BD-ADE2-A1D438ED3D76}"/>
              </a:ext>
            </a:extLst>
          </p:cNvPr>
          <p:cNvSpPr>
            <a:spLocks noGrp="1"/>
          </p:cNvSpPr>
          <p:nvPr/>
        </p:nvSpPr>
        <p:spPr>
          <a:xfrm>
            <a:off x="1498949" y="1470744"/>
            <a:ext cx="9144000" cy="943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Basics of </a:t>
            </a:r>
            <a:r>
              <a:rPr lang="en-US" dirty="0" smtClean="0"/>
              <a:t>MAC </a:t>
            </a:r>
            <a:r>
              <a:rPr lang="en-US" dirty="0"/>
              <a:t>Addressing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F8803-C6F3-41A8-8D68-42E24AE8AA59}"/>
              </a:ext>
            </a:extLst>
          </p:cNvPr>
          <p:cNvSpPr>
            <a:spLocks noGrp="1"/>
          </p:cNvSpPr>
          <p:nvPr/>
        </p:nvSpPr>
        <p:spPr>
          <a:xfrm>
            <a:off x="1210849" y="25382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CSE320 – Data Communications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3671"/>
            <a:ext cx="10058400" cy="7352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MAC Address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56"/>
            <a:ext cx="10515600" cy="46127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 Stands for Media Access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 Every </a:t>
            </a:r>
            <a:r>
              <a:rPr lang="en-US" dirty="0" smtClean="0">
                <a:latin typeface="Arial Rounded MT Bold" panose="020F0704030504030204" pitchFamily="34" charset="0"/>
              </a:rPr>
              <a:t>node in the LAN is identified with MAC address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 Physical </a:t>
            </a:r>
            <a:r>
              <a:rPr lang="en-US" dirty="0">
                <a:latin typeface="Arial Rounded MT Bold" panose="020F0704030504030204" pitchFamily="34" charset="0"/>
              </a:rPr>
              <a:t>address, hardware </a:t>
            </a:r>
            <a:r>
              <a:rPr lang="en-US" dirty="0" smtClean="0">
                <a:latin typeface="Arial Rounded MT Bold" panose="020F0704030504030204" pitchFamily="34" charset="0"/>
              </a:rPr>
              <a:t>address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 Globally unique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Can not be altered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 Provided </a:t>
            </a:r>
            <a:r>
              <a:rPr lang="en-US" dirty="0">
                <a:latin typeface="Arial Rounded MT Bold" panose="020F0704030504030204" pitchFamily="34" charset="0"/>
              </a:rPr>
              <a:t>by </a:t>
            </a:r>
            <a:r>
              <a:rPr lang="en-US" dirty="0" smtClean="0">
                <a:latin typeface="Arial Rounded MT Bold" panose="020F0704030504030204" pitchFamily="34" charset="0"/>
              </a:rPr>
              <a:t>manufacturer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Represented in </a:t>
            </a:r>
            <a:r>
              <a:rPr lang="en-US" dirty="0">
                <a:latin typeface="Arial Rounded MT Bold" panose="020F0704030504030204" pitchFamily="34" charset="0"/>
              </a:rPr>
              <a:t>hexadecimal </a:t>
            </a:r>
            <a:r>
              <a:rPr lang="en-US" dirty="0" smtClean="0">
                <a:latin typeface="Arial Rounded MT Bold" panose="020F0704030504030204" pitchFamily="34" charset="0"/>
              </a:rPr>
              <a:t>format, 48 bits long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 Example, </a:t>
            </a:r>
            <a:r>
              <a:rPr lang="en-US" dirty="0" smtClean="0">
                <a:latin typeface="Arial Rounded MT Bold" panose="020F0704030504030204" pitchFamily="34" charset="0"/>
              </a:rPr>
              <a:t>00:1B:44:11:3A:B7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 Separators can be: hyphen(-), colon(:) or period(.)</a:t>
            </a:r>
          </a:p>
          <a:p>
            <a:pPr marL="0" indent="0">
              <a:buClrTx/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830" y="2251510"/>
            <a:ext cx="10515600" cy="4351338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  IP Address                          Location of a person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  </a:t>
            </a:r>
            <a:r>
              <a:rPr lang="en-US" dirty="0" smtClean="0">
                <a:latin typeface="Arial Rounded MT Bold" panose="020F0704030504030204" pitchFamily="34" charset="0"/>
              </a:rPr>
              <a:t>MAC </a:t>
            </a:r>
            <a:r>
              <a:rPr lang="en-US" dirty="0">
                <a:latin typeface="Arial Rounded MT Bold" panose="020F0704030504030204" pitchFamily="34" charset="0"/>
              </a:rPr>
              <a:t>Address                    </a:t>
            </a:r>
            <a:r>
              <a:rPr lang="en-US" dirty="0" smtClean="0">
                <a:latin typeface="Arial Rounded MT Bold" panose="020F0704030504030204" pitchFamily="34" charset="0"/>
              </a:rPr>
              <a:t> Name </a:t>
            </a:r>
            <a:r>
              <a:rPr lang="en-US" dirty="0">
                <a:latin typeface="Arial Rounded MT Bold" panose="020F0704030504030204" pitchFamily="34" charset="0"/>
              </a:rPr>
              <a:t>of </a:t>
            </a:r>
            <a:r>
              <a:rPr lang="en-US" dirty="0" smtClean="0">
                <a:latin typeface="Arial Rounded MT Bold" panose="020F0704030504030204" pitchFamily="34" charset="0"/>
              </a:rPr>
              <a:t>the </a:t>
            </a:r>
            <a:r>
              <a:rPr lang="en-US" dirty="0">
                <a:latin typeface="Arial Rounded MT Bold" panose="020F0704030504030204" pitchFamily="34" charset="0"/>
              </a:rPr>
              <a:t>person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148202" y="2367419"/>
            <a:ext cx="914400" cy="2186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148202" y="2892740"/>
            <a:ext cx="914400" cy="2186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2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Why do we need both IP and MAC address?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130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MAC address - works on layer 2 network, identify devices </a:t>
            </a:r>
            <a:r>
              <a:rPr lang="en-US" dirty="0" smtClean="0">
                <a:latin typeface="Arial Rounded MT Bold" panose="020F0704030504030204" pitchFamily="34" charset="0"/>
              </a:rPr>
              <a:t>                         within </a:t>
            </a:r>
            <a:r>
              <a:rPr lang="en-US" dirty="0" smtClean="0">
                <a:latin typeface="Arial Rounded MT Bold" panose="020F0704030504030204" pitchFamily="34" charset="0"/>
              </a:rPr>
              <a:t>the same broadcast 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IP address - used on layer 3, identify the devices on different networks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178"/>
            <a:ext cx="10515600" cy="80914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How to find the MAC address of a device</a:t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323"/>
            <a:ext cx="10515600" cy="55146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Open command prompt, type </a:t>
            </a:r>
            <a:r>
              <a:rPr lang="en-US" dirty="0" err="1" smtClean="0"/>
              <a:t>ipconfig</a:t>
            </a:r>
            <a:r>
              <a:rPr lang="en-US" dirty="0" smtClean="0"/>
              <a:t>/all command and press enter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29" y="2524886"/>
            <a:ext cx="8030135" cy="15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07" y="724348"/>
            <a:ext cx="9043792" cy="5551192"/>
          </a:xfrm>
        </p:spPr>
      </p:pic>
    </p:spTree>
    <p:extLst>
      <p:ext uri="{BB962C8B-B14F-4D97-AF65-F5344CB8AC3E}">
        <p14:creationId xmlns:p14="http://schemas.microsoft.com/office/powerpoint/2010/main" val="86171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151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MAC Address</vt:lpstr>
      <vt:lpstr>PowerPoint Presentation</vt:lpstr>
      <vt:lpstr>Why do we need both IP and MAC address?</vt:lpstr>
      <vt:lpstr>How to find the MAC address of a device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Address</dc:title>
  <dc:creator>User</dc:creator>
  <cp:lastModifiedBy>User</cp:lastModifiedBy>
  <cp:revision>19</cp:revision>
  <dcterms:created xsi:type="dcterms:W3CDTF">2021-06-17T17:33:32Z</dcterms:created>
  <dcterms:modified xsi:type="dcterms:W3CDTF">2021-06-28T19:44:53Z</dcterms:modified>
</cp:coreProperties>
</file>