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A" initials="C" lastIdx="1" clrIdx="0">
    <p:extLst>
      <p:ext uri="{19B8F6BF-5375-455C-9EA6-DF929625EA0E}">
        <p15:presenceInfo xmlns:p15="http://schemas.microsoft.com/office/powerpoint/2012/main" userId="CA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535C5CBC-35DF-4071-B411-88827A9E01F4}" type="datetimeFigureOut">
              <a:rPr lang="en-US" smtClean="0"/>
              <a:t>9/25/2023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118754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35C5CBC-35DF-4071-B411-88827A9E01F4}" type="datetimeFigureOut">
              <a:rPr lang="en-US" smtClean="0"/>
              <a:t>9/25/2023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315264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35C5CBC-35DF-4071-B411-88827A9E01F4}" type="datetimeFigureOut">
              <a:rPr lang="en-US" smtClean="0"/>
              <a:t>9/25/2023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43295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35C5CBC-35DF-4071-B411-88827A9E01F4}" type="datetimeFigureOut">
              <a:rPr lang="en-US" smtClean="0"/>
              <a:t>9/25/2023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5707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5C5CBC-35DF-4071-B411-88827A9E01F4}" type="datetimeFigureOut">
              <a:rPr lang="en-US" smtClean="0"/>
              <a:t>9/25/2023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374697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535C5CBC-35DF-4071-B411-88827A9E01F4}" type="datetimeFigureOut">
              <a:rPr lang="en-US" smtClean="0"/>
              <a:t>9/25/2023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201639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535C5CBC-35DF-4071-B411-88827A9E01F4}" type="datetimeFigureOut">
              <a:rPr lang="en-US" smtClean="0"/>
              <a:t>9/25/2023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63685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535C5CBC-35DF-4071-B411-88827A9E01F4}" type="datetimeFigureOut">
              <a:rPr lang="en-US" smtClean="0"/>
              <a:t>9/25/2023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116114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5C5CBC-35DF-4071-B411-88827A9E01F4}" type="datetimeFigureOut">
              <a:rPr lang="en-US" smtClean="0"/>
              <a:t>9/25/2023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330364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5C5CBC-35DF-4071-B411-88827A9E01F4}" type="datetimeFigureOut">
              <a:rPr lang="en-US" smtClean="0"/>
              <a:t>9/25/2023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314537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5C5CBC-35DF-4071-B411-88827A9E01F4}" type="datetimeFigureOut">
              <a:rPr lang="en-US" smtClean="0"/>
              <a:t>9/25/2023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35F846-CAAD-4051-8922-B1B43C43F698}" type="slidenum">
              <a:rPr lang="en-US" smtClean="0"/>
              <a:t>‹Nº›</a:t>
            </a:fld>
            <a:endParaRPr lang="en-US"/>
          </a:p>
        </p:txBody>
      </p:sp>
    </p:spTree>
    <p:extLst>
      <p:ext uri="{BB962C8B-B14F-4D97-AF65-F5344CB8AC3E}">
        <p14:creationId xmlns:p14="http://schemas.microsoft.com/office/powerpoint/2010/main" val="305661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C5CBC-35DF-4071-B411-88827A9E01F4}" type="datetimeFigureOut">
              <a:rPr lang="en-US" smtClean="0"/>
              <a:t>9/25/2023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5F846-CAAD-4051-8922-B1B43C43F698}" type="slidenum">
              <a:rPr lang="en-US" smtClean="0"/>
              <a:t>‹Nº›</a:t>
            </a:fld>
            <a:endParaRPr lang="en-US"/>
          </a:p>
        </p:txBody>
      </p:sp>
    </p:spTree>
    <p:extLst>
      <p:ext uri="{BB962C8B-B14F-4D97-AF65-F5344CB8AC3E}">
        <p14:creationId xmlns:p14="http://schemas.microsoft.com/office/powerpoint/2010/main" val="12211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AutoShape 2" descr="LOGO DEL SENA | tecnicadecimo"/>
          <p:cNvSpPr>
            <a:spLocks noChangeAspect="1" noChangeArrowheads="1"/>
          </p:cNvSpPr>
          <p:nvPr/>
        </p:nvSpPr>
        <p:spPr bwMode="auto">
          <a:xfrm>
            <a:off x="3306098" y="195034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LOGO DEL SENA | tecnicadecimo"/>
          <p:cNvSpPr>
            <a:spLocks noChangeAspect="1" noChangeArrowheads="1"/>
          </p:cNvSpPr>
          <p:nvPr/>
        </p:nvSpPr>
        <p:spPr bwMode="auto">
          <a:xfrm>
            <a:off x="7817381" y="947732"/>
            <a:ext cx="2395535" cy="23955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LOGO DEL SENA | tecnicadecimo"/>
          <p:cNvSpPr>
            <a:spLocks noChangeAspect="1" noChangeArrowheads="1"/>
          </p:cNvSpPr>
          <p:nvPr/>
        </p:nvSpPr>
        <p:spPr bwMode="auto">
          <a:xfrm>
            <a:off x="0" y="0"/>
            <a:ext cx="8906933" cy="6876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LOGO DEL SENA | tecnicadecimo"/>
          <p:cNvSpPr>
            <a:spLocks noChangeAspect="1" noChangeArrowheads="1"/>
          </p:cNvSpPr>
          <p:nvPr/>
        </p:nvSpPr>
        <p:spPr bwMode="auto">
          <a:xfrm>
            <a:off x="155575" y="-144463"/>
            <a:ext cx="2823810" cy="2823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LOGO DEL SENA | tecnicadeci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2" descr="LOGO DEL SENA | tecnicadecimo"/>
          <p:cNvSpPr>
            <a:spLocks noChangeAspect="1" noChangeArrowheads="1"/>
          </p:cNvSpPr>
          <p:nvPr/>
        </p:nvSpPr>
        <p:spPr bwMode="auto">
          <a:xfrm>
            <a:off x="307975" y="7937"/>
            <a:ext cx="2516180" cy="25161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CuadroTexto 15"/>
          <p:cNvSpPr txBox="1"/>
          <p:nvPr/>
        </p:nvSpPr>
        <p:spPr>
          <a:xfrm>
            <a:off x="4108227" y="927581"/>
            <a:ext cx="5225331" cy="461665"/>
          </a:xfrm>
          <a:prstGeom prst="rect">
            <a:avLst/>
          </a:prstGeom>
          <a:noFill/>
        </p:spPr>
        <p:txBody>
          <a:bodyPr wrap="square" rtlCol="0">
            <a:spAutoFit/>
          </a:bodyPr>
          <a:lstStyle/>
          <a:p>
            <a:pPr algn="ctr"/>
            <a:r>
              <a:rPr lang="es-CO" sz="2400" dirty="0" smtClean="0">
                <a:solidFill>
                  <a:schemeClr val="accent6"/>
                </a:solidFill>
              </a:rPr>
              <a:t>Logo símbolo del SENA</a:t>
            </a:r>
            <a:endParaRPr lang="en-US" sz="2400" dirty="0">
              <a:solidFill>
                <a:schemeClr val="accent6"/>
              </a:solidFill>
            </a:endParaRPr>
          </a:p>
        </p:txBody>
      </p:sp>
      <p:sp>
        <p:nvSpPr>
          <p:cNvPr id="17" name="Rectángulo 16"/>
          <p:cNvSpPr/>
          <p:nvPr/>
        </p:nvSpPr>
        <p:spPr>
          <a:xfrm>
            <a:off x="4316543" y="4291007"/>
            <a:ext cx="4808701" cy="2031325"/>
          </a:xfrm>
          <a:prstGeom prst="rect">
            <a:avLst/>
          </a:prstGeom>
        </p:spPr>
        <p:txBody>
          <a:bodyPr wrap="square">
            <a:spAutoFit/>
          </a:bodyPr>
          <a:lstStyle/>
          <a:p>
            <a:r>
              <a:rPr lang="es-ES" b="0" i="0" dirty="0" smtClean="0">
                <a:solidFill>
                  <a:schemeClr val="accent6"/>
                </a:solidFill>
                <a:effectLst/>
                <a:latin typeface="Google Sans"/>
              </a:rPr>
              <a:t>Los colores del logotipo de SENA representan los valores de crecimiento, energía y poder de la Institución. El verde se asocia con el crecimiento y los nuevos comienzos, mientras que el naranja significa energía y vitalidad. El negro es el color de la fuerza y el poder.</a:t>
            </a:r>
            <a:endParaRPr lang="en-US" dirty="0">
              <a:solidFill>
                <a:schemeClr val="accent6"/>
              </a:solidFill>
            </a:endParaRPr>
          </a:p>
        </p:txBody>
      </p:sp>
      <p:sp>
        <p:nvSpPr>
          <p:cNvPr id="18" name="Rectángulo 17"/>
          <p:cNvSpPr/>
          <p:nvPr/>
        </p:nvSpPr>
        <p:spPr>
          <a:xfrm>
            <a:off x="155575" y="2145503"/>
            <a:ext cx="4647277" cy="2308324"/>
          </a:xfrm>
          <a:prstGeom prst="rect">
            <a:avLst/>
          </a:prstGeom>
        </p:spPr>
        <p:txBody>
          <a:bodyPr wrap="square">
            <a:spAutoFit/>
          </a:bodyPr>
          <a:lstStyle/>
          <a:p>
            <a:r>
              <a:rPr lang="es-ES" b="0" i="0" dirty="0" smtClean="0">
                <a:solidFill>
                  <a:schemeClr val="accent6"/>
                </a:solidFill>
                <a:effectLst/>
                <a:latin typeface="Roboto"/>
              </a:rPr>
              <a:t>el</a:t>
            </a:r>
            <a:r>
              <a:rPr lang="es-ES" b="1" i="0" dirty="0" smtClean="0">
                <a:solidFill>
                  <a:schemeClr val="accent6"/>
                </a:solidFill>
                <a:effectLst/>
                <a:latin typeface="Roboto"/>
              </a:rPr>
              <a:t> logo del SENA</a:t>
            </a:r>
            <a:r>
              <a:rPr lang="es-ES" b="0" i="0" dirty="0" smtClean="0">
                <a:solidFill>
                  <a:schemeClr val="accent6"/>
                </a:solidFill>
                <a:effectLst/>
                <a:latin typeface="Roboto"/>
              </a:rPr>
              <a:t> se representa el alumno. Como hace esta forma de líneas dobles, simboliza que este alumno va por un camino o sendero. Este sendero representa la vida. Este sendero no es fácil, uno puede encontrarse con dificultades. Lo más importante pero es seguir adelante, no detenerse.</a:t>
            </a:r>
            <a:endParaRPr lang="en-US" dirty="0">
              <a:solidFill>
                <a:schemeClr val="accent6"/>
              </a:solidFill>
            </a:endParaRPr>
          </a:p>
        </p:txBody>
      </p:sp>
      <p:pic>
        <p:nvPicPr>
          <p:cNvPr id="19" name="Imagen 18"/>
          <p:cNvPicPr>
            <a:picLocks noChangeAspect="1"/>
          </p:cNvPicPr>
          <p:nvPr/>
        </p:nvPicPr>
        <p:blipFill>
          <a:blip r:embed="rId2"/>
          <a:stretch>
            <a:fillRect/>
          </a:stretch>
        </p:blipFill>
        <p:spPr>
          <a:xfrm>
            <a:off x="5121264" y="1435984"/>
            <a:ext cx="2857500" cy="2857500"/>
          </a:xfrm>
          <a:prstGeom prst="rect">
            <a:avLst/>
          </a:prstGeom>
        </p:spPr>
      </p:pic>
      <p:sp>
        <p:nvSpPr>
          <p:cNvPr id="20" name="Rectángulo 19"/>
          <p:cNvSpPr/>
          <p:nvPr/>
        </p:nvSpPr>
        <p:spPr>
          <a:xfrm>
            <a:off x="8118653" y="1989927"/>
            <a:ext cx="4003980" cy="2308324"/>
          </a:xfrm>
          <a:prstGeom prst="rect">
            <a:avLst/>
          </a:prstGeom>
        </p:spPr>
        <p:txBody>
          <a:bodyPr wrap="square">
            <a:spAutoFit/>
          </a:bodyPr>
          <a:lstStyle/>
          <a:p>
            <a:r>
              <a:rPr lang="es-ES" b="0" i="0" dirty="0" smtClean="0">
                <a:solidFill>
                  <a:schemeClr val="accent6"/>
                </a:solidFill>
                <a:effectLst/>
                <a:latin typeface="Roboto"/>
              </a:rPr>
              <a:t>El</a:t>
            </a:r>
            <a:r>
              <a:rPr lang="es-ES" b="1" i="0" dirty="0" smtClean="0">
                <a:solidFill>
                  <a:schemeClr val="accent6"/>
                </a:solidFill>
                <a:effectLst/>
                <a:latin typeface="Roboto"/>
              </a:rPr>
              <a:t> logo del SENA</a:t>
            </a:r>
            <a:r>
              <a:rPr lang="es-ES" b="0" i="0" dirty="0" smtClean="0">
                <a:solidFill>
                  <a:schemeClr val="accent6"/>
                </a:solidFill>
                <a:effectLst/>
                <a:latin typeface="Roboto"/>
              </a:rPr>
              <a:t> puede tener otro significado posible. Si nos fijamos en el punto, éste también puede significar Dios ya que nos guía adelante en este sendero con dificultades. De manera que Dios siempre nos acompaña y nos anima a seguir avanzando.</a:t>
            </a:r>
            <a:endParaRPr lang="en-US" dirty="0">
              <a:solidFill>
                <a:schemeClr val="accent6"/>
              </a:solidFill>
            </a:endParaRPr>
          </a:p>
        </p:txBody>
      </p:sp>
    </p:spTree>
    <p:extLst>
      <p:ext uri="{BB962C8B-B14F-4D97-AF65-F5344CB8AC3E}">
        <p14:creationId xmlns:p14="http://schemas.microsoft.com/office/powerpoint/2010/main" val="33557584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25</Words>
  <Application>Microsoft Office PowerPoint</Application>
  <PresentationFormat>Panorámica</PresentationFormat>
  <Paragraphs>4</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Google Sans</vt:lpstr>
      <vt:lpstr>Roboto</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dc:creator>
  <cp:lastModifiedBy>CATA</cp:lastModifiedBy>
  <cp:revision>4</cp:revision>
  <dcterms:created xsi:type="dcterms:W3CDTF">2023-09-26T00:06:38Z</dcterms:created>
  <dcterms:modified xsi:type="dcterms:W3CDTF">2023-09-26T00:30:55Z</dcterms:modified>
</cp:coreProperties>
</file>