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3048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 indent="19050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 indent="-285750" marL="742950">
              <a:defRPr/>
            </a:lvl2pPr>
            <a:lvl3pPr rtl="0" indent="-228600" marL="1143000">
              <a:defRPr/>
            </a:lvl3pPr>
            <a:lvl4pPr rtl="0" indent="-228600" marL="160020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/>
          <p:nvPr/>
        </p:nvSpPr>
        <p:spPr>
          <a:xfrm>
            <a:off y="2567369" x="-17584"/>
            <a:ext cy="3763200" cx="18171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4" name="Shape 24"/>
          <p:cNvSpPr/>
          <p:nvPr/>
        </p:nvSpPr>
        <p:spPr>
          <a:xfrm>
            <a:off y="2567369" x="1805236"/>
            <a:ext cy="3763200" cx="7350299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type="ctrTitle"/>
          </p:nvPr>
        </p:nvSpPr>
        <p:spPr>
          <a:xfrm>
            <a:off y="4549548" x="1154600"/>
            <a:ext cy="15465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r" rtl="0" lvl="0">
              <a:buNone/>
            </a:pPr>
            <a:r>
              <a:rPr sz="7200" lang="en">
                <a:solidFill>
                  <a:srgbClr val="FFFFFF"/>
                </a:solidFill>
              </a:rPr>
              <a:t>TITRE</a:t>
            </a:r>
          </a:p>
          <a:p>
            <a:pPr algn="r" lvl="0">
              <a:buNone/>
            </a:pPr>
            <a:r>
              <a:rPr b="0" sz="3000" lang="en">
                <a:solidFill>
                  <a:srgbClr val="FFFFFF"/>
                </a:solidFill>
              </a:rPr>
              <a:t>DATE</a:t>
            </a:r>
          </a:p>
        </p:txBody>
      </p:sp>
      <p:sp>
        <p:nvSpPr>
          <p:cNvPr id="26" name="Shape 26"/>
          <p:cNvSpPr txBox="1"/>
          <p:nvPr/>
        </p:nvSpPr>
        <p:spPr>
          <a:xfrm>
            <a:off y="1535725" x="93800"/>
            <a:ext cy="1277700" cx="71786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6000" lang="en">
                <a:solidFill>
                  <a:srgbClr val="A61C00"/>
                </a:solidFill>
              </a:rPr>
              <a:t>Kugri Technologies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y="6400786" x="87900"/>
            <a:ext cy="398399" cx="89681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>
                <a:solidFill>
                  <a:srgbClr val="E6B8AF"/>
                </a:solidFill>
              </a:rPr>
              <a:t>Web|Mobile|Desktop|Server • www.kugri.com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>
            <a:off y="128956" x="776"/>
            <a:ext cy="656399" cx="17988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3" name="Shape 33"/>
          <p:cNvSpPr/>
          <p:nvPr/>
        </p:nvSpPr>
        <p:spPr>
          <a:xfrm>
            <a:off y="128956" x="1805236"/>
            <a:ext cy="656399" cx="7350299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34" name="Shape 34"/>
          <p:cNvSpPr txBox="1"/>
          <p:nvPr>
            <p:ph type="ctrTitle"/>
          </p:nvPr>
        </p:nvSpPr>
        <p:spPr>
          <a:xfrm>
            <a:off y="364423" x="1230800"/>
            <a:ext cy="4562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r" lvl="0">
              <a:buNone/>
            </a:pPr>
            <a:r>
              <a:rPr sz="1800" lang="en">
                <a:solidFill>
                  <a:srgbClr val="FFFFFF"/>
                </a:solidFill>
              </a:rPr>
              <a:t>TITRE DE PAGE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y="6400786" x="87900"/>
            <a:ext cy="398399" cx="89681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lang="en">
                <a:solidFill>
                  <a:srgbClr val="A61C00"/>
                </a:solidFill>
              </a:rPr>
              <a:t>Kugri Technologies 2014</a:t>
            </a:r>
            <a:r>
              <a:rPr lang="en">
                <a:solidFill>
                  <a:srgbClr val="E6B8AF"/>
                </a:solidFill>
              </a:rPr>
              <a:t> • Web|Mobile|Desktop|Server• www.kugri.com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